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35" r:id="rId1"/>
  </p:sldMasterIdLst>
  <p:notesMasterIdLst>
    <p:notesMasterId r:id="rId6"/>
  </p:notesMasterIdLst>
  <p:sldIdLst>
    <p:sldId id="2134804555" r:id="rId2"/>
    <p:sldId id="2134804570" r:id="rId3"/>
    <p:sldId id="2134804571" r:id="rId4"/>
    <p:sldId id="2134804572" r:id="rId5"/>
  </p:sldIdLst>
  <p:sldSz cx="9144000" cy="5143500" type="screen16x9"/>
  <p:notesSz cx="7099300" cy="10234613"/>
  <p:defaultTextStyle>
    <a:defPPr>
      <a:defRPr lang="x-non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88" autoAdjust="0"/>
  </p:normalViewPr>
  <p:slideViewPr>
    <p:cSldViewPr snapToGrid="0">
      <p:cViewPr varScale="1">
        <p:scale>
          <a:sx n="150" d="100"/>
          <a:sy n="150" d="100"/>
        </p:scale>
        <p:origin x="264" y="108"/>
      </p:cViewPr>
      <p:guideLst/>
    </p:cSldViewPr>
  </p:slideViewPr>
  <p:outlineViewPr>
    <p:cViewPr>
      <p:scale>
        <a:sx n="33" d="100"/>
        <a:sy n="33" d="100"/>
      </p:scale>
      <p:origin x="0" y="-30096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D4393-35E8-4AC3-96D6-E590D578C518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36F6F-EC19-4674-9DBA-1D112EC7E13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5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1435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GB" dirty="0"/>
              <a:t>To insert a picture, click on the icon in the middle.</a:t>
            </a:r>
            <a:br>
              <a:rPr lang="en-GB" dirty="0"/>
            </a:br>
            <a:r>
              <a:rPr lang="en-GB" dirty="0"/>
              <a:t>Don’t move the Logo! Please use &gt;Home &gt;Reset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556000"/>
            <a:ext cx="9144000" cy="2592000"/>
          </a:xfrm>
          <a:gradFill>
            <a:gsLst>
              <a:gs pos="0">
                <a:schemeClr val="tx1">
                  <a:alpha val="75000"/>
                </a:schemeClr>
              </a:gs>
              <a:gs pos="50000">
                <a:schemeClr val="tx1">
                  <a:alpha val="45000"/>
                </a:schemeClr>
              </a:gs>
              <a:gs pos="25000">
                <a:schemeClr val="tx1">
                  <a:alpha val="58000"/>
                </a:schemeClr>
              </a:gs>
              <a:gs pos="85000">
                <a:schemeClr val="tx1">
                  <a:alpha val="0"/>
                </a:schemeClr>
              </a:gs>
            </a:gsLst>
            <a:lin ang="16200000" scaled="1"/>
          </a:gradFill>
        </p:spPr>
        <p:txBody>
          <a:bodyPr vert="horz" lIns="252000" tIns="1080000" rIns="2412000" bIns="2232000" rtlCol="0" anchor="t" anchorCtr="0">
            <a:noAutofit/>
          </a:bodyPr>
          <a:lstStyle>
            <a:lvl1pPr>
              <a:lnSpc>
                <a:spcPct val="10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24 pt,</a:t>
            </a:r>
            <a:br>
              <a:rPr lang="en-GB" dirty="0"/>
            </a:br>
            <a:r>
              <a:rPr lang="en-GB" dirty="0"/>
              <a:t>two lines max.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252000" y="4284000"/>
            <a:ext cx="4320000" cy="432000"/>
          </a:xfrm>
        </p:spPr>
        <p:txBody>
          <a:bodyPr anchor="t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Date: DD/MM/YYYY</a:t>
            </a:r>
          </a:p>
          <a:p>
            <a:r>
              <a:rPr lang="en-GB" dirty="0"/>
              <a:t>Name of speaker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0"/>
            <a:ext cx="2376000" cy="216000"/>
          </a:xfrm>
        </p:spPr>
        <p:txBody>
          <a:bodyPr wrap="none" lIns="108000" tIns="72000" rIns="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  <p:sp>
        <p:nvSpPr>
          <p:cNvPr id="10" name="Text Placeholder  with Logo 2">
            <a:extLst>
              <a:ext uri="{FF2B5EF4-FFF2-40B4-BE49-F238E27FC236}">
                <a16:creationId xmlns:a16="http://schemas.microsoft.com/office/drawing/2014/main" id="{C3D18020-2119-D248-A7CE-18ACC8307F0F}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7059600" y="4363200"/>
            <a:ext cx="1512000" cy="349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5057430"/>
      </p:ext>
    </p:extLst>
  </p:cSld>
  <p:clrMapOvr>
    <a:masterClrMapping/>
  </p:clrMapOvr>
  <p:transition spd="slow">
    <p:fade thruBlk="1"/>
  </p:transition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bulleted list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4D3A-558D-49AA-B790-AD304B4DE711}" type="datetime4">
              <a:rPr lang="en-GB" noProof="0" smtClean="0"/>
              <a:t>15 November 2022</a:t>
            </a:fld>
            <a:endParaRPr lang="en-GB" noProof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/>
              <a:t>To edit footer: Insert &gt; Header &amp; Footer (title of presentation and name of speaker)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20 pt, two lines max. and bulleted list</a:t>
            </a:r>
            <a:endParaRPr lang="en-GB" noProof="0" dirty="0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buClr>
                <a:schemeClr val="bg1"/>
              </a:buClr>
              <a:defRPr>
                <a:solidFill>
                  <a:schemeClr val="bg1"/>
                </a:solidFill>
              </a:defRPr>
            </a:lvl7pPr>
            <a:lvl8pPr>
              <a:buClr>
                <a:schemeClr val="bg1"/>
              </a:buClr>
              <a:defRPr>
                <a:solidFill>
                  <a:schemeClr val="bg1"/>
                </a:solidFill>
              </a:defRPr>
            </a:lvl8pPr>
            <a:lvl9pPr>
              <a:buClr>
                <a:schemeClr val="bg1"/>
              </a:buCl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To customise the hierarchy of points, use Start &gt; Paragraph &gt; Decrease / Increase List Level. Alternatively, insert table, chart, SmartArt graphic, picture or online graphic.</a:t>
            </a:r>
            <a:br>
              <a:rPr lang="en-GB" dirty="0"/>
            </a:br>
            <a:r>
              <a:rPr lang="en-GB" dirty="0"/>
              <a:t>Formatting charts: You can use all Monochromatic colors and Colorful Palette 1 (Ribbon Chart Design &gt; Change Colors). Please use only Style 1, 2, 6 or 11. (Ribbon Chart Design &gt; Chart Styles)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pic>
        <p:nvPicPr>
          <p:cNvPr id="11" name="MR Logo white 1">
            <a:extLst>
              <a:ext uri="{FF2B5EF4-FFF2-40B4-BE49-F238E27FC236}">
                <a16:creationId xmlns:a16="http://schemas.microsoft.com/office/drawing/2014/main" id="{73239E3D-E608-2590-0877-7720691D5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5200" y="306000"/>
            <a:ext cx="1306800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8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A94-48F5-4AB2-B446-BEB354144AD4}" type="datetime4">
              <a:rPr lang="en-GB" noProof="0" smtClean="0"/>
              <a:t>15 November 2022</a:t>
            </a:fld>
            <a:endParaRPr lang="en-GB" noProof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/>
              <a:t>To edit footer: Insert &gt; Header &amp; Footer (title of presentation and name of speaker)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Title 20 pt, two lines max. and numbering</a:t>
            </a:r>
            <a:endParaRPr lang="en-GB" noProof="0" dirty="0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AutoNum type="arabicPeriod"/>
              <a:defRPr/>
            </a:lvl1pPr>
          </a:lstStyle>
          <a:p>
            <a:pPr lvl="0"/>
            <a:r>
              <a:rPr lang="en-GB" dirty="0"/>
              <a:t>To customise the hierarchy of points, use Start &gt; Paragraph &gt; Decrease / Increase List Level. Alternatively, insert table, chart, SmartArt graphic, picture or online graphic.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33701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  <a:lvl2pPr marL="270000" indent="0">
              <a:buNone/>
            </a:lvl2pPr>
            <a:lvl3pPr marL="540000" indent="0">
              <a:buNone/>
            </a:lvl3pPr>
            <a:lvl4pPr marL="810000" indent="0">
              <a:buNone/>
            </a:lvl4pPr>
            <a:lvl5pPr marL="1080000" indent="0">
              <a:buNone/>
            </a:lvl5pPr>
            <a:lvl6pPr marL="1350000" indent="0">
              <a:buNone/>
            </a:lvl6pPr>
            <a:lvl7pPr marL="1620000" indent="0">
              <a:buNone/>
            </a:lvl7pPr>
            <a:lvl8pPr marL="1890000" indent="0">
              <a:buNone/>
            </a:lvl8pPr>
            <a:lvl9pPr marL="2160000" indent="0">
              <a:buNone/>
            </a:lvl9pPr>
          </a:lstStyle>
          <a:p>
            <a:pPr lvl="0"/>
            <a:r>
              <a:rPr lang="en-GB" dirty="0"/>
              <a:t>To customise the hierarchy of points, use Start &gt; Paragraph &gt; Decrease / Increase List Level. Alternatively, insert table, chart, SmartArt graphic, picture or online graphic.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Title 20 pt, two lines max. and text</a:t>
            </a:r>
            <a:endParaRPr lang="en-GB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3E01-F6CA-49A3-8C63-067BD52B6CF6}" type="datetime4">
              <a:rPr lang="en-GB" noProof="0" smtClean="0"/>
              <a:t>15 November 2022</a:t>
            </a:fld>
            <a:endParaRPr lang="en-GB" noProof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/>
              <a:t>To edit footer: Insert &gt; Header &amp; Footer (title of presentation and name of speaker)</a:t>
            </a:r>
          </a:p>
        </p:txBody>
      </p:sp>
    </p:spTree>
    <p:extLst>
      <p:ext uri="{BB962C8B-B14F-4D97-AF65-F5344CB8AC3E}">
        <p14:creationId xmlns:p14="http://schemas.microsoft.com/office/powerpoint/2010/main" val="27307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58D2-BDE0-4A28-8ADE-1C33865D27E7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4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Title 20 pt, two lines max. and chart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252000" y="1548000"/>
            <a:ext cx="8640000" cy="3312000"/>
          </a:xfrm>
        </p:spPr>
        <p:txBody>
          <a:bodyPr/>
          <a:lstStyle/>
          <a:p>
            <a:pPr marL="216000" marR="0" lvl="0" indent="-21600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dirty="0"/>
              <a:t>To customise the hierarchy of points, use Start &gt; Paragraph &gt; Decrease / Increase List Level. Alternatively, insert table, chart, SmartArt graphic, picture or online graphic.</a:t>
            </a:r>
            <a:br>
              <a:rPr lang="en-GB" dirty="0"/>
            </a:br>
            <a:r>
              <a:rPr lang="en-GB" dirty="0"/>
              <a:t>Formatting charts: You can use all Monochromatic colors and Colorful Palette 1 (Ribbon Chart Design &gt; Change Colors). Please use only Style 1, 2, 6 or 11. (Ribbon Chart Design &gt; Chart Styles)</a:t>
            </a:r>
          </a:p>
        </p:txBody>
      </p:sp>
      <p:sp>
        <p:nvSpPr>
          <p:cNvPr id="8" name="Heading Placeholder 1"/>
          <p:cNvSpPr>
            <a:spLocks noGrp="1"/>
          </p:cNvSpPr>
          <p:nvPr>
            <p:ph type="body" idx="1" hasCustomPrompt="1"/>
          </p:nvPr>
        </p:nvSpPr>
        <p:spPr>
          <a:xfrm>
            <a:off x="252000" y="1116000"/>
            <a:ext cx="8640000" cy="288000"/>
          </a:xfrm>
        </p:spPr>
        <p:txBody>
          <a:bodyPr wrap="square" lIns="0" tIns="0" rIns="0" bIns="0" anchor="t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Heading 16 pt, single line</a:t>
            </a:r>
          </a:p>
        </p:txBody>
      </p:sp>
    </p:spTree>
    <p:extLst>
      <p:ext uri="{BB962C8B-B14F-4D97-AF65-F5344CB8AC3E}">
        <p14:creationId xmlns:p14="http://schemas.microsoft.com/office/powerpoint/2010/main" val="27246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orient="horz" pos="97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EA99-24BE-4506-BB18-F1D3D1BE1E06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Title 20 pt, two lines max. and two content blocks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252000" y="1548000"/>
            <a:ext cx="4185000" cy="3312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Start &gt; Paragraph &gt; Decrease / Increase List Level.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4707000" y="1543050"/>
            <a:ext cx="4185000" cy="3312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Start &gt; Paragraph &gt; Decrease / Increase List Level.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3" name="Heading Placeholder 1"/>
          <p:cNvSpPr>
            <a:spLocks noGrp="1"/>
          </p:cNvSpPr>
          <p:nvPr>
            <p:ph type="body" idx="1" hasCustomPrompt="1"/>
          </p:nvPr>
        </p:nvSpPr>
        <p:spPr>
          <a:xfrm>
            <a:off x="252000" y="1116000"/>
            <a:ext cx="4185000" cy="288000"/>
          </a:xfrm>
        </p:spPr>
        <p:txBody>
          <a:bodyPr wrap="square" lIns="0" tIns="0" rIns="0" bIns="0" anchor="t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Heading 16 pt, single line</a:t>
            </a:r>
          </a:p>
        </p:txBody>
      </p:sp>
      <p:sp>
        <p:nvSpPr>
          <p:cNvPr id="5" name="Heading Placeholder 2"/>
          <p:cNvSpPr>
            <a:spLocks noGrp="1"/>
          </p:cNvSpPr>
          <p:nvPr>
            <p:ph type="body" sz="quarter" idx="3" hasCustomPrompt="1"/>
          </p:nvPr>
        </p:nvSpPr>
        <p:spPr>
          <a:xfrm>
            <a:off x="4707000" y="1116000"/>
            <a:ext cx="4185000" cy="288000"/>
          </a:xfrm>
        </p:spPr>
        <p:txBody>
          <a:bodyPr wrap="square" lIns="0" tIns="0" rIns="0" bIns="0" anchor="t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Heading 16 pt, single line</a:t>
            </a:r>
          </a:p>
        </p:txBody>
      </p:sp>
    </p:spTree>
    <p:extLst>
      <p:ext uri="{BB962C8B-B14F-4D97-AF65-F5344CB8AC3E}">
        <p14:creationId xmlns:p14="http://schemas.microsoft.com/office/powerpoint/2010/main" val="40541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795">
          <p15:clr>
            <a:srgbClr val="FBAE40"/>
          </p15:clr>
        </p15:guide>
        <p15:guide id="37" pos="2965">
          <p15:clr>
            <a:srgbClr val="FBAE40"/>
          </p15:clr>
        </p15:guide>
        <p15:guide id="38" orient="horz" pos="97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192000" y="1116000"/>
            <a:ext cx="2700000" cy="2160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GB" noProof="0" dirty="0"/>
              <a:t>To insert a picture, click on the icon in the middle.</a:t>
            </a:r>
          </a:p>
        </p:txBody>
      </p:sp>
      <p:sp>
        <p:nvSpPr>
          <p:cNvPr id="1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252000" y="1116000"/>
            <a:ext cx="2700000" cy="21600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GB" noProof="0" dirty="0"/>
              <a:t>To insert a picture, click on the icon in the middle.</a:t>
            </a: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8FED-C137-4FB8-9DD9-CD35D5FA989C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8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Title 20 pt, two lines max. and three pictures with text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3222000" y="1116000"/>
            <a:ext cx="2700000" cy="21600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tabLst/>
              <a:defRPr/>
            </a:lvl1pPr>
          </a:lstStyle>
          <a:p>
            <a:r>
              <a:rPr lang="en-GB" noProof="0" dirty="0"/>
              <a:t>To insert a picture, click on the icon in the middle.</a:t>
            </a:r>
          </a:p>
        </p:txBody>
      </p:sp>
      <p:sp>
        <p:nvSpPr>
          <p:cNvPr id="23" name="Text  Placeholder 1"/>
          <p:cNvSpPr>
            <a:spLocks noGrp="1"/>
          </p:cNvSpPr>
          <p:nvPr>
            <p:ph type="body" sz="quarter" idx="16" hasCustomPrompt="1"/>
          </p:nvPr>
        </p:nvSpPr>
        <p:spPr>
          <a:xfrm>
            <a:off x="252000" y="3420000"/>
            <a:ext cx="2700000" cy="1440000"/>
          </a:xfrm>
        </p:spPr>
        <p:txBody>
          <a:bodyPr vert="horz" lIns="0" tIns="0" rIns="0" bIns="0" rtlCol="0">
            <a:noAutofit/>
          </a:bodyPr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  <a:lvl6pPr>
              <a:spcAft>
                <a:spcPts val="0"/>
              </a:spcAft>
              <a:defRPr/>
            </a:lvl6pPr>
            <a:lvl7pPr>
              <a:spcAft>
                <a:spcPts val="0"/>
              </a:spcAft>
            </a:lvl7pPr>
            <a:lvl8pPr>
              <a:spcAft>
                <a:spcPts val="0"/>
              </a:spcAft>
            </a:lvl8pPr>
            <a:lvl9pPr>
              <a:spcAft>
                <a:spcPts val="0"/>
              </a:spcAft>
            </a:lvl9pPr>
          </a:lstStyle>
          <a:p>
            <a:pPr lvl="0"/>
            <a:r>
              <a:rPr lang="en-GB" noProof="0" dirty="0"/>
              <a:t>To customise the hierarchy of points, use Start &gt; Paragraph &gt; Decrease / Increase List Level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222000" y="3420000"/>
            <a:ext cx="2700000" cy="1440000"/>
          </a:xfrm>
        </p:spPr>
        <p:txBody>
          <a:bodyPr vert="horz" lIns="0" tIns="0" rIns="0" bIns="0" rtlCol="0">
            <a:noAutofit/>
          </a:bodyPr>
          <a:lstStyle>
            <a:lvl1pPr>
              <a:defRPr lang="en-GB" noProof="0" dirty="0"/>
            </a:lvl1pPr>
            <a:lvl2pPr>
              <a:defRPr lang="en-GB" noProof="0" dirty="0"/>
            </a:lvl2pPr>
          </a:lstStyle>
          <a:p>
            <a:pPr lvl="0">
              <a:spcAft>
                <a:spcPts val="0"/>
              </a:spcAft>
            </a:pPr>
            <a:r>
              <a:rPr lang="en-GB" noProof="0" dirty="0"/>
              <a:t>To customise the hierarchy of points, use Start &gt; Paragraph &gt; Decrease / Increase List Level.</a:t>
            </a:r>
          </a:p>
          <a:p>
            <a:pPr lvl="1">
              <a:spcAft>
                <a:spcPts val="0"/>
              </a:spcAft>
            </a:pPr>
            <a:r>
              <a:rPr lang="en-GB" noProof="0" dirty="0"/>
              <a:t>Second level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192000" y="3420000"/>
            <a:ext cx="2700000" cy="1440000"/>
          </a:xfrm>
        </p:spPr>
        <p:txBody>
          <a:bodyPr vert="horz" lIns="0" tIns="0" rIns="0" bIns="0" rtlCol="0">
            <a:noAutofit/>
          </a:bodyPr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  <a:lvl6pPr>
              <a:spcAft>
                <a:spcPts val="0"/>
              </a:spcAft>
              <a:defRPr/>
            </a:lvl6pPr>
            <a:lvl7pPr>
              <a:spcAft>
                <a:spcPts val="0"/>
              </a:spcAft>
            </a:lvl7pPr>
            <a:lvl8pPr>
              <a:spcAft>
                <a:spcPts val="0"/>
              </a:spcAft>
            </a:lvl8pPr>
            <a:lvl9pPr>
              <a:spcAft>
                <a:spcPts val="0"/>
              </a:spcAft>
            </a:lvl9pPr>
          </a:lstStyle>
          <a:p>
            <a:pPr lvl="0">
              <a:spcAft>
                <a:spcPts val="0"/>
              </a:spcAft>
            </a:pPr>
            <a:r>
              <a:rPr lang="en-GB" noProof="0" dirty="0"/>
              <a:t>To customise the hierarchy of points, use Start &gt; Paragraph &gt; Decrease / Increase List Level.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15" name="Source 1"/>
          <p:cNvSpPr>
            <a:spLocks noGrp="1"/>
          </p:cNvSpPr>
          <p:nvPr>
            <p:ph type="body" sz="quarter" idx="23" hasCustomPrompt="1"/>
          </p:nvPr>
        </p:nvSpPr>
        <p:spPr>
          <a:xfrm>
            <a:off x="576413" y="3114012"/>
            <a:ext cx="2376000" cy="162000"/>
          </a:xfrm>
        </p:spPr>
        <p:txBody>
          <a:bodyPr wrap="none" tIns="72000" rIns="36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  <p:sp>
        <p:nvSpPr>
          <p:cNvPr id="14" name="Source 2"/>
          <p:cNvSpPr>
            <a:spLocks noGrp="1"/>
          </p:cNvSpPr>
          <p:nvPr>
            <p:ph type="body" sz="quarter" idx="22" hasCustomPrompt="1"/>
          </p:nvPr>
        </p:nvSpPr>
        <p:spPr>
          <a:xfrm>
            <a:off x="3528000" y="3114013"/>
            <a:ext cx="2376000" cy="162000"/>
          </a:xfrm>
        </p:spPr>
        <p:txBody>
          <a:bodyPr wrap="none" tIns="72000" rIns="36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  <p:sp>
        <p:nvSpPr>
          <p:cNvPr id="13" name="Source 3"/>
          <p:cNvSpPr>
            <a:spLocks noGrp="1"/>
          </p:cNvSpPr>
          <p:nvPr>
            <p:ph type="body" sz="quarter" idx="12" hasCustomPrompt="1"/>
          </p:nvPr>
        </p:nvSpPr>
        <p:spPr>
          <a:xfrm>
            <a:off x="6515588" y="3112425"/>
            <a:ext cx="2376000" cy="162000"/>
          </a:xfrm>
        </p:spPr>
        <p:txBody>
          <a:bodyPr wrap="none" tIns="72000" rIns="36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</p:spTree>
    <p:extLst>
      <p:ext uri="{BB962C8B-B14F-4D97-AF65-F5344CB8AC3E}">
        <p14:creationId xmlns:p14="http://schemas.microsoft.com/office/powerpoint/2010/main" val="30585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FBAE40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FBAE40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030">
          <p15:clr>
            <a:srgbClr val="FBAE40"/>
          </p15:clr>
        </p15:guide>
        <p15:guide id="37" pos="3730">
          <p15:clr>
            <a:srgbClr val="FBAE40"/>
          </p15:clr>
        </p15:guide>
        <p15:guide id="39" orient="horz" pos="206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BC7-DEAF-4D74-8CD4-A67EDF80BA23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8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Title 20 pt, two lines max. and three pictures with text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252000" y="1116000"/>
            <a:ext cx="2700000" cy="3744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Start &gt; Paragraph &gt; Decrease / Increase List Level.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5" hasCustomPrompt="1"/>
          </p:nvPr>
        </p:nvSpPr>
        <p:spPr>
          <a:xfrm>
            <a:off x="6192000" y="1116000"/>
            <a:ext cx="2700000" cy="3744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Start &gt; Paragraph &gt; Decrease / Increase List Level.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3222000" y="1116000"/>
            <a:ext cx="2700000" cy="3744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Start &gt; Paragraph &gt; Decrease / Increase List Level.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01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FBAE40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030">
          <p15:clr>
            <a:srgbClr val="FBAE40"/>
          </p15:clr>
        </p15:guide>
        <p15:guide id="37" pos="373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67A3-CD7E-47F6-AC4F-E8910AF92C62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Title 20 pt, two lines max. and four content blocks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252000" y="1116000"/>
            <a:ext cx="4185000" cy="1728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</a:t>
            </a:r>
            <a:br>
              <a:rPr lang="en-GB" dirty="0"/>
            </a:br>
            <a:r>
              <a:rPr lang="en-GB" dirty="0"/>
              <a:t>Start &gt; Paragraph &gt; Decrease/Increase List Level.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252000" y="3132000"/>
            <a:ext cx="4185000" cy="1728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</a:t>
            </a:r>
            <a:br>
              <a:rPr lang="en-GB" dirty="0"/>
            </a:br>
            <a:r>
              <a:rPr lang="en-GB" dirty="0"/>
              <a:t>Start &gt; Paragraph &gt; Decrease/Increase List Level.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76" name="Content Placeholder 3"/>
          <p:cNvSpPr>
            <a:spLocks noGrp="1"/>
          </p:cNvSpPr>
          <p:nvPr>
            <p:ph sz="quarter" idx="15" hasCustomPrompt="1"/>
          </p:nvPr>
        </p:nvSpPr>
        <p:spPr>
          <a:xfrm>
            <a:off x="4707000" y="1116000"/>
            <a:ext cx="4185000" cy="1728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</a:t>
            </a:r>
            <a:br>
              <a:rPr lang="en-GB" dirty="0"/>
            </a:br>
            <a:r>
              <a:rPr lang="en-GB" dirty="0"/>
              <a:t>Start &gt; Paragraph &gt; Decrease/Increase List Level.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77" name="Content Placeholder 4">
            <a:extLst>
              <a:ext uri="{FF2B5EF4-FFF2-40B4-BE49-F238E27FC236}">
                <a16:creationId xmlns:a16="http://schemas.microsoft.com/office/drawing/2014/main" id="{4900E005-09BF-4AA0-A122-10A29CE35E4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07000" y="3132000"/>
            <a:ext cx="4185000" cy="1728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</a:t>
            </a:r>
            <a:br>
              <a:rPr lang="en-GB" dirty="0"/>
            </a:br>
            <a:r>
              <a:rPr lang="en-GB" dirty="0"/>
              <a:t>Start &gt; Paragraph &gt; Decrease/Increase List Level.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904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FBAE40"/>
          </p15:clr>
        </p15:guide>
        <p15:guide id="29" orient="horz" pos="1973">
          <p15:clr>
            <a:srgbClr val="FBAE40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965">
          <p15:clr>
            <a:srgbClr val="FBAE40"/>
          </p15:clr>
        </p15:guide>
        <p15:guide id="37" pos="279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and 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4EBB-ED3E-4032-9AFB-CBE79A837946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6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Title 20 pt, two lines max. and contents with comments column</a:t>
            </a:r>
          </a:p>
        </p:txBody>
      </p:sp>
      <p:sp>
        <p:nvSpPr>
          <p:cNvPr id="12" name="Heading Placeholder 1"/>
          <p:cNvSpPr>
            <a:spLocks noGrp="1"/>
          </p:cNvSpPr>
          <p:nvPr>
            <p:ph type="body" sz="quarter" idx="1" hasCustomPrompt="1"/>
          </p:nvPr>
        </p:nvSpPr>
        <p:spPr>
          <a:xfrm>
            <a:off x="252000" y="1116000"/>
            <a:ext cx="8640000" cy="288000"/>
          </a:xfrm>
        </p:spPr>
        <p:txBody>
          <a:bodyPr wrap="square" lIns="0" tIns="0" rIns="0" bIns="0" anchor="t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dirty="0"/>
              <a:t>Heading 16 pt, single line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sz="quarter" idx="19" hasCustomPrompt="1"/>
          </p:nvPr>
        </p:nvSpPr>
        <p:spPr>
          <a:xfrm>
            <a:off x="252000" y="1548000"/>
            <a:ext cx="5400000" cy="3312000"/>
          </a:xfrm>
          <a:effectLst/>
        </p:spPr>
        <p:txBody>
          <a:bodyPr lIns="0" tIns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/>
            </a:lvl1pPr>
          </a:lstStyle>
          <a:p>
            <a:pPr lvl="0"/>
            <a:r>
              <a:rPr lang="en-GB" dirty="0"/>
              <a:t>To insert a table, chart, SmartArt graphic, picture or online graphic, click on the icon in the middle.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922000" y="1548000"/>
            <a:ext cx="2970000" cy="3312000"/>
          </a:xfrm>
          <a:effectLst/>
        </p:spPr>
        <p:txBody>
          <a:bodyPr lIns="0" tIns="0" rIns="108000" bIns="0">
            <a:no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</a:lstStyle>
          <a:p>
            <a:pPr lvl="0"/>
            <a:r>
              <a:rPr lang="en-GB" noProof="0" dirty="0"/>
              <a:t>To customise the hierarchy of points, use Start &gt; Paragraph &gt; Decrease / Increase List Level.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9782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FBAE40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orient="horz" pos="975">
          <p15:clr>
            <a:srgbClr val="FBAE40"/>
          </p15:clr>
        </p15:guide>
        <p15:guide id="37" pos="373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para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3995738"/>
          </a:xfrm>
          <a:solidFill>
            <a:schemeClr val="tx2"/>
          </a:solidFill>
        </p:spPr>
        <p:txBody>
          <a:bodyPr tIns="1080000" anchor="t" anchorCtr="1"/>
          <a:lstStyle>
            <a:lvl1pPr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To insert a picture, click on the icon in the middle.</a:t>
            </a:r>
          </a:p>
        </p:txBody>
      </p:sp>
      <p:sp>
        <p:nvSpPr>
          <p:cNvPr id="13" name="Text Placeholder 1"/>
          <p:cNvSpPr>
            <a:spLocks noGrp="1"/>
          </p:cNvSpPr>
          <p:nvPr>
            <p:ph type="subTitle" idx="1" hasCustomPrompt="1"/>
          </p:nvPr>
        </p:nvSpPr>
        <p:spPr>
          <a:xfrm>
            <a:off x="0" y="3996000"/>
            <a:ext cx="9144000" cy="1147680"/>
          </a:xfrm>
          <a:solidFill>
            <a:schemeClr val="bg1"/>
          </a:solidFill>
        </p:spPr>
        <p:txBody>
          <a:bodyPr wrap="none" lIns="252000" tIns="72000" bIns="72000" anchor="b" anchorCtr="0">
            <a:noAutofit/>
          </a:bodyPr>
          <a:lstStyle>
            <a:lvl1pPr marL="0" indent="0" algn="dist">
              <a:lnSpc>
                <a:spcPts val="8000"/>
              </a:lnSpc>
              <a:spcAft>
                <a:spcPts val="0"/>
              </a:spcAft>
              <a:buFontTx/>
              <a:buNone/>
              <a:defRPr sz="7500" baseline="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“01”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2412000" y="4284000"/>
            <a:ext cx="6480000" cy="576000"/>
          </a:xfrm>
        </p:spPr>
        <p:txBody>
          <a:bodyPr anchor="ctr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Separating slide 20 pt, two lines max. with picture</a:t>
            </a:r>
          </a:p>
        </p:txBody>
      </p:sp>
      <p:sp>
        <p:nvSpPr>
          <p:cNvPr id="5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3828089"/>
            <a:ext cx="2376000" cy="167649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</p:spTree>
    <p:extLst>
      <p:ext uri="{BB962C8B-B14F-4D97-AF65-F5344CB8AC3E}">
        <p14:creationId xmlns:p14="http://schemas.microsoft.com/office/powerpoint/2010/main" val="106276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3132000"/>
          </a:xfrm>
          <a:solidFill>
            <a:schemeClr val="tx2"/>
          </a:solidFill>
        </p:spPr>
        <p:txBody>
          <a:bodyPr lIns="540000" tIns="792000" rIns="540000" anchor="t" anchorCtr="1"/>
          <a:lstStyle>
            <a:lvl1pPr marL="0" marR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GB" dirty="0"/>
              <a:t>To insert a picture, click on the icon in the middle.</a:t>
            </a:r>
          </a:p>
        </p:txBody>
      </p:sp>
      <p:pic>
        <p:nvPicPr>
          <p:cNvPr id="13" name="MR Logo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9600" y="4363200"/>
            <a:ext cx="1512000" cy="34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2000" y="3276000"/>
            <a:ext cx="6480000" cy="864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2400" baseline="0"/>
            </a:lvl1pPr>
          </a:lstStyle>
          <a:p>
            <a:r>
              <a:rPr lang="en-GB" dirty="0"/>
              <a:t>Title 24 pt,</a:t>
            </a:r>
            <a:br>
              <a:rPr lang="en-GB" dirty="0"/>
            </a:br>
            <a:r>
              <a:rPr lang="en-GB" dirty="0"/>
              <a:t>two lines max.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252000" y="4284000"/>
            <a:ext cx="4320000" cy="432000"/>
          </a:xfrm>
        </p:spPr>
        <p:txBody>
          <a:bodyPr anchor="t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None/>
              <a:tabLst/>
              <a:defRPr/>
            </a:lvl1pPr>
          </a:lstStyle>
          <a:p>
            <a:r>
              <a:rPr lang="en-GB" dirty="0"/>
              <a:t>Date: DD/MM/YYYY</a:t>
            </a:r>
          </a:p>
          <a:p>
            <a:r>
              <a:rPr lang="en-GB" dirty="0"/>
              <a:t>Name of speaker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2916000"/>
            <a:ext cx="2376000" cy="216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</p:spTree>
    <p:extLst>
      <p:ext uri="{BB962C8B-B14F-4D97-AF65-F5344CB8AC3E}">
        <p14:creationId xmlns:p14="http://schemas.microsoft.com/office/powerpoint/2010/main" val="396448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7" orient="horz" pos="2064">
          <p15:clr>
            <a:srgbClr val="FBAE40"/>
          </p15:clr>
        </p15:guide>
        <p15:guide id="38" orient="horz" pos="260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para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132000"/>
            <a:ext cx="9144000" cy="2011680"/>
          </a:xfrm>
          <a:solidFill>
            <a:schemeClr val="tx2"/>
          </a:solidFill>
        </p:spPr>
        <p:txBody>
          <a:bodyPr tIns="1260000" anchor="t" anchorCtr="1"/>
          <a:lstStyle>
            <a:lvl1pPr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To insert a picture, click on the icon in the middle.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1116000"/>
            <a:ext cx="6480000" cy="864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en-GB" dirty="0"/>
              <a:t>Separating slide 20 pt, three lines max. with background picture</a:t>
            </a:r>
          </a:p>
        </p:txBody>
      </p:sp>
      <p:sp>
        <p:nvSpPr>
          <p:cNvPr id="13" name="Text Placeholder 1"/>
          <p:cNvSpPr>
            <a:spLocks noGrp="1"/>
          </p:cNvSpPr>
          <p:nvPr>
            <p:ph type="subTitle" idx="1" hasCustomPrompt="1"/>
          </p:nvPr>
        </p:nvSpPr>
        <p:spPr>
          <a:xfrm>
            <a:off x="252000" y="3996000"/>
            <a:ext cx="2160000" cy="1147680"/>
          </a:xfrm>
        </p:spPr>
        <p:txBody>
          <a:bodyPr wrap="none" tIns="72000" anchor="t" anchorCtr="0">
            <a:noAutofit/>
          </a:bodyPr>
          <a:lstStyle>
            <a:lvl1pPr marL="0" indent="0" algn="dist">
              <a:lnSpc>
                <a:spcPts val="8000"/>
              </a:lnSpc>
              <a:spcAft>
                <a:spcPts val="0"/>
              </a:spcAft>
              <a:buFontTx/>
              <a:buNone/>
              <a:defRPr sz="80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“01”</a:t>
            </a:r>
          </a:p>
        </p:txBody>
      </p:sp>
      <p:sp>
        <p:nvSpPr>
          <p:cNvPr id="5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4927680"/>
            <a:ext cx="2376000" cy="216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</p:spTree>
    <p:extLst>
      <p:ext uri="{BB962C8B-B14F-4D97-AF65-F5344CB8AC3E}">
        <p14:creationId xmlns:p14="http://schemas.microsoft.com/office/powerpoint/2010/main" val="50935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FBAE40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FBAE40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FBAE40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FBAE40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paration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2952000" y="0"/>
            <a:ext cx="6192000" cy="5143700"/>
          </a:xfrm>
          <a:solidFill>
            <a:schemeClr val="tx2"/>
          </a:solidFill>
        </p:spPr>
        <p:txBody>
          <a:bodyPr tIns="1080000" anchor="t" anchorCtr="1"/>
          <a:lstStyle>
            <a:lvl1pPr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To insert a picture, click on the icon in the middle.</a:t>
            </a:r>
          </a:p>
        </p:txBody>
      </p:sp>
      <p:sp>
        <p:nvSpPr>
          <p:cNvPr id="13" name="Text Placeholder 1"/>
          <p:cNvSpPr>
            <a:spLocks noGrp="1"/>
          </p:cNvSpPr>
          <p:nvPr>
            <p:ph type="subTitle" idx="1" hasCustomPrompt="1"/>
          </p:nvPr>
        </p:nvSpPr>
        <p:spPr>
          <a:xfrm>
            <a:off x="0" y="3996000"/>
            <a:ext cx="2952000" cy="1147680"/>
          </a:xfrm>
          <a:solidFill>
            <a:schemeClr val="bg1"/>
          </a:solidFill>
        </p:spPr>
        <p:txBody>
          <a:bodyPr wrap="none" lIns="252000" tIns="72000" bIns="72000" anchor="b" anchorCtr="0">
            <a:noAutofit/>
          </a:bodyPr>
          <a:lstStyle>
            <a:lvl1pPr marL="0" indent="0" algn="dist">
              <a:lnSpc>
                <a:spcPts val="8000"/>
              </a:lnSpc>
              <a:spcAft>
                <a:spcPts val="0"/>
              </a:spcAft>
              <a:buFontTx/>
              <a:buNone/>
              <a:defRPr sz="7500" baseline="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“01”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2430000" cy="1728000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Separating slide</a:t>
            </a:r>
            <a:br>
              <a:rPr lang="en-GB" dirty="0"/>
            </a:br>
            <a:r>
              <a:rPr lang="en-GB" dirty="0"/>
              <a:t>with picture 20 pt, five lines max. </a:t>
            </a:r>
          </a:p>
        </p:txBody>
      </p:sp>
      <p:sp>
        <p:nvSpPr>
          <p:cNvPr id="5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4975851"/>
            <a:ext cx="2376000" cy="167649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</p:spTree>
    <p:extLst>
      <p:ext uri="{BB962C8B-B14F-4D97-AF65-F5344CB8AC3E}">
        <p14:creationId xmlns:p14="http://schemas.microsoft.com/office/powerpoint/2010/main" val="396947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FBAE40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FBAE40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168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paration slide 4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0" hasCustomPrompt="1"/>
          </p:nvPr>
        </p:nvSpPr>
        <p:spPr>
          <a:xfrm>
            <a:off x="2952000" y="0"/>
            <a:ext cx="6192000" cy="5143700"/>
          </a:xfrm>
          <a:solidFill>
            <a:schemeClr val="accent1"/>
          </a:solidFill>
        </p:spPr>
        <p:txBody>
          <a:bodyPr tIns="1080000" anchor="t" anchorCtr="1"/>
          <a:lstStyle>
            <a:lvl1pPr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To insert a picture, click on the icon in the middle.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2430000" cy="172800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Separating slide with background picture</a:t>
            </a:r>
            <a:br>
              <a:rPr lang="en-GB" dirty="0"/>
            </a:br>
            <a:r>
              <a:rPr lang="en-GB" dirty="0"/>
              <a:t>20 pt, five lines max.</a:t>
            </a:r>
          </a:p>
        </p:txBody>
      </p:sp>
      <p:sp>
        <p:nvSpPr>
          <p:cNvPr id="5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4975851"/>
            <a:ext cx="2376000" cy="167649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  <p:sp>
        <p:nvSpPr>
          <p:cNvPr id="13" name="Text Placeholder 1"/>
          <p:cNvSpPr>
            <a:spLocks noGrp="1"/>
          </p:cNvSpPr>
          <p:nvPr>
            <p:ph type="subTitle" idx="1" hasCustomPrompt="1"/>
          </p:nvPr>
        </p:nvSpPr>
        <p:spPr>
          <a:xfrm>
            <a:off x="0" y="3996000"/>
            <a:ext cx="2952000" cy="1147680"/>
          </a:xfrm>
          <a:noFill/>
        </p:spPr>
        <p:txBody>
          <a:bodyPr wrap="none" lIns="252000" tIns="72000" bIns="72000" anchor="b" anchorCtr="0">
            <a:noAutofit/>
          </a:bodyPr>
          <a:lstStyle>
            <a:lvl1pPr marL="0" indent="0" algn="dist">
              <a:lnSpc>
                <a:spcPts val="8000"/>
              </a:lnSpc>
              <a:spcAft>
                <a:spcPts val="0"/>
              </a:spcAft>
              <a:buFontTx/>
              <a:buNone/>
              <a:defRPr sz="75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“01”</a:t>
            </a:r>
          </a:p>
        </p:txBody>
      </p:sp>
    </p:spTree>
    <p:extLst>
      <p:ext uri="{BB962C8B-B14F-4D97-AF65-F5344CB8AC3E}">
        <p14:creationId xmlns:p14="http://schemas.microsoft.com/office/powerpoint/2010/main" val="206544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FBAE40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FBAE40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1689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2720-D241-4752-B4E8-D1BA592ADB1B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Title only 20 pt, two lines max. </a:t>
            </a:r>
          </a:p>
        </p:txBody>
      </p:sp>
    </p:spTree>
    <p:extLst>
      <p:ext uri="{BB962C8B-B14F-4D97-AF65-F5344CB8AC3E}">
        <p14:creationId xmlns:p14="http://schemas.microsoft.com/office/powerpoint/2010/main" val="182605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710">
          <p15:clr>
            <a:srgbClr val="FBAE40"/>
          </p15:clr>
        </p15:guide>
        <p15:guide id="37" pos="3050">
          <p15:clr>
            <a:srgbClr val="FBAE40"/>
          </p15:clr>
        </p15:guide>
        <p15:guide id="38" orient="horz" pos="1519">
          <p15:clr>
            <a:srgbClr val="FBAE40"/>
          </p15:clr>
        </p15:guide>
        <p15:guide id="39" orient="horz" pos="170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37A2-AB56-4909-BC08-CC4AD1768FB7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40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710">
          <p15:clr>
            <a:srgbClr val="FBAE40"/>
          </p15:clr>
        </p15:guide>
        <p15:guide id="37" pos="3050">
          <p15:clr>
            <a:srgbClr val="FBAE40"/>
          </p15:clr>
        </p15:guide>
        <p15:guide id="38" orient="horz" pos="1519">
          <p15:clr>
            <a:srgbClr val="FBAE40"/>
          </p15:clr>
        </p15:guide>
        <p15:guide id="39" orient="horz" pos="170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eck 6">
            <a:extLst>
              <a:ext uri="{FF2B5EF4-FFF2-40B4-BE49-F238E27FC236}">
                <a16:creationId xmlns:a16="http://schemas.microsoft.com/office/drawing/2014/main" id="{FF4072A1-3199-46B9-9486-2E737BB1202F}"/>
              </a:ext>
            </a:extLst>
          </p:cNvPr>
          <p:cNvSpPr/>
          <p:nvPr/>
        </p:nvSpPr>
        <p:spPr>
          <a:xfrm>
            <a:off x="6192000" y="3132000"/>
            <a:ext cx="27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68" name="Content Placeholder 6">
            <a:extLst>
              <a:ext uri="{FF2B5EF4-FFF2-40B4-BE49-F238E27FC236}">
                <a16:creationId xmlns:a16="http://schemas.microsoft.com/office/drawing/2014/main" id="{E728B84C-A7A3-D4F0-6835-25A02729F4DA}"/>
              </a:ext>
            </a:extLst>
          </p:cNvPr>
          <p:cNvSpPr>
            <a:spLocks noGrp="1"/>
          </p:cNvSpPr>
          <p:nvPr>
            <p:ph sz="quarter" idx="46" hasCustomPrompt="1"/>
          </p:nvPr>
        </p:nvSpPr>
        <p:spPr>
          <a:xfrm>
            <a:off x="6192000" y="4428000"/>
            <a:ext cx="2700000" cy="432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900"/>
            </a:lvl1pPr>
            <a:lvl2pPr>
              <a:spcAft>
                <a:spcPts val="0"/>
              </a:spcAft>
              <a:defRPr sz="900"/>
            </a:lvl2pPr>
            <a:lvl3pPr>
              <a:spcAft>
                <a:spcPts val="0"/>
              </a:spcAft>
              <a:defRPr sz="900"/>
            </a:lvl3pPr>
            <a:lvl4pPr>
              <a:spcAft>
                <a:spcPts val="0"/>
              </a:spcAft>
              <a:defRPr sz="900"/>
            </a:lvl4pPr>
            <a:lvl5pPr>
              <a:spcAft>
                <a:spcPts val="0"/>
              </a:spcAft>
              <a:defRPr sz="900"/>
            </a:lvl5pPr>
          </a:lstStyle>
          <a:p>
            <a:pPr lvl="0"/>
            <a:r>
              <a:rPr lang="en-GB" dirty="0"/>
              <a:t>Text</a:t>
            </a:r>
          </a:p>
          <a:p>
            <a:pPr lvl="1"/>
            <a:endParaRPr lang="en-GB" dirty="0"/>
          </a:p>
        </p:txBody>
      </p:sp>
      <p:sp>
        <p:nvSpPr>
          <p:cNvPr id="67" name="Contact 6">
            <a:extLst>
              <a:ext uri="{FF2B5EF4-FFF2-40B4-BE49-F238E27FC236}">
                <a16:creationId xmlns:a16="http://schemas.microsoft.com/office/drawing/2014/main" id="{2174ECBA-CA4B-4D40-86A3-09769B3C1AF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272000" y="3564000"/>
            <a:ext cx="1512000" cy="306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/>
            </a:lvl1pPr>
          </a:lstStyle>
          <a:p>
            <a:pPr lvl="0"/>
            <a:r>
              <a:rPr lang="en-GB" dirty="0"/>
              <a:t>+00 11 123 456 789</a:t>
            </a:r>
            <a:br>
              <a:rPr lang="en-GB" dirty="0"/>
            </a:br>
            <a:r>
              <a:rPr lang="en-GB" dirty="0"/>
              <a:t>email@munichre.com</a:t>
            </a:r>
          </a:p>
        </p:txBody>
      </p:sp>
      <p:sp>
        <p:nvSpPr>
          <p:cNvPr id="66" name="Name 6">
            <a:extLst>
              <a:ext uri="{FF2B5EF4-FFF2-40B4-BE49-F238E27FC236}">
                <a16:creationId xmlns:a16="http://schemas.microsoft.com/office/drawing/2014/main" id="{EC994742-6BF4-44FA-B523-43D25397F8C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272000" y="3258000"/>
            <a:ext cx="1512000" cy="162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Name</a:t>
            </a:r>
          </a:p>
        </p:txBody>
      </p:sp>
      <p:sp>
        <p:nvSpPr>
          <p:cNvPr id="65" name="Picture Placeholder 6">
            <a:extLst>
              <a:ext uri="{FF2B5EF4-FFF2-40B4-BE49-F238E27FC236}">
                <a16:creationId xmlns:a16="http://schemas.microsoft.com/office/drawing/2014/main" id="{40E27AE8-7D5C-46F7-8FD4-F006D4F7AF50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264000" y="3204000"/>
            <a:ext cx="900000" cy="1152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en-GB" sz="9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en-GB" noProof="0" dirty="0"/>
              <a:t>To insert a picture, click on the icon in the middle.</a:t>
            </a:r>
          </a:p>
        </p:txBody>
      </p:sp>
      <p:sp>
        <p:nvSpPr>
          <p:cNvPr id="45" name="Rechteck 5">
            <a:extLst>
              <a:ext uri="{FF2B5EF4-FFF2-40B4-BE49-F238E27FC236}">
                <a16:creationId xmlns:a16="http://schemas.microsoft.com/office/drawing/2014/main" id="{C37621D2-9A1C-4A58-818C-F86DE079428E}"/>
              </a:ext>
            </a:extLst>
          </p:cNvPr>
          <p:cNvSpPr/>
          <p:nvPr/>
        </p:nvSpPr>
        <p:spPr>
          <a:xfrm>
            <a:off x="3222000" y="3132000"/>
            <a:ext cx="27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 anchorCtr="0"/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3" name="Content Placeholder 5">
            <a:extLst>
              <a:ext uri="{FF2B5EF4-FFF2-40B4-BE49-F238E27FC236}">
                <a16:creationId xmlns:a16="http://schemas.microsoft.com/office/drawing/2014/main" id="{50FCB883-E9ED-E5C7-9534-6351555E64D2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3222000" y="4428000"/>
            <a:ext cx="2700000" cy="432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900"/>
            </a:lvl1pPr>
            <a:lvl2pPr>
              <a:spcAft>
                <a:spcPts val="0"/>
              </a:spcAft>
              <a:defRPr sz="900"/>
            </a:lvl2pPr>
            <a:lvl3pPr>
              <a:spcAft>
                <a:spcPts val="0"/>
              </a:spcAft>
              <a:defRPr sz="900"/>
            </a:lvl3pPr>
            <a:lvl4pPr>
              <a:spcAft>
                <a:spcPts val="0"/>
              </a:spcAft>
              <a:defRPr sz="900"/>
            </a:lvl4pPr>
            <a:lvl5pPr>
              <a:spcAft>
                <a:spcPts val="0"/>
              </a:spcAft>
              <a:defRPr sz="900"/>
            </a:lvl5pPr>
          </a:lstStyle>
          <a:p>
            <a:pPr lvl="0"/>
            <a:r>
              <a:rPr lang="en-GB" dirty="0"/>
              <a:t>Text</a:t>
            </a:r>
          </a:p>
          <a:p>
            <a:pPr lvl="1"/>
            <a:endParaRPr lang="en-GB" dirty="0"/>
          </a:p>
        </p:txBody>
      </p:sp>
      <p:sp>
        <p:nvSpPr>
          <p:cNvPr id="64" name="Contact 5">
            <a:extLst>
              <a:ext uri="{FF2B5EF4-FFF2-40B4-BE49-F238E27FC236}">
                <a16:creationId xmlns:a16="http://schemas.microsoft.com/office/drawing/2014/main" id="{AFB62FAF-3C3B-4A32-94CE-9F5FCDD35F3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302000" y="3564000"/>
            <a:ext cx="1512000" cy="306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/>
            </a:lvl1pPr>
          </a:lstStyle>
          <a:p>
            <a:pPr lvl="0"/>
            <a:r>
              <a:rPr lang="en-GB" dirty="0"/>
              <a:t>+00 11 123 456 789</a:t>
            </a:r>
            <a:br>
              <a:rPr lang="en-GB" dirty="0"/>
            </a:br>
            <a:r>
              <a:rPr lang="en-GB" dirty="0"/>
              <a:t>email@munichre.com</a:t>
            </a:r>
          </a:p>
        </p:txBody>
      </p:sp>
      <p:sp>
        <p:nvSpPr>
          <p:cNvPr id="63" name="Name 5">
            <a:extLst>
              <a:ext uri="{FF2B5EF4-FFF2-40B4-BE49-F238E27FC236}">
                <a16:creationId xmlns:a16="http://schemas.microsoft.com/office/drawing/2014/main" id="{0F6C497F-F35C-4C47-822A-37AB4D62B3A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02000" y="3258000"/>
            <a:ext cx="1512000" cy="162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Name</a:t>
            </a:r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55F88616-9EBF-4C43-A518-74DA8C8F87A1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294000" y="3204000"/>
            <a:ext cx="900000" cy="1152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en-GB" sz="9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en-GB" noProof="0" dirty="0"/>
              <a:t>To insert a picture, click on the icon in the middle.</a:t>
            </a:r>
          </a:p>
        </p:txBody>
      </p:sp>
      <p:sp>
        <p:nvSpPr>
          <p:cNvPr id="44" name="Rechteck 4">
            <a:extLst>
              <a:ext uri="{FF2B5EF4-FFF2-40B4-BE49-F238E27FC236}">
                <a16:creationId xmlns:a16="http://schemas.microsoft.com/office/drawing/2014/main" id="{CD04B862-4D08-4CEC-B795-ED86DC1C0ABC}"/>
              </a:ext>
            </a:extLst>
          </p:cNvPr>
          <p:cNvSpPr/>
          <p:nvPr/>
        </p:nvSpPr>
        <p:spPr>
          <a:xfrm>
            <a:off x="252000" y="3132000"/>
            <a:ext cx="27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0" name="Content Placeholder 4">
            <a:extLst>
              <a:ext uri="{FF2B5EF4-FFF2-40B4-BE49-F238E27FC236}">
                <a16:creationId xmlns:a16="http://schemas.microsoft.com/office/drawing/2014/main" id="{5BE75176-28DB-9548-347F-A024C3A44D08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252000" y="4428000"/>
            <a:ext cx="2700000" cy="432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900"/>
            </a:lvl1pPr>
            <a:lvl2pPr>
              <a:spcAft>
                <a:spcPts val="0"/>
              </a:spcAft>
              <a:defRPr sz="900"/>
            </a:lvl2pPr>
            <a:lvl3pPr>
              <a:spcAft>
                <a:spcPts val="0"/>
              </a:spcAft>
              <a:defRPr sz="900"/>
            </a:lvl3pPr>
            <a:lvl4pPr>
              <a:spcAft>
                <a:spcPts val="0"/>
              </a:spcAft>
              <a:defRPr sz="900"/>
            </a:lvl4pPr>
            <a:lvl5pPr>
              <a:spcAft>
                <a:spcPts val="0"/>
              </a:spcAft>
              <a:defRPr sz="900"/>
            </a:lvl5pPr>
          </a:lstStyle>
          <a:p>
            <a:pPr lvl="0"/>
            <a:r>
              <a:rPr lang="en-GB" dirty="0"/>
              <a:t>Text</a:t>
            </a:r>
          </a:p>
          <a:p>
            <a:pPr lvl="1"/>
            <a:endParaRPr lang="en-GB" dirty="0"/>
          </a:p>
        </p:txBody>
      </p:sp>
      <p:sp>
        <p:nvSpPr>
          <p:cNvPr id="56" name="Contact 4">
            <a:extLst>
              <a:ext uri="{FF2B5EF4-FFF2-40B4-BE49-F238E27FC236}">
                <a16:creationId xmlns:a16="http://schemas.microsoft.com/office/drawing/2014/main" id="{6D8773A0-B709-4FE3-BB73-CBF7A65227F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332000" y="3564000"/>
            <a:ext cx="1512000" cy="306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/>
            </a:lvl1pPr>
          </a:lstStyle>
          <a:p>
            <a:pPr lvl="0"/>
            <a:r>
              <a:rPr lang="en-GB" dirty="0"/>
              <a:t>+00 11 123 456 789</a:t>
            </a:r>
            <a:br>
              <a:rPr lang="en-GB" dirty="0"/>
            </a:br>
            <a:r>
              <a:rPr lang="en-GB" dirty="0"/>
              <a:t>email@munichre.com</a:t>
            </a:r>
          </a:p>
        </p:txBody>
      </p:sp>
      <p:sp>
        <p:nvSpPr>
          <p:cNvPr id="55" name="Name 4">
            <a:extLst>
              <a:ext uri="{FF2B5EF4-FFF2-40B4-BE49-F238E27FC236}">
                <a16:creationId xmlns:a16="http://schemas.microsoft.com/office/drawing/2014/main" id="{F53E8E51-08B1-41ED-90E6-677825AA314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32000" y="3258000"/>
            <a:ext cx="1512000" cy="162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Name</a:t>
            </a:r>
          </a:p>
        </p:txBody>
      </p:sp>
      <p:sp>
        <p:nvSpPr>
          <p:cNvPr id="54" name="Picture Placeholder 4">
            <a:extLst>
              <a:ext uri="{FF2B5EF4-FFF2-40B4-BE49-F238E27FC236}">
                <a16:creationId xmlns:a16="http://schemas.microsoft.com/office/drawing/2014/main" id="{5119A483-DC69-4107-93C6-BD28231A0F0E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4000" y="3204000"/>
            <a:ext cx="900000" cy="1152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en-GB" sz="9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en-GB" noProof="0" dirty="0"/>
              <a:t>To insert a picture, click on the icon in the middle.</a:t>
            </a:r>
          </a:p>
        </p:txBody>
      </p:sp>
      <p:sp>
        <p:nvSpPr>
          <p:cNvPr id="43" name="Rechteck 3">
            <a:extLst>
              <a:ext uri="{FF2B5EF4-FFF2-40B4-BE49-F238E27FC236}">
                <a16:creationId xmlns:a16="http://schemas.microsoft.com/office/drawing/2014/main" id="{48767779-18F7-4B5E-B714-78C66BD0728F}"/>
              </a:ext>
            </a:extLst>
          </p:cNvPr>
          <p:cNvSpPr/>
          <p:nvPr/>
        </p:nvSpPr>
        <p:spPr>
          <a:xfrm>
            <a:off x="6192000" y="1116000"/>
            <a:ext cx="2700000" cy="1728000"/>
          </a:xfrm>
          <a:prstGeom prst="rect">
            <a:avLst/>
          </a:prstGeom>
          <a:solidFill>
            <a:srgbClr val="F4F4F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9" name="Content Placeholder 3">
            <a:extLst>
              <a:ext uri="{FF2B5EF4-FFF2-40B4-BE49-F238E27FC236}">
                <a16:creationId xmlns:a16="http://schemas.microsoft.com/office/drawing/2014/main" id="{9CEEF168-E0A8-424E-1092-1805DBD55B41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6192000" y="2412000"/>
            <a:ext cx="2700000" cy="432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900"/>
            </a:lvl1pPr>
            <a:lvl2pPr>
              <a:spcAft>
                <a:spcPts val="0"/>
              </a:spcAft>
              <a:defRPr sz="900"/>
            </a:lvl2pPr>
            <a:lvl3pPr>
              <a:spcAft>
                <a:spcPts val="0"/>
              </a:spcAft>
              <a:defRPr sz="900"/>
            </a:lvl3pPr>
            <a:lvl4pPr>
              <a:spcAft>
                <a:spcPts val="0"/>
              </a:spcAft>
              <a:defRPr sz="900"/>
            </a:lvl4pPr>
            <a:lvl5pPr>
              <a:spcAft>
                <a:spcPts val="0"/>
              </a:spcAft>
              <a:defRPr sz="900"/>
            </a:lvl5pPr>
          </a:lstStyle>
          <a:p>
            <a:pPr lvl="0"/>
            <a:r>
              <a:rPr lang="en-GB" dirty="0"/>
              <a:t>Text</a:t>
            </a:r>
          </a:p>
          <a:p>
            <a:pPr lvl="1"/>
            <a:endParaRPr lang="en-GB" dirty="0"/>
          </a:p>
        </p:txBody>
      </p:sp>
      <p:sp>
        <p:nvSpPr>
          <p:cNvPr id="59" name="Contact 3">
            <a:extLst>
              <a:ext uri="{FF2B5EF4-FFF2-40B4-BE49-F238E27FC236}">
                <a16:creationId xmlns:a16="http://schemas.microsoft.com/office/drawing/2014/main" id="{8CD8A673-7656-4646-867B-4546BF0127D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272000" y="1548000"/>
            <a:ext cx="1512000" cy="306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/>
            </a:lvl1pPr>
          </a:lstStyle>
          <a:p>
            <a:pPr lvl="0"/>
            <a:r>
              <a:rPr lang="en-GB" dirty="0"/>
              <a:t>+00 11 123 456 789</a:t>
            </a:r>
            <a:br>
              <a:rPr lang="en-GB" dirty="0"/>
            </a:br>
            <a:r>
              <a:rPr lang="en-GB" dirty="0"/>
              <a:t>email@munichre.com</a:t>
            </a:r>
          </a:p>
        </p:txBody>
      </p:sp>
      <p:sp>
        <p:nvSpPr>
          <p:cNvPr id="58" name="Name 3">
            <a:extLst>
              <a:ext uri="{FF2B5EF4-FFF2-40B4-BE49-F238E27FC236}">
                <a16:creationId xmlns:a16="http://schemas.microsoft.com/office/drawing/2014/main" id="{69AEB903-AA28-4012-8EB0-BBFFAA1485A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272000" y="1242000"/>
            <a:ext cx="1512000" cy="162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Name</a:t>
            </a:r>
          </a:p>
        </p:txBody>
      </p:sp>
      <p:sp>
        <p:nvSpPr>
          <p:cNvPr id="57" name="Picture Placeholder 3">
            <a:extLst>
              <a:ext uri="{FF2B5EF4-FFF2-40B4-BE49-F238E27FC236}">
                <a16:creationId xmlns:a16="http://schemas.microsoft.com/office/drawing/2014/main" id="{9F817805-7528-4333-AA99-6DDAC9B891D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264000" y="1188000"/>
            <a:ext cx="900000" cy="1152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en-GB" sz="9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en-GB" noProof="0" dirty="0"/>
              <a:t>To insert a picture, click on the icon in the middle.</a:t>
            </a:r>
          </a:p>
        </p:txBody>
      </p:sp>
      <p:sp>
        <p:nvSpPr>
          <p:cNvPr id="42" name="Rechteck 2">
            <a:extLst>
              <a:ext uri="{FF2B5EF4-FFF2-40B4-BE49-F238E27FC236}">
                <a16:creationId xmlns:a16="http://schemas.microsoft.com/office/drawing/2014/main" id="{8039CE65-DD1C-4EC4-B60E-281463168C6D}"/>
              </a:ext>
            </a:extLst>
          </p:cNvPr>
          <p:cNvSpPr/>
          <p:nvPr/>
        </p:nvSpPr>
        <p:spPr>
          <a:xfrm>
            <a:off x="3222000" y="1116000"/>
            <a:ext cx="2700000" cy="1728000"/>
          </a:xfrm>
          <a:prstGeom prst="rect">
            <a:avLst/>
          </a:prstGeom>
          <a:solidFill>
            <a:srgbClr val="F4F4F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71259E42-B858-3EDA-BDFA-3E6EE033E782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3222000" y="2412000"/>
            <a:ext cx="2700000" cy="432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900"/>
            </a:lvl1pPr>
            <a:lvl2pPr>
              <a:spcAft>
                <a:spcPts val="0"/>
              </a:spcAft>
              <a:defRPr sz="900"/>
            </a:lvl2pPr>
            <a:lvl3pPr>
              <a:spcAft>
                <a:spcPts val="0"/>
              </a:spcAft>
              <a:defRPr sz="900"/>
            </a:lvl3pPr>
            <a:lvl4pPr>
              <a:spcAft>
                <a:spcPts val="0"/>
              </a:spcAft>
              <a:defRPr sz="900"/>
            </a:lvl4pPr>
            <a:lvl5pPr>
              <a:spcAft>
                <a:spcPts val="0"/>
              </a:spcAft>
              <a:defRPr sz="900"/>
            </a:lvl5pPr>
          </a:lstStyle>
          <a:p>
            <a:pPr lvl="0"/>
            <a:r>
              <a:rPr lang="en-GB" dirty="0"/>
              <a:t>Text</a:t>
            </a:r>
          </a:p>
          <a:p>
            <a:pPr lvl="1"/>
            <a:endParaRPr lang="en-GB" dirty="0"/>
          </a:p>
        </p:txBody>
      </p:sp>
      <p:sp>
        <p:nvSpPr>
          <p:cNvPr id="52" name="Contact 2">
            <a:extLst>
              <a:ext uri="{FF2B5EF4-FFF2-40B4-BE49-F238E27FC236}">
                <a16:creationId xmlns:a16="http://schemas.microsoft.com/office/drawing/2014/main" id="{CFCA952A-7744-4F85-B307-DBF950B9621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02000" y="1548000"/>
            <a:ext cx="1512000" cy="306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/>
            </a:lvl1pPr>
          </a:lstStyle>
          <a:p>
            <a:pPr lvl="0"/>
            <a:r>
              <a:rPr lang="en-GB" dirty="0"/>
              <a:t>+00 11 123 456 789</a:t>
            </a:r>
            <a:br>
              <a:rPr lang="en-GB" dirty="0"/>
            </a:br>
            <a:r>
              <a:rPr lang="en-GB" dirty="0"/>
              <a:t>email@munichre.com</a:t>
            </a:r>
          </a:p>
        </p:txBody>
      </p:sp>
      <p:sp>
        <p:nvSpPr>
          <p:cNvPr id="51" name="Name 2">
            <a:extLst>
              <a:ext uri="{FF2B5EF4-FFF2-40B4-BE49-F238E27FC236}">
                <a16:creationId xmlns:a16="http://schemas.microsoft.com/office/drawing/2014/main" id="{19233580-ED8E-4BA6-9253-BB1D548F80C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02000" y="1242000"/>
            <a:ext cx="1512000" cy="162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Name</a:t>
            </a:r>
          </a:p>
        </p:txBody>
      </p:sp>
      <p:sp>
        <p:nvSpPr>
          <p:cNvPr id="50" name="Picture Placeholder 2">
            <a:extLst>
              <a:ext uri="{FF2B5EF4-FFF2-40B4-BE49-F238E27FC236}">
                <a16:creationId xmlns:a16="http://schemas.microsoft.com/office/drawing/2014/main" id="{6001510B-4815-4720-B8D1-3A4BD0FD640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94000" y="1188000"/>
            <a:ext cx="900000" cy="1152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en-GB" sz="9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en-GB" noProof="0" dirty="0"/>
              <a:t>To insert a picture, click on the icon in the middle.</a:t>
            </a:r>
          </a:p>
        </p:txBody>
      </p:sp>
      <p:sp>
        <p:nvSpPr>
          <p:cNvPr id="41" name="Rechteck 1">
            <a:extLst>
              <a:ext uri="{FF2B5EF4-FFF2-40B4-BE49-F238E27FC236}">
                <a16:creationId xmlns:a16="http://schemas.microsoft.com/office/drawing/2014/main" id="{F15FF932-8D41-49B6-9245-D90D9BEF474E}"/>
              </a:ext>
            </a:extLst>
          </p:cNvPr>
          <p:cNvSpPr/>
          <p:nvPr/>
        </p:nvSpPr>
        <p:spPr>
          <a:xfrm>
            <a:off x="252000" y="1116000"/>
            <a:ext cx="2700000" cy="1728000"/>
          </a:xfrm>
          <a:prstGeom prst="rect">
            <a:avLst/>
          </a:prstGeom>
          <a:solidFill>
            <a:srgbClr val="F4F4F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252000" y="2412000"/>
            <a:ext cx="2700000" cy="432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900"/>
            </a:lvl1pPr>
            <a:lvl2pPr>
              <a:spcAft>
                <a:spcPts val="0"/>
              </a:spcAft>
              <a:defRPr sz="900"/>
            </a:lvl2pPr>
            <a:lvl3pPr>
              <a:spcAft>
                <a:spcPts val="0"/>
              </a:spcAft>
              <a:defRPr sz="900"/>
            </a:lvl3pPr>
            <a:lvl4pPr>
              <a:spcAft>
                <a:spcPts val="0"/>
              </a:spcAft>
              <a:defRPr sz="900"/>
            </a:lvl4pPr>
            <a:lvl5pPr>
              <a:spcAft>
                <a:spcPts val="0"/>
              </a:spcAft>
              <a:defRPr sz="900"/>
            </a:lvl5pPr>
          </a:lstStyle>
          <a:p>
            <a:pPr lvl="0"/>
            <a:r>
              <a:rPr lang="en-GB" dirty="0"/>
              <a:t>Text</a:t>
            </a:r>
          </a:p>
          <a:p>
            <a:pPr lvl="1"/>
            <a:endParaRPr lang="en-GB" dirty="0"/>
          </a:p>
        </p:txBody>
      </p:sp>
      <p:sp>
        <p:nvSpPr>
          <p:cNvPr id="49" name="Contact 1">
            <a:extLst>
              <a:ext uri="{FF2B5EF4-FFF2-40B4-BE49-F238E27FC236}">
                <a16:creationId xmlns:a16="http://schemas.microsoft.com/office/drawing/2014/main" id="{D81604A1-1EFD-4349-A1ED-EC7772B3605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32000" y="1548000"/>
            <a:ext cx="1512000" cy="306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/>
            </a:lvl1pPr>
          </a:lstStyle>
          <a:p>
            <a:pPr lvl="0"/>
            <a:r>
              <a:rPr lang="en-GB" dirty="0"/>
              <a:t>+00 11 123 456 789</a:t>
            </a:r>
            <a:br>
              <a:rPr lang="en-GB" dirty="0"/>
            </a:br>
            <a:r>
              <a:rPr lang="en-GB" dirty="0"/>
              <a:t>email@munichre.com</a:t>
            </a:r>
          </a:p>
        </p:txBody>
      </p:sp>
      <p:sp>
        <p:nvSpPr>
          <p:cNvPr id="48" name="Name 1">
            <a:extLst>
              <a:ext uri="{FF2B5EF4-FFF2-40B4-BE49-F238E27FC236}">
                <a16:creationId xmlns:a16="http://schemas.microsoft.com/office/drawing/2014/main" id="{930FE81A-9B49-4EEE-8A3E-30B5B3AA2B6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32000" y="1242000"/>
            <a:ext cx="1512000" cy="162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Name</a:t>
            </a:r>
          </a:p>
        </p:txBody>
      </p:sp>
      <p:sp>
        <p:nvSpPr>
          <p:cNvPr id="47" name="Picture Placeholder 1">
            <a:extLst>
              <a:ext uri="{FF2B5EF4-FFF2-40B4-BE49-F238E27FC236}">
                <a16:creationId xmlns:a16="http://schemas.microsoft.com/office/drawing/2014/main" id="{A59E4862-C7D2-4C67-ABA7-5DF9B50A36BB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324000" y="1188000"/>
            <a:ext cx="900000" cy="115200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To insert a picture, click on the icon in the middle.</a:t>
            </a:r>
          </a:p>
        </p:txBody>
      </p:sp>
      <p:sp>
        <p:nvSpPr>
          <p:cNvPr id="14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63D-891E-4400-85A3-3404D461E48C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Title 20 pt, (Contact)</a:t>
            </a:r>
          </a:p>
        </p:txBody>
      </p:sp>
    </p:spTree>
    <p:extLst>
      <p:ext uri="{BB962C8B-B14F-4D97-AF65-F5344CB8AC3E}">
        <p14:creationId xmlns:p14="http://schemas.microsoft.com/office/powerpoint/2010/main" val="184474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FBAE40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FBAE40"/>
          </p15:clr>
        </p15:guide>
        <p15:guide id="29" orient="horz" pos="1973">
          <p15:clr>
            <a:srgbClr val="FBAE40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030">
          <p15:clr>
            <a:srgbClr val="FBAE40"/>
          </p15:clr>
        </p15:guide>
        <p15:guide id="37" pos="373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print Mun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139-DD78-40B8-917C-F3457C9814E3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13" name="Text Box 1"/>
          <p:cNvSpPr txBox="1">
            <a:spLocks/>
          </p:cNvSpPr>
          <p:nvPr/>
        </p:nvSpPr>
        <p:spPr>
          <a:xfrm>
            <a:off x="252000" y="252000"/>
            <a:ext cx="6750000" cy="576000"/>
          </a:xfrm>
          <a:prstGeom prst="rect">
            <a:avLst/>
          </a:prstGeom>
          <a:noFill/>
          <a:effectLst/>
        </p:spPr>
        <p:txBody>
          <a:bodyPr wrap="none" lIns="0" tIns="0" rIns="0" bIns="0" rtlCol="0">
            <a:noAutofit/>
          </a:bodyPr>
          <a:lstStyle/>
          <a:p>
            <a:pPr algn="l" defTabSz="685800" rtl="0" eaLnBrk="1" latinLnBrk="0" hangingPunct="1">
              <a:spcBef>
                <a:spcPct val="0"/>
              </a:spcBef>
              <a:buNone/>
            </a:pPr>
            <a:r>
              <a:rPr lang="en-GB" sz="2000" kern="1200" noProof="0" dirty="0">
                <a:solidFill>
                  <a:schemeClr val="accent1"/>
                </a:solidFill>
              </a:rPr>
              <a:t>Imprint</a:t>
            </a:r>
          </a:p>
        </p:txBody>
      </p:sp>
      <p:sp>
        <p:nvSpPr>
          <p:cNvPr id="8" name="Text Box 3"/>
          <p:cNvSpPr txBox="1">
            <a:spLocks/>
          </p:cNvSpPr>
          <p:nvPr/>
        </p:nvSpPr>
        <p:spPr>
          <a:xfrm>
            <a:off x="252000" y="1404000"/>
            <a:ext cx="8640000" cy="1296000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lvl1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solidFill>
                  <a:schemeClr val="tx2"/>
                </a:solidFill>
              </a:rPr>
              <a:t>Münchener Rückversicherungs-Gesellschaft</a:t>
            </a:r>
            <a:br>
              <a:rPr kumimoji="0" lang="en-GB" sz="1400" b="0" i="0" u="none" strike="noStrike" kern="1200" cap="none" spc="0" normalizeH="0" baseline="0" noProof="0" dirty="0">
                <a:solidFill>
                  <a:schemeClr val="tx2"/>
                </a:solidFill>
              </a:rPr>
            </a:b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Aktiengesellschaft in München</a:t>
            </a:r>
            <a:br>
              <a:rPr kumimoji="0" lang="en-GB" sz="1400" b="0" i="0" u="none" strike="noStrike" kern="1200" cap="none" spc="0" normalizeH="0" baseline="0" noProof="0" dirty="0">
                <a:solidFill>
                  <a:schemeClr val="tx2"/>
                </a:solidFill>
              </a:rPr>
            </a:br>
            <a:r>
              <a:rPr kumimoji="0" lang="en-GB" sz="1400" b="0" i="0" u="none" strike="noStrike" kern="1200" cap="none" spc="0" normalizeH="0" baseline="0" noProof="0" dirty="0">
                <a:solidFill>
                  <a:schemeClr val="tx2"/>
                </a:solidFill>
              </a:rPr>
              <a:t>Königinstr. 107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</a:br>
            <a:r>
              <a:rPr kumimoji="0" lang="en-GB" sz="1400" b="0" i="0" u="none" strike="noStrike" kern="1200" cap="none" spc="0" normalizeH="0" baseline="0" noProof="0" dirty="0">
                <a:solidFill>
                  <a:schemeClr val="tx2"/>
                </a:solidFill>
              </a:rPr>
              <a:t>80802 München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</a:br>
            <a:r>
              <a:rPr kumimoji="0" lang="en-GB" sz="1400" b="0" i="0" u="none" strike="noStrike" kern="1200" cap="none" spc="0" normalizeH="0" baseline="0" noProof="0" dirty="0">
                <a:solidFill>
                  <a:schemeClr val="tx2"/>
                </a:solidFill>
              </a:rPr>
              <a:t>Germany</a:t>
            </a:r>
          </a:p>
        </p:txBody>
      </p:sp>
      <p:grpSp>
        <p:nvGrpSpPr>
          <p:cNvPr id="19" name="Group 1"/>
          <p:cNvGrpSpPr/>
          <p:nvPr/>
        </p:nvGrpSpPr>
        <p:grpSpPr>
          <a:xfrm>
            <a:off x="252000" y="2843213"/>
            <a:ext cx="8632273" cy="481984"/>
            <a:chOff x="338038" y="2862001"/>
            <a:chExt cx="8501072" cy="482184"/>
          </a:xfrm>
        </p:grpSpPr>
        <p:sp>
          <p:nvSpPr>
            <p:cNvPr id="20" name="Date"/>
            <p:cNvSpPr txBox="1">
              <a:spLocks/>
            </p:cNvSpPr>
            <p:nvPr/>
          </p:nvSpPr>
          <p:spPr>
            <a:xfrm>
              <a:off x="338038" y="2862001"/>
              <a:ext cx="1491972" cy="482183"/>
            </a:xfrm>
            <a:prstGeom prst="rect">
              <a:avLst/>
            </a:prstGeom>
            <a:noFill/>
          </p:spPr>
          <p:txBody>
            <a:bodyPr vert="horz" lIns="0" tIns="0" rIns="36000" bIns="0" rtlCol="0" anchor="ctr">
              <a:noAutofit/>
            </a:bodyPr>
            <a:lstStyle/>
            <a:p>
              <a:pPr algn="l">
                <a:spcBef>
                  <a:spcPts val="400"/>
                </a:spcBef>
              </a:pPr>
              <a:r>
                <a:rPr lang="en-GB" altLang="zh-CN" sz="1400" i="0" spc="0" baseline="0" dirty="0">
                  <a:solidFill>
                    <a:schemeClr val="tx2"/>
                  </a:solidFill>
                </a:rPr>
                <a:t>© </a:t>
              </a:r>
              <a:fld id="{A3C02936-56EB-4811-9318-C73FF2F154D5}" type="datetimeyyyy">
                <a:rPr lang="en-GB" altLang="en-GB" sz="1400" i="0" spc="0" baseline="0" smtClean="0">
                  <a:solidFill>
                    <a:schemeClr val="tx2"/>
                  </a:solidFill>
                </a:rPr>
                <a:t>2022</a:t>
              </a:fld>
              <a:endParaRPr kumimoji="0" lang="en-GB" sz="1400" b="0" i="0" u="none" strike="noStrike" kern="1200" cap="none" spc="0" normalizeH="0" baseline="0" noProof="0" dirty="0">
                <a:solidFill>
                  <a:schemeClr val="tx2"/>
                </a:solidFill>
              </a:endParaRPr>
            </a:p>
            <a:p>
              <a:pPr algn="l">
                <a:spcBef>
                  <a:spcPts val="400"/>
                </a:spcBef>
              </a:pPr>
              <a:r>
                <a:rPr lang="en-GB" altLang="zh-CN" sz="1400" i="0" spc="0" baseline="0" dirty="0">
                  <a:solidFill>
                    <a:schemeClr val="tx2"/>
                  </a:solidFill>
                </a:rPr>
                <a:t>© </a:t>
              </a:r>
              <a:fld id="{19F4CD60-3F6E-4CD4-AF04-3B713259ED7A}" type="datetimeyyyy">
                <a:rPr lang="en-GB" altLang="zh-CN" sz="1400" i="0" spc="0" baseline="0" smtClean="0">
                  <a:solidFill>
                    <a:schemeClr val="tx2"/>
                  </a:solidFill>
                </a:rPr>
                <a:t>2022</a:t>
              </a:fld>
              <a:endParaRPr lang="en-GB" sz="1400" spc="0" baseline="0" dirty="0">
                <a:solidFill>
                  <a:schemeClr val="tx2"/>
                </a:solidFill>
              </a:endParaRPr>
            </a:p>
          </p:txBody>
        </p:sp>
        <p:sp>
          <p:nvSpPr>
            <p:cNvPr id="21" name="Text Box 4"/>
            <p:cNvSpPr txBox="1"/>
            <p:nvPr/>
          </p:nvSpPr>
          <p:spPr>
            <a:xfrm>
              <a:off x="911017" y="2862002"/>
              <a:ext cx="7928093" cy="482183"/>
            </a:xfrm>
            <a:prstGeom prst="rect">
              <a:avLst/>
            </a:prstGeom>
            <a:effectLst/>
          </p:spPr>
          <p:txBody>
            <a:bodyPr wrap="square" lIns="0" tIns="0" rIns="0" bIns="0" rtlCol="0">
              <a:spAutoFit/>
            </a:bodyPr>
            <a:lstStyle/>
            <a:p>
              <a:pPr algn="l">
                <a:spcBef>
                  <a:spcPts val="400"/>
                </a:spcBef>
              </a:pPr>
              <a:r>
                <a:rPr kumimoji="0" lang="en-GB" sz="1400" b="0" i="0" u="none" strike="noStrike" kern="1200" cap="none" spc="0" normalizeH="0" baseline="0" noProof="0" dirty="0">
                  <a:solidFill>
                    <a:schemeClr val="tx2"/>
                  </a:solidFill>
                </a:rPr>
                <a:t> </a:t>
              </a:r>
              <a:r>
                <a:rPr kumimoji="0" lang="en-GB" sz="1400" b="0" i="0" u="none" strike="noStrike" kern="1200" cap="none" spc="0" normalizeH="0" baseline="0" noProof="0" dirty="0" err="1">
                  <a:solidFill>
                    <a:schemeClr val="tx2"/>
                  </a:solidFill>
                </a:rPr>
                <a:t>Münchener</a:t>
              </a:r>
              <a:r>
                <a:rPr kumimoji="0" lang="en-GB" sz="1400" b="0" i="0" u="none" strike="noStrike" kern="1200" cap="none" spc="0" normalizeH="0" baseline="0" noProof="0" dirty="0">
                  <a:solidFill>
                    <a:schemeClr val="tx2"/>
                  </a:solidFill>
                </a:rPr>
                <a:t> Rückversicherungs-Gesellschaft</a:t>
              </a: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solidFill>
                    <a:schemeClr val="tx2"/>
                  </a:solidFill>
                </a:rPr>
                <a:t> Munich Reinsurance Company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59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6486-3490-442F-AB74-1FA59CE3A12C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13" name="Text Box Title 1"/>
          <p:cNvSpPr txBox="1">
            <a:spLocks/>
          </p:cNvSpPr>
          <p:nvPr/>
        </p:nvSpPr>
        <p:spPr>
          <a:xfrm>
            <a:off x="252000" y="252000"/>
            <a:ext cx="6750000" cy="576675"/>
          </a:xfrm>
          <a:prstGeom prst="rect">
            <a:avLst/>
          </a:prstGeom>
          <a:noFill/>
          <a:effectLst/>
        </p:spPr>
        <p:txBody>
          <a:bodyPr wrap="none" lIns="0" tIns="0" rIns="0" bIns="0" rtlCol="0"/>
          <a:lstStyle/>
          <a:p>
            <a:pPr algn="l" defTabSz="685800" rtl="0" eaLnBrk="1" latinLnBrk="0" hangingPunct="1">
              <a:spcBef>
                <a:spcPct val="0"/>
              </a:spcBef>
              <a:buNone/>
            </a:pPr>
            <a:r>
              <a:rPr lang="en-GB" sz="2000" kern="1200" noProof="0" dirty="0">
                <a:solidFill>
                  <a:schemeClr val="accent1"/>
                </a:solidFill>
              </a:rPr>
              <a:t>Imprint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52000" y="1404000"/>
            <a:ext cx="8640000" cy="1296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en-GB" noProof="0" dirty="0"/>
              <a:t>Please insert your legal entity here</a:t>
            </a:r>
          </a:p>
          <a:p>
            <a:endParaRPr lang="en-GB" dirty="0"/>
          </a:p>
        </p:txBody>
      </p:sp>
      <p:sp>
        <p:nvSpPr>
          <p:cNvPr id="20" name="Date"/>
          <p:cNvSpPr txBox="1">
            <a:spLocks/>
          </p:cNvSpPr>
          <p:nvPr/>
        </p:nvSpPr>
        <p:spPr>
          <a:xfrm>
            <a:off x="252039" y="2844000"/>
            <a:ext cx="1516367" cy="481983"/>
          </a:xfrm>
          <a:prstGeom prst="rect">
            <a:avLst/>
          </a:prstGeom>
          <a:noFill/>
        </p:spPr>
        <p:txBody>
          <a:bodyPr vert="horz" lIns="0" tIns="0" rIns="36000" bIns="0" rtlCol="0" anchor="ctr">
            <a:noAutofit/>
          </a:bodyPr>
          <a:lstStyle/>
          <a:p>
            <a:pPr algn="l">
              <a:spcBef>
                <a:spcPts val="400"/>
              </a:spcBef>
            </a:pPr>
            <a:r>
              <a:rPr lang="en-GB" altLang="zh-CN" sz="1400" i="0" spc="0" baseline="0" dirty="0">
                <a:solidFill>
                  <a:schemeClr val="tx2"/>
                </a:solidFill>
              </a:rPr>
              <a:t>© </a:t>
            </a:r>
            <a:fld id="{14D338FD-C43E-499C-81A9-A4CE75F809AC}" type="datetimeyyyy">
              <a:rPr lang="en-GB" altLang="zh-CN" sz="1400" i="0" spc="0" baseline="0" smtClean="0">
                <a:solidFill>
                  <a:schemeClr val="tx2"/>
                </a:solidFill>
              </a:rPr>
              <a:t>2022</a:t>
            </a:fld>
            <a:endParaRPr lang="en-GB" altLang="zh-CN" sz="1400" i="0" spc="0" baseline="0" dirty="0">
              <a:solidFill>
                <a:schemeClr val="tx2"/>
              </a:solidFill>
            </a:endParaRPr>
          </a:p>
          <a:p>
            <a:pPr algn="l">
              <a:spcBef>
                <a:spcPts val="400"/>
              </a:spcBef>
            </a:pPr>
            <a:r>
              <a:rPr lang="en-GB" altLang="zh-CN" sz="1400" i="0" spc="0" baseline="0" dirty="0">
                <a:solidFill>
                  <a:schemeClr val="tx2"/>
                </a:solidFill>
              </a:rPr>
              <a:t>© </a:t>
            </a:r>
            <a:fld id="{FA804410-6E04-4085-9F82-931EB239A6DF}" type="datetimeyyyy">
              <a:rPr lang="en-GB" altLang="zh-CN" sz="1400" i="0" spc="0" baseline="0" smtClean="0">
                <a:solidFill>
                  <a:schemeClr val="tx2"/>
                </a:solidFill>
              </a:rPr>
              <a:t>2022</a:t>
            </a:fld>
            <a:endParaRPr lang="en-GB" sz="1400" spc="0" baseline="0" dirty="0">
              <a:solidFill>
                <a:schemeClr val="tx2"/>
              </a:solidFill>
            </a:endParaRPr>
          </a:p>
        </p:txBody>
      </p:sp>
      <p:sp>
        <p:nvSpPr>
          <p:cNvPr id="21" name="Text Box 2"/>
          <p:cNvSpPr txBox="1"/>
          <p:nvPr/>
        </p:nvSpPr>
        <p:spPr>
          <a:xfrm>
            <a:off x="834386" y="2844002"/>
            <a:ext cx="8367602" cy="481983"/>
          </a:xfrm>
          <a:prstGeom prst="rect">
            <a:avLst/>
          </a:prstGeom>
          <a:effectLst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00"/>
              </a:spcBef>
            </a:pPr>
            <a:r>
              <a:rPr kumimoji="0" lang="en-GB" sz="1400" b="0" i="0" u="none" strike="noStrike" kern="1200" cap="none" spc="0" normalizeH="0" baseline="0" noProof="0" dirty="0">
                <a:solidFill>
                  <a:schemeClr val="tx2"/>
                </a:solidFill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solidFill>
                  <a:schemeClr val="tx2"/>
                </a:solidFill>
              </a:rPr>
              <a:t>Münchener Rückversicherungs-Gesellschaft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solidFill>
                  <a:schemeClr val="tx2"/>
                </a:solidFill>
              </a:rPr>
              <a:t> Munich Reinsurance Company</a:t>
            </a:r>
          </a:p>
        </p:txBody>
      </p:sp>
    </p:spTree>
    <p:extLst>
      <p:ext uri="{BB962C8B-B14F-4D97-AF65-F5344CB8AC3E}">
        <p14:creationId xmlns:p14="http://schemas.microsoft.com/office/powerpoint/2010/main" val="236331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7" orient="horz" pos="170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0"/>
            <a:ext cx="4572000" cy="51480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GB" dirty="0"/>
              <a:t>To insert a cover picture, click on the icon in the middle.</a:t>
            </a:r>
            <a:br>
              <a:rPr lang="en-GB" dirty="0"/>
            </a:br>
            <a:r>
              <a:rPr lang="en-GB" dirty="0"/>
              <a:t>If no picture is wanted you may choose a colour instead.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2000" y="252000"/>
            <a:ext cx="3978000" cy="1152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24 pt,</a:t>
            </a:r>
            <a:br>
              <a:rPr lang="en-GB" dirty="0"/>
            </a:br>
            <a:r>
              <a:rPr lang="en-GB" dirty="0"/>
              <a:t>three lines max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252000" y="1692000"/>
            <a:ext cx="3978000" cy="576000"/>
          </a:xfrm>
        </p:spPr>
        <p:txBody>
          <a:bodyPr anchor="t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Date: DD/MM/YYYY</a:t>
            </a:r>
            <a:br>
              <a:rPr lang="en-GB" dirty="0"/>
            </a:br>
            <a:r>
              <a:rPr lang="en-GB" dirty="0"/>
              <a:t>Name of speaker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4927500"/>
            <a:ext cx="2376000" cy="216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  <p:pic>
        <p:nvPicPr>
          <p:cNvPr id="10" name="MR Logo white 1">
            <a:extLst>
              <a:ext uri="{FF2B5EF4-FFF2-40B4-BE49-F238E27FC236}">
                <a16:creationId xmlns:a16="http://schemas.microsoft.com/office/drawing/2014/main" id="{6BFAB5A4-65D4-21F2-2199-C1D2FFE704A7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000" y="4446000"/>
            <a:ext cx="1512000" cy="3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307968"/>
      </p:ext>
    </p:extLst>
  </p:cSld>
  <p:clrMapOvr>
    <a:masterClrMapping/>
  </p:clrMapOvr>
  <p:transition spd="slow">
    <p:fade thruBlk="1"/>
  </p:transition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665">
          <p15:clr>
            <a:srgbClr val="5ACBF0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A4A3A4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FBAE40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FBAE40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0"/>
            <a:ext cx="4572000" cy="51480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GB" dirty="0"/>
              <a:t>To insert a cover picture, click on the icon in the middle.</a:t>
            </a:r>
            <a:br>
              <a:rPr lang="en-GB" dirty="0"/>
            </a:br>
            <a:r>
              <a:rPr lang="en-GB" dirty="0"/>
              <a:t>If no picture is wanted you may choose a colour instead.</a:t>
            </a:r>
          </a:p>
        </p:txBody>
      </p:sp>
      <p:pic>
        <p:nvPicPr>
          <p:cNvPr id="13" name="MR Logo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000" y="4446000"/>
            <a:ext cx="1512000" cy="34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2000" y="252000"/>
            <a:ext cx="3978000" cy="1152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2400" baseline="0"/>
            </a:lvl1pPr>
          </a:lstStyle>
          <a:p>
            <a:r>
              <a:rPr lang="en-GB" dirty="0"/>
              <a:t>Title 24 pt,</a:t>
            </a:r>
            <a:br>
              <a:rPr lang="en-GB" dirty="0"/>
            </a:br>
            <a:r>
              <a:rPr lang="en-GB" dirty="0"/>
              <a:t>three lines max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252000" y="1692000"/>
            <a:ext cx="3978000" cy="576000"/>
          </a:xfrm>
        </p:spPr>
        <p:txBody>
          <a:bodyPr anchor="t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lvl1pPr>
          </a:lstStyle>
          <a:p>
            <a:r>
              <a:rPr lang="en-GB" dirty="0"/>
              <a:t>Date: DD/MM/YYYY</a:t>
            </a:r>
            <a:br>
              <a:rPr lang="en-GB" dirty="0"/>
            </a:br>
            <a:r>
              <a:rPr lang="en-GB" dirty="0"/>
              <a:t>Name of speaker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4927500"/>
            <a:ext cx="2376000" cy="216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</p:spTree>
    <p:extLst>
      <p:ext uri="{BB962C8B-B14F-4D97-AF65-F5344CB8AC3E}">
        <p14:creationId xmlns:p14="http://schemas.microsoft.com/office/powerpoint/2010/main" val="16233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665">
          <p15:clr>
            <a:srgbClr val="5ACBF0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A4A3A4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FBAE40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FBAE40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Multibrandin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0"/>
            <a:ext cx="4572000" cy="51480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GB" dirty="0"/>
              <a:t>To insert a cover picture, click on the icon in the middle.</a:t>
            </a:r>
            <a:br>
              <a:rPr lang="en-GB" dirty="0"/>
            </a:br>
            <a:r>
              <a:rPr lang="en-GB" dirty="0"/>
              <a:t>If no picture is wanted you may choose a colour instead.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2000" y="252000"/>
            <a:ext cx="3978000" cy="1152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24 pt,</a:t>
            </a:r>
            <a:br>
              <a:rPr lang="en-GB" dirty="0"/>
            </a:br>
            <a:r>
              <a:rPr lang="en-GB" dirty="0"/>
              <a:t>three lines max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252000" y="1692000"/>
            <a:ext cx="3978000" cy="576000"/>
          </a:xfrm>
        </p:spPr>
        <p:txBody>
          <a:bodyPr anchor="t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Date: DD/MM/YYYY</a:t>
            </a:r>
            <a:br>
              <a:rPr lang="en-GB" dirty="0"/>
            </a:br>
            <a:r>
              <a:rPr lang="en-GB" dirty="0"/>
              <a:t>Name of speaker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4927500"/>
            <a:ext cx="2376000" cy="216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  <p:sp>
        <p:nvSpPr>
          <p:cNvPr id="8" name="Logo Placeholder 2">
            <a:extLst>
              <a:ext uri="{FF2B5EF4-FFF2-40B4-BE49-F238E27FC236}">
                <a16:creationId xmlns:a16="http://schemas.microsoft.com/office/drawing/2014/main" id="{8B8EF8EC-DF54-60DA-4293-16497FC264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2718000" y="3747600"/>
            <a:ext cx="1512000" cy="349200"/>
          </a:xfrm>
          <a:noFill/>
        </p:spPr>
        <p:txBody>
          <a:bodyPr/>
          <a:lstStyle>
            <a:lvl1pPr marL="0" indent="0" algn="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Maximum size for an additional logo. Please align right and place at visually equal size..</a:t>
            </a:r>
          </a:p>
        </p:txBody>
      </p:sp>
      <p:sp>
        <p:nvSpPr>
          <p:cNvPr id="10" name="Logo Placeholder 3">
            <a:extLst>
              <a:ext uri="{FF2B5EF4-FFF2-40B4-BE49-F238E27FC236}">
                <a16:creationId xmlns:a16="http://schemas.microsoft.com/office/drawing/2014/main" id="{F9D3F64F-D47E-247C-C64F-C338B2C8B1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>
          <a:xfrm>
            <a:off x="2718000" y="3049200"/>
            <a:ext cx="1512000" cy="349200"/>
          </a:xfrm>
        </p:spPr>
        <p:txBody>
          <a:bodyPr/>
          <a:lstStyle>
            <a:lvl1pPr marL="0" indent="0" algn="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Maximum size for an additional logo. Please align right and place at visually equal size..</a:t>
            </a:r>
          </a:p>
        </p:txBody>
      </p:sp>
      <p:pic>
        <p:nvPicPr>
          <p:cNvPr id="11" name="MR Logo white 1">
            <a:extLst>
              <a:ext uri="{FF2B5EF4-FFF2-40B4-BE49-F238E27FC236}">
                <a16:creationId xmlns:a16="http://schemas.microsoft.com/office/drawing/2014/main" id="{AE41D08A-7CF0-E426-B102-915DC5A1E03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000" y="4446000"/>
            <a:ext cx="1512000" cy="3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75085"/>
      </p:ext>
    </p:extLst>
  </p:cSld>
  <p:clrMapOvr>
    <a:masterClrMapping/>
  </p:clrMapOvr>
  <p:transition spd="slow">
    <p:fade thruBlk="1"/>
  </p:transition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10" pos="2880">
          <p15:clr>
            <a:srgbClr val="FBAE40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FBAE40"/>
          </p15:clr>
        </p15:guide>
        <p15:guide id="26" orient="horz" pos="1429">
          <p15:clr>
            <a:srgbClr val="FBAE40"/>
          </p15:clr>
        </p15:guide>
        <p15:guide id="35" orient="horz" pos="3061">
          <p15:clr>
            <a:srgbClr val="F26B43"/>
          </p15:clr>
        </p15:guide>
        <p15:guide id="38" pos="2665">
          <p15:clr>
            <a:srgbClr val="5ACBF0"/>
          </p15:clr>
        </p15:guide>
        <p15:guide id="39" pos="1712">
          <p15:clr>
            <a:srgbClr val="5ACBF0"/>
          </p15:clr>
        </p15:guide>
        <p15:guide id="40" pos="2005">
          <p15:clr>
            <a:srgbClr val="5ACBF0"/>
          </p15:clr>
        </p15:guide>
        <p15:guide id="41" orient="horz" pos="1921">
          <p15:clr>
            <a:srgbClr val="5ACBF0"/>
          </p15:clr>
        </p15:guide>
        <p15:guide id="42" orient="horz" pos="2141">
          <p15:clr>
            <a:srgbClr val="5ACBF0"/>
          </p15:clr>
        </p15:guide>
        <p15:guide id="43" orient="horz" pos="2361">
          <p15:clr>
            <a:srgbClr val="5ACBF0"/>
          </p15:clr>
        </p15:guide>
        <p15:guide id="44" orient="horz" pos="2581">
          <p15:clr>
            <a:srgbClr val="5ACBF0"/>
          </p15:clr>
        </p15:guide>
        <p15:guide id="45" orient="horz" pos="280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Multibrand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0"/>
            <a:ext cx="4572000" cy="51480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2700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GB" dirty="0"/>
              <a:t>To insert a cover picture, click on the icon in the middle.</a:t>
            </a:r>
            <a:br>
              <a:rPr lang="en-GB" dirty="0"/>
            </a:br>
            <a:r>
              <a:rPr lang="en-GB" dirty="0"/>
              <a:t>If no picture is wanted you may choose a colour instead.</a:t>
            </a:r>
          </a:p>
        </p:txBody>
      </p:sp>
      <p:pic>
        <p:nvPicPr>
          <p:cNvPr id="13" name="MR Logo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000" y="4446000"/>
            <a:ext cx="1512000" cy="34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2000" y="252000"/>
            <a:ext cx="3978000" cy="1152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2400" baseline="0"/>
            </a:lvl1pPr>
          </a:lstStyle>
          <a:p>
            <a:r>
              <a:rPr lang="en-GB" dirty="0"/>
              <a:t>Title 24 pt,</a:t>
            </a:r>
            <a:br>
              <a:rPr lang="en-GB" dirty="0"/>
            </a:br>
            <a:r>
              <a:rPr lang="en-GB" dirty="0"/>
              <a:t>three lines max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252000" y="1692000"/>
            <a:ext cx="3978000" cy="576000"/>
          </a:xfrm>
        </p:spPr>
        <p:txBody>
          <a:bodyPr anchor="t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lvl1pPr>
          </a:lstStyle>
          <a:p>
            <a:r>
              <a:rPr lang="en-GB" dirty="0"/>
              <a:t>Date: DD/MM/YYYY</a:t>
            </a:r>
            <a:br>
              <a:rPr lang="en-GB" dirty="0"/>
            </a:br>
            <a:r>
              <a:rPr lang="en-GB" dirty="0"/>
              <a:t>Name of speaker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4927500"/>
            <a:ext cx="2376000" cy="216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Image: Please quote the image / source / name of  photographer</a:t>
            </a:r>
          </a:p>
        </p:txBody>
      </p:sp>
      <p:sp>
        <p:nvSpPr>
          <p:cNvPr id="5" name="Logo Placeholder 2">
            <a:extLst>
              <a:ext uri="{FF2B5EF4-FFF2-40B4-BE49-F238E27FC236}">
                <a16:creationId xmlns:a16="http://schemas.microsoft.com/office/drawing/2014/main" id="{2165B20C-A182-5BDD-926C-2DA793ADFA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2718000" y="3747600"/>
            <a:ext cx="1512000" cy="349200"/>
          </a:xfrm>
          <a:noFill/>
        </p:spPr>
        <p:txBody>
          <a:bodyPr/>
          <a:lstStyle>
            <a:lvl1pPr marL="0" indent="0" algn="r">
              <a:buNone/>
              <a:defRPr sz="700"/>
            </a:lvl1pPr>
          </a:lstStyle>
          <a:p>
            <a:r>
              <a:rPr lang="en-GB" dirty="0"/>
              <a:t>Maximum size for an additional logo. Please align right and place at visually equal size.</a:t>
            </a:r>
          </a:p>
        </p:txBody>
      </p:sp>
      <p:sp>
        <p:nvSpPr>
          <p:cNvPr id="10" name="Logo Placeholder 3">
            <a:extLst>
              <a:ext uri="{FF2B5EF4-FFF2-40B4-BE49-F238E27FC236}">
                <a16:creationId xmlns:a16="http://schemas.microsoft.com/office/drawing/2014/main" id="{3CB1A6B3-BDED-7F3A-4D56-2195B241E7A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>
          <a:xfrm>
            <a:off x="2718000" y="3049200"/>
            <a:ext cx="1512000" cy="34920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r>
              <a:rPr lang="en-GB" dirty="0"/>
              <a:t>Maximum size for an additional logo. Please align right and place at visually equal size..</a:t>
            </a:r>
          </a:p>
        </p:txBody>
      </p:sp>
    </p:spTree>
    <p:extLst>
      <p:ext uri="{BB962C8B-B14F-4D97-AF65-F5344CB8AC3E}">
        <p14:creationId xmlns:p14="http://schemas.microsoft.com/office/powerpoint/2010/main" val="130936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10" pos="2880">
          <p15:clr>
            <a:srgbClr val="FBAE40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FBAE40"/>
          </p15:clr>
        </p15:guide>
        <p15:guide id="26" orient="horz" pos="1429">
          <p15:clr>
            <a:srgbClr val="FBAE40"/>
          </p15:clr>
        </p15:guide>
        <p15:guide id="35" orient="horz" pos="3061">
          <p15:clr>
            <a:srgbClr val="F26B43"/>
          </p15:clr>
        </p15:guide>
        <p15:guide id="38" pos="2665">
          <p15:clr>
            <a:srgbClr val="5ACBF0"/>
          </p15:clr>
        </p15:guide>
        <p15:guide id="39" pos="1712">
          <p15:clr>
            <a:srgbClr val="5ACBF0"/>
          </p15:clr>
        </p15:guide>
        <p15:guide id="40" pos="2005">
          <p15:clr>
            <a:srgbClr val="5ACBF0"/>
          </p15:clr>
        </p15:guide>
        <p15:guide id="41" orient="horz" pos="1921">
          <p15:clr>
            <a:srgbClr val="5ACBF0"/>
          </p15:clr>
        </p15:guide>
        <p15:guide id="42" orient="horz" pos="2141">
          <p15:clr>
            <a:srgbClr val="5ACBF0"/>
          </p15:clr>
        </p15:guide>
        <p15:guide id="43" orient="horz" pos="2361">
          <p15:clr>
            <a:srgbClr val="5ACBF0"/>
          </p15:clr>
        </p15:guide>
        <p15:guide id="44" orient="horz" pos="2581">
          <p15:clr>
            <a:srgbClr val="5ACBF0"/>
          </p15:clr>
        </p15:guide>
        <p15:guide id="45" orient="horz" pos="2801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BAB8-C076-4BB5-AD70-E5975B3E6002}" type="datetime4">
              <a:rPr lang="en-GB" noProof="0" smtClean="0"/>
              <a:t>15 November 2022</a:t>
            </a:fld>
            <a:endParaRPr lang="en-GB" noProof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/>
              <a:t>To edit footer: Insert &gt; Header &amp; Footer (title of presentation and name of speaker)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dirty="0"/>
              <a:t>Title 20 pt, two lines max. for Agenda</a:t>
            </a:r>
            <a:endParaRPr lang="en-GB" noProof="0" dirty="0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450000" indent="-450000">
              <a:spcAft>
                <a:spcPts val="900"/>
              </a:spcAft>
              <a:buClr>
                <a:schemeClr val="accent1"/>
              </a:buClr>
              <a:buSzPct val="145000"/>
              <a:buAutoNum type="arabicPeriod"/>
              <a:defRPr/>
            </a:lvl1pPr>
            <a:lvl2pPr marL="720000">
              <a:defRPr/>
            </a:lvl2pPr>
            <a:lvl3pPr marL="936000">
              <a:defRPr/>
            </a:lvl3pPr>
            <a:lvl4pPr marL="1152000">
              <a:defRPr/>
            </a:lvl4pPr>
            <a:lvl5pPr marL="1368000">
              <a:defRPr/>
            </a:lvl5pPr>
            <a:lvl6pPr marL="1584000">
              <a:defRPr/>
            </a:lvl6pPr>
            <a:lvl7pPr marL="1800000">
              <a:defRPr/>
            </a:lvl7pPr>
            <a:lvl8pPr marL="2016000">
              <a:defRPr baseline="0"/>
            </a:lvl8pPr>
            <a:lvl9pPr marL="2232000">
              <a:defRPr baseline="0"/>
            </a:lvl9pPr>
          </a:lstStyle>
          <a:p>
            <a:pPr lvl="0"/>
            <a:r>
              <a:rPr lang="en-GB" dirty="0"/>
              <a:t>To customise the hierarchy of points, use Start &gt; Paragraph &gt; Decrease / Increase List Level. Alternatively, insert table, chart, SmartArt graphic, picture or online graphic.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76173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grey 2">
            <a:extLst>
              <a:ext uri="{FF2B5EF4-FFF2-40B4-BE49-F238E27FC236}">
                <a16:creationId xmlns:a16="http://schemas.microsoft.com/office/drawing/2014/main" id="{D2D16FE2-009A-442E-8EA5-4CA8FC1ABC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22000" y="1404000"/>
            <a:ext cx="2700000" cy="2592000"/>
          </a:xfrm>
          <a:solidFill>
            <a:schemeClr val="bg1">
              <a:lumMod val="85000"/>
            </a:schemeClr>
          </a:solidFill>
        </p:spPr>
        <p:txBody>
          <a:bodyPr lIns="72000" tIns="720000" rIns="72000" bIns="108000" anchor="b" anchorCtr="0"/>
          <a:lstStyle>
            <a:lvl1pPr marL="0" indent="0" algn="l"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en-GB" dirty="0"/>
              <a:t>Company / Topic</a:t>
            </a:r>
            <a:br>
              <a:rPr lang="en-GB" dirty="0"/>
            </a:br>
            <a:r>
              <a:rPr lang="en-GB" dirty="0"/>
              <a:t>Name (bold)</a:t>
            </a:r>
          </a:p>
        </p:txBody>
      </p:sp>
      <p:sp>
        <p:nvSpPr>
          <p:cNvPr id="19" name="Content Placeholder grey 3">
            <a:extLst>
              <a:ext uri="{FF2B5EF4-FFF2-40B4-BE49-F238E27FC236}">
                <a16:creationId xmlns:a16="http://schemas.microsoft.com/office/drawing/2014/main" id="{53975128-4D96-42DE-8F17-40BAD05D78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92000" y="1404000"/>
            <a:ext cx="2700000" cy="2592000"/>
          </a:xfrm>
          <a:solidFill>
            <a:schemeClr val="bg1">
              <a:lumMod val="85000"/>
            </a:schemeClr>
          </a:solidFill>
        </p:spPr>
        <p:txBody>
          <a:bodyPr lIns="72000" tIns="720000" rIns="72000" bIns="108000" anchor="b" anchorCtr="0"/>
          <a:lstStyle>
            <a:lvl1pPr marL="0" indent="0" algn="l"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en-GB" dirty="0"/>
              <a:t>Company / Topic</a:t>
            </a:r>
            <a:br>
              <a:rPr lang="en-GB" dirty="0"/>
            </a:br>
            <a:r>
              <a:rPr lang="en-GB" dirty="0"/>
              <a:t>Name (bold)</a:t>
            </a: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4747-2311-48C9-86D9-4CED3775DA08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18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 20 pt, (agenda alternative)</a:t>
            </a:r>
          </a:p>
        </p:txBody>
      </p:sp>
      <p:sp>
        <p:nvSpPr>
          <p:cNvPr id="13" name="Text Placeholder 03"/>
          <p:cNvSpPr>
            <a:spLocks noGrp="1"/>
          </p:cNvSpPr>
          <p:nvPr>
            <p:ph type="body" sz="quarter" idx="24" hasCustomPrompt="1"/>
          </p:nvPr>
        </p:nvSpPr>
        <p:spPr>
          <a:xfrm>
            <a:off x="6192000" y="1404000"/>
            <a:ext cx="2700000" cy="576000"/>
          </a:xfrm>
          <a:noFill/>
        </p:spPr>
        <p:txBody>
          <a:bodyPr lIns="72000" tIns="0" rIns="0" bIns="0"/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“03“</a:t>
            </a:r>
          </a:p>
        </p:txBody>
      </p:sp>
      <p:sp>
        <p:nvSpPr>
          <p:cNvPr id="10" name="Text Placeholder 02"/>
          <p:cNvSpPr>
            <a:spLocks noGrp="1"/>
          </p:cNvSpPr>
          <p:nvPr>
            <p:ph type="body" sz="quarter" idx="23" hasCustomPrompt="1"/>
          </p:nvPr>
        </p:nvSpPr>
        <p:spPr>
          <a:xfrm>
            <a:off x="3222000" y="1404000"/>
            <a:ext cx="2700000" cy="576000"/>
          </a:xfrm>
          <a:noFill/>
        </p:spPr>
        <p:txBody>
          <a:bodyPr lIns="72000" tIns="0" rIns="0" bIns="0"/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“02“</a:t>
            </a:r>
          </a:p>
        </p:txBody>
      </p:sp>
      <p:sp>
        <p:nvSpPr>
          <p:cNvPr id="5" name="Content Placeholder grey 1"/>
          <p:cNvSpPr>
            <a:spLocks noGrp="1"/>
          </p:cNvSpPr>
          <p:nvPr>
            <p:ph type="body" sz="quarter" idx="16" hasCustomPrompt="1"/>
          </p:nvPr>
        </p:nvSpPr>
        <p:spPr>
          <a:xfrm>
            <a:off x="252000" y="1404000"/>
            <a:ext cx="2700000" cy="2592000"/>
          </a:xfrm>
          <a:solidFill>
            <a:schemeClr val="bg1">
              <a:lumMod val="85000"/>
            </a:schemeClr>
          </a:solidFill>
        </p:spPr>
        <p:txBody>
          <a:bodyPr lIns="72000" tIns="720000" rIns="72000" bIns="108000" anchor="b" anchorCtr="0"/>
          <a:lstStyle>
            <a:lvl1pPr marL="0" indent="0" algn="l"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en-GB" dirty="0"/>
              <a:t>Company / Topic</a:t>
            </a:r>
            <a:br>
              <a:rPr lang="en-GB" dirty="0"/>
            </a:br>
            <a:r>
              <a:rPr lang="en-GB" dirty="0"/>
              <a:t>Name (bold)</a:t>
            </a:r>
          </a:p>
        </p:txBody>
      </p:sp>
      <p:sp>
        <p:nvSpPr>
          <p:cNvPr id="9" name="Text Placeholder 01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1404000"/>
            <a:ext cx="2700000" cy="576000"/>
          </a:xfrm>
          <a:noFill/>
        </p:spPr>
        <p:txBody>
          <a:bodyPr lIns="72000" tIns="0" rIns="0" bIns="0"/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“01”</a:t>
            </a:r>
          </a:p>
        </p:txBody>
      </p:sp>
    </p:spTree>
    <p:extLst>
      <p:ext uri="{BB962C8B-B14F-4D97-AF65-F5344CB8AC3E}">
        <p14:creationId xmlns:p14="http://schemas.microsoft.com/office/powerpoint/2010/main" val="410837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FBAE40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A4A3A4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FBAE40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030">
          <p15:clr>
            <a:srgbClr val="FBAE40"/>
          </p15:clr>
        </p15:guide>
        <p15:guide id="37" pos="373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C4A90-7280-4679-9C31-76FA5CC25778}" type="datetime4">
              <a:rPr lang="en-GB" noProof="0" smtClean="0"/>
              <a:t>15 November 2022</a:t>
            </a:fld>
            <a:endParaRPr lang="en-GB" noProof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/>
              <a:t>To edit footer: Insert &gt; Header &amp; Footer (title of presentation and name of speaker)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Title 20 pt, two lines max. and bulleted list</a:t>
            </a:r>
            <a:endParaRPr lang="en-GB" noProof="0" dirty="0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To customise the hierarchy of points, use Start &gt; Paragraph &gt; Decrease / Increase List Level. Alternatively, insert table, chart, SmartArt graphic, picture or online graphic.</a:t>
            </a:r>
            <a:br>
              <a:rPr lang="en-GB" dirty="0"/>
            </a:br>
            <a:r>
              <a:rPr lang="en-GB" dirty="0"/>
              <a:t>Formatting charts: You can use all Monochromatic colors and Colorful Palette 1 (Ribbon &gt;Chart Design &gt;Change Colors. Please use only Style 1, 2, 6 or 11. (Ribbon &gt;Chart Design &gt;Chart Styles)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67967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Logo 1">
            <a:extLst>
              <a:ext uri="{FF2B5EF4-FFF2-40B4-BE49-F238E27FC236}">
                <a16:creationId xmlns:a16="http://schemas.microsoft.com/office/drawing/2014/main" id="{ECB33FF8-6057-4865-A816-0910E6D24BD6}"/>
              </a:ext>
            </a:extLst>
          </p:cNvPr>
          <p:cNvPicPr preferRelativeResize="0">
            <a:picLocks/>
          </p:cNvPicPr>
          <p:nvPr/>
        </p:nvPicPr>
        <p:blipFill>
          <a:blip r:embed="rId29"/>
          <a:stretch>
            <a:fillRect/>
          </a:stretch>
        </p:blipFill>
        <p:spPr>
          <a:xfrm>
            <a:off x="7584788" y="307350"/>
            <a:ext cx="1306800" cy="3024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478000" y="4896000"/>
            <a:ext cx="3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="1">
                <a:solidFill>
                  <a:schemeClr val="tx2"/>
                </a:solidFill>
              </a:defRPr>
            </a:lvl1pPr>
          </a:lstStyle>
          <a:p>
            <a:fld id="{D56DB8AA-803C-49D2-90AA-1140CE72DCD7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2"/>
          </p:nvPr>
        </p:nvSpPr>
        <p:spPr>
          <a:xfrm>
            <a:off x="7632000" y="4896000"/>
            <a:ext cx="828000" cy="180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fld id="{D3AA5C45-5037-4F78-986F-93A8254825BA}" type="datetime4">
              <a:rPr lang="en-GB" smtClean="0"/>
              <a:t>15 November 2022</a:t>
            </a:fld>
            <a:endParaRPr lang="en-GB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918000" y="4896000"/>
            <a:ext cx="360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r>
              <a:rPr lang="en-GB"/>
              <a:t>To edit footer: Insert &gt; Header &amp; Footer (title of presentation and name of speaker)</a:t>
            </a:r>
            <a:endParaRPr lang="en-GB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52000" y="252000"/>
            <a:ext cx="6748875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Title 20 pt,</a:t>
            </a:r>
            <a:br>
              <a:rPr lang="en-GB" noProof="0" dirty="0"/>
            </a:br>
            <a:r>
              <a:rPr lang="en-GB" noProof="0" dirty="0"/>
              <a:t>two lines max.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type="body" idx="1"/>
          </p:nvPr>
        </p:nvSpPr>
        <p:spPr>
          <a:xfrm>
            <a:off x="252000" y="1116000"/>
            <a:ext cx="8640000" cy="374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To customise the hierarchy of points, use Start &gt; Paragraph &gt; Decrease / Increase List Level. Alternatively, insert table, chart, SmartArt graphic, picture or online graphic.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73382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  <p:sldLayoutId id="2147483853" r:id="rId18"/>
    <p:sldLayoutId id="2147483854" r:id="rId19"/>
    <p:sldLayoutId id="2147483855" r:id="rId20"/>
    <p:sldLayoutId id="2147483856" r:id="rId21"/>
    <p:sldLayoutId id="2147483857" r:id="rId22"/>
    <p:sldLayoutId id="2147483858" r:id="rId23"/>
    <p:sldLayoutId id="2147483859" r:id="rId24"/>
    <p:sldLayoutId id="2147483860" r:id="rId25"/>
    <p:sldLayoutId id="2147483861" r:id="rId26"/>
    <p:sldLayoutId id="2147483862" r:id="rId2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270000" rtl="0" eaLnBrk="1" latinLnBrk="0" hangingPunct="1">
        <a:spcBef>
          <a:spcPct val="0"/>
        </a:spcBef>
        <a:buNone/>
        <a:defRPr sz="2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432000" indent="-216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48000" indent="-216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864000" indent="-216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080000" indent="-216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296000" indent="-216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512000" indent="-216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28000" indent="-216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1944000" indent="-216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A07594F-FFB5-99D4-8DAC-C803E7D2125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AF9952-648D-BD90-FC64-25CB8CD5A9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D75CB4D3-DFBB-89A8-4FBC-16DDB870B1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00079DB-F61D-F2FF-A979-98BBA8A252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FB586C5-84C6-E650-6708-D382D37CCA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705928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AA03FAD5-7DAF-E20E-E955-FA14935AF2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D3AB1AB9-5A15-8DA4-2FE9-B4B81FC665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ubtitle 14">
            <a:extLst>
              <a:ext uri="{FF2B5EF4-FFF2-40B4-BE49-F238E27FC236}">
                <a16:creationId xmlns:a16="http://schemas.microsoft.com/office/drawing/2014/main" id="{A29AA06D-FEA0-E6CE-AF23-88F8EB794B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867B34D-56E8-6FC0-3094-E851C09329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ACCFCF1-329B-2B61-5DAC-02FC6E034D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A29B53C-A536-97DC-00A5-A93BC95500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081574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1E4F8CFA-AF6B-2DA9-B095-FC50DE7A10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7DAEE1C8-415E-E659-9C85-DC8E665864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ubtitle 14">
            <a:extLst>
              <a:ext uri="{FF2B5EF4-FFF2-40B4-BE49-F238E27FC236}">
                <a16:creationId xmlns:a16="http://schemas.microsoft.com/office/drawing/2014/main" id="{76EAE613-0460-E68B-B564-8010D0EC30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656F22-D2E8-4181-E4A3-3AF4DEEDB4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A6A2735-5568-1C33-8912-3D4B8492E3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718288F-0E0F-DE72-C2F9-96CB51E77C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864923"/>
      </p:ext>
    </p:extLst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FE70A-A851-830B-B70B-96D334E36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C4A90-7280-4679-9C31-76FA5CC25778}" type="datetime4">
              <a:rPr lang="en-GB" noProof="0" smtClean="0"/>
              <a:t>15 November 2022</a:t>
            </a:fld>
            <a:endParaRPr lang="en-GB" noProof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DF4CD-80EB-9199-B899-9FA2E99676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en-GB" noProof="0" smtClean="0"/>
              <a:pPr/>
              <a:t>4</a:t>
            </a:fld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BBEB53-973A-69D6-041B-57D44C40550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/>
              <a:t>To edit footer: Insert &gt; Header &amp; Footer (title of presentation and name of speaker)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08A6CCA-BB9F-76AC-65A3-74B18AD4E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C683E-0A76-79D6-19A1-18718F3A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55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R _Template 16 to 9_MR_ÈN_GB">
  <a:themeElements>
    <a:clrScheme name="Munich Re">
      <a:dk1>
        <a:sysClr val="windowText" lastClr="000000"/>
      </a:dk1>
      <a:lt1>
        <a:sysClr val="window" lastClr="FFFFFF"/>
      </a:lt1>
      <a:dk2>
        <a:srgbClr val="0F1E32"/>
      </a:dk2>
      <a:lt2>
        <a:srgbClr val="008080"/>
      </a:lt2>
      <a:accent1>
        <a:srgbClr val="3350B8"/>
      </a:accent1>
      <a:accent2>
        <a:srgbClr val="4AD386"/>
      </a:accent2>
      <a:accent3>
        <a:srgbClr val="E1551E"/>
      </a:accent3>
      <a:accent4>
        <a:srgbClr val="1DB1D9"/>
      </a:accent4>
      <a:accent5>
        <a:srgbClr val="5DB1C3"/>
      </a:accent5>
      <a:accent6>
        <a:srgbClr val="914BFF"/>
      </a:accent6>
      <a:hlink>
        <a:srgbClr val="914BFF"/>
      </a:hlink>
      <a:folHlink>
        <a:srgbClr val="899AD4"/>
      </a:folHlink>
    </a:clrScheme>
    <a:fontScheme name="Munich Re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1"/>
          </a:solidFill>
        </a:ln>
      </a:spPr>
      <a:bodyPr rtlCol="0" anchor="ctr" anchorCtr="0"/>
      <a:lstStyle>
        <a:defPPr algn="ctr">
          <a:defRPr sz="1400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effectLst/>
      </a:spPr>
      <a:bodyPr wrap="square" lIns="0" tIns="0" rIns="0" bIns="0" rtlCol="0">
        <a:spAutoFit/>
      </a:bodyPr>
      <a:lstStyle>
        <a:defPPr marL="269875" indent="-269875">
          <a:lnSpc>
            <a:spcPct val="110000"/>
          </a:lnSpc>
          <a:buFont typeface="Wingdings" panose="05000000000000000000" pitchFamily="2" charset="2"/>
          <a:buChar char="§"/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custClrLst>
    <a:custClr name="ERGO">
      <a:srgbClr val="BF1528"/>
    </a:custClr>
    <a:custClr name="ERGO L&amp;H Germany">
      <a:srgbClr val="009284"/>
    </a:custClr>
    <a:custClr name="ERGO P-C Germany">
      <a:srgbClr val="EEB500"/>
    </a:custClr>
    <a:custClr name="ERGO International">
      <a:srgbClr val="E87A16"/>
    </a:custClr>
    <a:custClr name="L&amp;H reinsurance">
      <a:srgbClr val="004DBF"/>
    </a:custClr>
    <a:custClr name="P-C reinsurance">
      <a:srgbClr val="00337F"/>
    </a:custClr>
    <a:custClr name="Risk Solution">
      <a:srgbClr val="00DCFA"/>
    </a:custClr>
    <a:custClr name="MEAG">
      <a:srgbClr val="9CB40D"/>
    </a:custClr>
  </a:custClrLst>
  <a:extLst>
    <a:ext uri="{05A4C25C-085E-4340-85A3-A5531E510DB2}">
      <thm15:themeFamily xmlns:thm15="http://schemas.microsoft.com/office/thememl/2012/main" name="MR Template_16 to 9_MR_EN_UK_V12_fertig.potx" id="{FD48BD75-0129-4CA4-A643-48740B486DAE}" vid="{AB62C7DE-7030-4B4B-9399-EB97A62A81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MR_Template_16x9_EN</Template>
  <TotalTime>0</TotalTime>
  <Words>20</Words>
  <Application>Microsoft Office PowerPoint</Application>
  <PresentationFormat>Bildschirmpräsentation (16:9)</PresentationFormat>
  <Paragraphs>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MR _Template 16 to 9_MR_ÈN_GB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Munich Re - MR - Munich-MR - EN-GB - Din A4</dc:subject>
  <dc:creator>Haroun Fuad - Munich-MR</dc:creator>
  <cp:keywords>Munich-MR;</cp:keywords>
  <cp:lastModifiedBy>Haroun Fuad - Munich-MR</cp:lastModifiedBy>
  <cp:revision>1</cp:revision>
  <cp:lastPrinted>2019-12-02T15:43:49Z</cp:lastPrinted>
  <dcterms:created xsi:type="dcterms:W3CDTF">2022-11-15T08:05:41Z</dcterms:created>
  <dcterms:modified xsi:type="dcterms:W3CDTF">2022-11-15T08:06:08Z</dcterms:modified>
  <cp:category>Din A4</cp:category>
  <cp:contentStatus>MR</cp:contentStatus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6dace53-bb26-49c1-b263-21baa9bbd689_Enabled">
    <vt:lpwstr>true</vt:lpwstr>
  </property>
  <property fmtid="{D5CDD505-2E9C-101B-9397-08002B2CF9AE}" pid="3" name="MSIP_Label_c6dace53-bb26-49c1-b263-21baa9bbd689_SetDate">
    <vt:lpwstr>2022-11-15T08:06:06Z</vt:lpwstr>
  </property>
  <property fmtid="{D5CDD505-2E9C-101B-9397-08002B2CF9AE}" pid="4" name="MSIP_Label_c6dace53-bb26-49c1-b263-21baa9bbd689_Method">
    <vt:lpwstr>Privileged</vt:lpwstr>
  </property>
  <property fmtid="{D5CDD505-2E9C-101B-9397-08002B2CF9AE}" pid="5" name="MSIP_Label_c6dace53-bb26-49c1-b263-21baa9bbd689_Name">
    <vt:lpwstr>c6dace53-bb26-49c1-b263-21baa9bbd689</vt:lpwstr>
  </property>
  <property fmtid="{D5CDD505-2E9C-101B-9397-08002B2CF9AE}" pid="6" name="MSIP_Label_c6dace53-bb26-49c1-b263-21baa9bbd689_SiteId">
    <vt:lpwstr>582259a1-dcaa-4cca-b1cf-e60d3f045ecd</vt:lpwstr>
  </property>
  <property fmtid="{D5CDD505-2E9C-101B-9397-08002B2CF9AE}" pid="7" name="MSIP_Label_c6dace53-bb26-49c1-b263-21baa9bbd689_ActionId">
    <vt:lpwstr>8ea84a97-0f62-4330-986e-6c8cbc8f9d73</vt:lpwstr>
  </property>
  <property fmtid="{D5CDD505-2E9C-101B-9397-08002B2CF9AE}" pid="8" name="MSIP_Label_c6dace53-bb26-49c1-b263-21baa9bbd689_ContentBits">
    <vt:lpwstr>0</vt:lpwstr>
  </property>
</Properties>
</file>