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63" r:id="rId1"/>
  </p:sldMasterIdLst>
  <p:notesMasterIdLst>
    <p:notesMasterId r:id="rId6"/>
  </p:notesMasterIdLst>
  <p:sldIdLst>
    <p:sldId id="2134804555" r:id="rId2"/>
    <p:sldId id="2134804570" r:id="rId3"/>
    <p:sldId id="2134804571" r:id="rId4"/>
    <p:sldId id="2134804556" r:id="rId5"/>
  </p:sldIdLst>
  <p:sldSz cx="9144000" cy="5143500" type="screen16x9"/>
  <p:notesSz cx="7099300" cy="10234613"/>
  <p:defaultTextStyle>
    <a:defPPr>
      <a:defRPr lang="x-non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88" autoAdjust="0"/>
  </p:normalViewPr>
  <p:slideViewPr>
    <p:cSldViewPr snapToGrid="0">
      <p:cViewPr varScale="1">
        <p:scale>
          <a:sx n="150" d="100"/>
          <a:sy n="150" d="100"/>
        </p:scale>
        <p:origin x="210" y="108"/>
      </p:cViewPr>
      <p:guideLst/>
    </p:cSldViewPr>
  </p:slideViewPr>
  <p:outlineViewPr>
    <p:cViewPr>
      <p:scale>
        <a:sx n="33" d="100"/>
        <a:sy n="33" d="100"/>
      </p:scale>
      <p:origin x="0" y="-30096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D4393-35E8-4AC3-96D6-E590D578C518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6F6F-EC19-4674-9DBA-1D112EC7E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36F6F-EC19-4674-9DBA-1D112EC7E13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87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Klicken Sie auf das Icon in der Mitte, um ein Titelbild einzufügen.</a:t>
            </a:r>
            <a:br>
              <a:rPr lang="de-DE" dirty="0"/>
            </a:br>
            <a:r>
              <a:rPr lang="de-DE" dirty="0"/>
              <a:t>Verschieben Sie das Logo nicht! Nutzen Sie Start &gt; Zurücksetzten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56000"/>
            <a:ext cx="9144000" cy="2592000"/>
          </a:xfrm>
          <a:gradFill>
            <a:gsLst>
              <a:gs pos="0">
                <a:schemeClr val="tx1">
                  <a:alpha val="75000"/>
                </a:schemeClr>
              </a:gs>
              <a:gs pos="50000">
                <a:schemeClr val="tx1">
                  <a:alpha val="45000"/>
                </a:schemeClr>
              </a:gs>
              <a:gs pos="25000">
                <a:schemeClr val="tx1">
                  <a:alpha val="58000"/>
                </a:schemeClr>
              </a:gs>
              <a:gs pos="85000">
                <a:schemeClr val="tx1">
                  <a:alpha val="0"/>
                </a:schemeClr>
              </a:gs>
            </a:gsLst>
            <a:lin ang="16200000" scaled="1"/>
          </a:gradFill>
        </p:spPr>
        <p:txBody>
          <a:bodyPr vert="horz" lIns="252000" tIns="1080000" rIns="2412000" bIns="2232000" rtlCol="0" anchor="t" anchorCtr="0"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24 pt,</a:t>
            </a:r>
            <a:br>
              <a:rPr lang="de-DE" dirty="0"/>
            </a:br>
            <a:r>
              <a:rPr lang="de-DE" dirty="0"/>
              <a:t>max. zweizeilig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4284000"/>
            <a:ext cx="4320000" cy="432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Datum: TT.MM.JJJ</a:t>
            </a:r>
          </a:p>
          <a:p>
            <a:r>
              <a:rPr lang="de-DE" dirty="0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76000" cy="216000"/>
          </a:xfrm>
        </p:spPr>
        <p:txBody>
          <a:bodyPr wrap="none" lIns="108000" tIns="72000" rIns="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sp>
        <p:nvSpPr>
          <p:cNvPr id="10" name="Text Placeholder  with Logo 2">
            <a:extLst>
              <a:ext uri="{FF2B5EF4-FFF2-40B4-BE49-F238E27FC236}">
                <a16:creationId xmlns:a16="http://schemas.microsoft.com/office/drawing/2014/main" id="{C3D18020-2119-D248-A7CE-18ACC8307F0F}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7059600" y="4363200"/>
            <a:ext cx="1512000" cy="349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3647853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bulleted lis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189A-7441-48EA-8C43-95D67D294A55}" type="datetime1">
              <a:rPr lang="de-DE" noProof="0" smtClean="0"/>
              <a:t>15.11.2022</a:t>
            </a:fld>
            <a:endParaRPr lang="de-DE" noProof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20 pt, max. zweizeilig und Aufzählung</a:t>
            </a:r>
            <a:endParaRPr lang="de-DE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buClr>
                <a:schemeClr val="bg1"/>
              </a:buClr>
              <a:defRPr>
                <a:solidFill>
                  <a:schemeClr val="bg1"/>
                </a:solidFill>
              </a:defRPr>
            </a:lvl7pPr>
            <a:lvl8pPr>
              <a:buClr>
                <a:schemeClr val="bg1"/>
              </a:buClr>
              <a:defRPr>
                <a:solidFill>
                  <a:schemeClr val="bg1"/>
                </a:solidFill>
              </a:defRPr>
            </a:lvl8pPr>
            <a:lvl9pPr>
              <a:buClr>
                <a:schemeClr val="bg1"/>
              </a:buCl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  <a:br>
              <a:rPr lang="de-DE" dirty="0"/>
            </a:br>
            <a:r>
              <a:rPr lang="de-DE" dirty="0"/>
              <a:t>Diagrammformatierung: Sie können alle einfarbige Farben werdenden und „Farbige Palette 1“ (Menüband &gt;Diagrammentwurf &gt;Farbe ändern). Bitte nutzen Sie nur die Formatvorlagen 1, 2, 6 oder 11. (Menüband &gt;Diagrammentwurf &gt;Diagrammformatvorlagen)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pic>
        <p:nvPicPr>
          <p:cNvPr id="11" name="MR Logo white 1">
            <a:extLst>
              <a:ext uri="{FF2B5EF4-FFF2-40B4-BE49-F238E27FC236}">
                <a16:creationId xmlns:a16="http://schemas.microsoft.com/office/drawing/2014/main" id="{FDB0F339-34CF-E795-A58C-853DE0121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200" y="306000"/>
            <a:ext cx="1306800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0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B0EA1-60BB-4553-BD8B-5D0BE47EB6ED}" type="datetime1">
              <a:rPr lang="de-DE" noProof="0" smtClean="0"/>
              <a:t>15.11.2022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20 pt, max. zweizeilig und Nummerierung</a:t>
            </a:r>
            <a:endParaRPr lang="de-DE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AutoNum type="arabicPeriod"/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88494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  <a:lvl2pPr marL="270000" indent="0">
              <a:buNone/>
            </a:lvl2pPr>
            <a:lvl3pPr marL="540000" indent="0">
              <a:buNone/>
            </a:lvl3pPr>
            <a:lvl4pPr marL="810000" indent="0">
              <a:buNone/>
            </a:lvl4pPr>
            <a:lvl5pPr marL="1080000" indent="0">
              <a:buNone/>
            </a:lvl5pPr>
            <a:lvl6pPr marL="1350000" indent="0">
              <a:buNone/>
            </a:lvl6pPr>
            <a:lvl7pPr marL="1620000" indent="0">
              <a:buNone/>
            </a:lvl7pPr>
            <a:lvl8pPr marL="1890000" indent="0">
              <a:buNone/>
            </a:lvl8pPr>
            <a:lvl9pPr marL="2160000" indent="0">
              <a:buNone/>
            </a:lvl9pPr>
          </a:lstStyle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20 pt, max. zweizeilig und Standardtext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E2A-2F16-41C4-92AA-DFD412A44461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085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5181-BD38-4959-A568-6FF89C9D28EA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20 pt, max. zweizeilig und Diagramm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548000"/>
            <a:ext cx="8640000" cy="3312000"/>
          </a:xfrm>
        </p:spPr>
        <p:txBody>
          <a:bodyPr/>
          <a:lstStyle/>
          <a:p>
            <a:pPr marL="216000" marR="0" lvl="0" indent="-21600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  <a:br>
              <a:rPr lang="de-DE" dirty="0"/>
            </a:br>
            <a:r>
              <a:rPr lang="de-DE" dirty="0"/>
              <a:t>Diagrammformatierung: Sie können alle einfarbige Farben werdenden und „Farbige Palette 1“ (Menüband &gt;Diagrammentwurf &gt;Farbe ändern). Bitte nutzen Sie nur die Formatvorlagen 1, 2, 6 oder 11. (Menüband &gt;Diagrammentwurf &gt;Diagrammformatvorlagen)</a:t>
            </a:r>
          </a:p>
        </p:txBody>
      </p:sp>
      <p:sp>
        <p:nvSpPr>
          <p:cNvPr id="8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252000" y="1116000"/>
            <a:ext cx="8640000" cy="288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Überschrift 16 pt, einzeilig</a:t>
            </a:r>
          </a:p>
        </p:txBody>
      </p:sp>
    </p:spTree>
    <p:extLst>
      <p:ext uri="{BB962C8B-B14F-4D97-AF65-F5344CB8AC3E}">
        <p14:creationId xmlns:p14="http://schemas.microsoft.com/office/powerpoint/2010/main" val="425381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orient="horz" pos="97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E2A-2F16-41C4-92AA-DFD412A44461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20 pt, max. zweizeilig und zwei Inhaltsblöcke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548000"/>
            <a:ext cx="4185000" cy="3312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707000" y="1543050"/>
            <a:ext cx="4185000" cy="3312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3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252000" y="1116000"/>
            <a:ext cx="4185000" cy="288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Überschrift 16 pt, einzeilig</a:t>
            </a:r>
          </a:p>
        </p:txBody>
      </p:sp>
      <p:sp>
        <p:nvSpPr>
          <p:cNvPr id="5" name="Heading Placeholder 2"/>
          <p:cNvSpPr>
            <a:spLocks noGrp="1"/>
          </p:cNvSpPr>
          <p:nvPr>
            <p:ph type="body" sz="quarter" idx="3" hasCustomPrompt="1"/>
          </p:nvPr>
        </p:nvSpPr>
        <p:spPr>
          <a:xfrm>
            <a:off x="4707000" y="1116000"/>
            <a:ext cx="4185000" cy="288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Überschrift 16 pt, einzeilig</a:t>
            </a:r>
          </a:p>
        </p:txBody>
      </p:sp>
    </p:spTree>
    <p:extLst>
      <p:ext uri="{BB962C8B-B14F-4D97-AF65-F5344CB8AC3E}">
        <p14:creationId xmlns:p14="http://schemas.microsoft.com/office/powerpoint/2010/main" val="340001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95">
          <p15:clr>
            <a:srgbClr val="FBAE40"/>
          </p15:clr>
        </p15:guide>
        <p15:guide id="37" pos="2965">
          <p15:clr>
            <a:srgbClr val="FBAE40"/>
          </p15:clr>
        </p15:guide>
        <p15:guide id="38" orient="horz" pos="97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192000" y="1116000"/>
            <a:ext cx="2700000" cy="2160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1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252000" y="1116000"/>
            <a:ext cx="2700000" cy="2160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5FCC-2641-4B9F-8B3C-586F75C7E022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 dirty="0"/>
              <a:t>Titel 20 pt, max. zweizeilig und drei Bilder mit Text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222000" y="1116000"/>
            <a:ext cx="2700000" cy="2160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tabLst/>
              <a:defRPr/>
            </a:lvl1pPr>
          </a:lstStyle>
          <a:p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23" name="Text  Placeholder 1"/>
          <p:cNvSpPr>
            <a:spLocks noGrp="1"/>
          </p:cNvSpPr>
          <p:nvPr>
            <p:ph type="body" sz="quarter" idx="16" hasCustomPrompt="1"/>
          </p:nvPr>
        </p:nvSpPr>
        <p:spPr>
          <a:xfrm>
            <a:off x="252000" y="3420000"/>
            <a:ext cx="2700000" cy="1440000"/>
          </a:xfrm>
        </p:spPr>
        <p:txBody>
          <a:bodyPr vert="horz" lIns="0" tIns="0" rIns="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/>
            <a:r>
              <a:rPr lang="de-DE" noProof="0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noProof="0" dirty="0"/>
              <a:t>Zweite Ebene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222000" y="3420000"/>
            <a:ext cx="2700000" cy="1440000"/>
          </a:xfrm>
        </p:spPr>
        <p:txBody>
          <a:bodyPr vert="horz" lIns="0" tIns="0" rIns="0" bIns="0" rtlCol="0">
            <a:noAutofit/>
          </a:bodyPr>
          <a:lstStyle>
            <a:lvl1pPr>
              <a:defRPr lang="de-DE" noProof="0" dirty="0"/>
            </a:lvl1pPr>
            <a:lvl2pPr>
              <a:defRPr lang="de-DE" noProof="0" dirty="0"/>
            </a:lvl2pPr>
          </a:lstStyle>
          <a:p>
            <a:pPr lvl="0">
              <a:spcAft>
                <a:spcPts val="0"/>
              </a:spcAft>
            </a:pPr>
            <a:r>
              <a:rPr lang="de-DE" noProof="0" dirty="0"/>
              <a:t>Um die Hierarchie der Unterpunkte anzupassen, verwenden Sie Start &gt; Absatz &gt; Listenebene verringern/erhöhen</a:t>
            </a:r>
          </a:p>
          <a:p>
            <a:pPr lvl="1">
              <a:spcAft>
                <a:spcPts val="0"/>
              </a:spcAft>
            </a:pPr>
            <a:r>
              <a:rPr lang="de-DE" noProof="0" dirty="0"/>
              <a:t>Zweite Ebene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192000" y="3420000"/>
            <a:ext cx="2700000" cy="1440000"/>
          </a:xfrm>
        </p:spPr>
        <p:txBody>
          <a:bodyPr vert="horz" lIns="0" tIns="0" rIns="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>
              <a:spcAft>
                <a:spcPts val="0"/>
              </a:spcAft>
            </a:pPr>
            <a:r>
              <a:rPr lang="de-DE" noProof="0" dirty="0"/>
              <a:t>Um die Hierarchie der Unterpunkte anzupassen, verwenden Sie Start &gt; Absatz &gt; Listenebene verringern/erhöhen</a:t>
            </a:r>
          </a:p>
          <a:p>
            <a:pPr lvl="1"/>
            <a:r>
              <a:rPr lang="de-DE" noProof="0" dirty="0"/>
              <a:t>Zweite Ebene</a:t>
            </a:r>
          </a:p>
        </p:txBody>
      </p:sp>
      <p:sp>
        <p:nvSpPr>
          <p:cNvPr id="15" name="Source 1"/>
          <p:cNvSpPr>
            <a:spLocks noGrp="1"/>
          </p:cNvSpPr>
          <p:nvPr>
            <p:ph type="body" sz="quarter" idx="23" hasCustomPrompt="1"/>
          </p:nvPr>
        </p:nvSpPr>
        <p:spPr>
          <a:xfrm>
            <a:off x="576413" y="3114012"/>
            <a:ext cx="2376000" cy="162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sp>
        <p:nvSpPr>
          <p:cNvPr id="14" name="Source 2"/>
          <p:cNvSpPr>
            <a:spLocks noGrp="1"/>
          </p:cNvSpPr>
          <p:nvPr>
            <p:ph type="body" sz="quarter" idx="22" hasCustomPrompt="1"/>
          </p:nvPr>
        </p:nvSpPr>
        <p:spPr>
          <a:xfrm>
            <a:off x="3528000" y="3114013"/>
            <a:ext cx="2376000" cy="162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sp>
        <p:nvSpPr>
          <p:cNvPr id="13" name="Source 3"/>
          <p:cNvSpPr>
            <a:spLocks noGrp="1"/>
          </p:cNvSpPr>
          <p:nvPr>
            <p:ph type="body" sz="quarter" idx="12" hasCustomPrompt="1"/>
          </p:nvPr>
        </p:nvSpPr>
        <p:spPr>
          <a:xfrm>
            <a:off x="6515588" y="3112425"/>
            <a:ext cx="2376000" cy="162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77496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FBAE40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  <p15:guide id="39" orient="horz" pos="206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9088-CACE-40AB-A355-B04995CD471D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 dirty="0"/>
              <a:t>Titel 20 pt, max. zweizeilig und drei Inhaltsblöcke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116000"/>
            <a:ext cx="2700000" cy="374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6192000" y="1116000"/>
            <a:ext cx="2700000" cy="374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222000" y="1116000"/>
            <a:ext cx="2700000" cy="374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3154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C421-E82F-460F-BD42-46DE2B6452D8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20 pt, max. zweizeilig und vier Inhaltsblöcke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116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252000" y="3132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6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4707000" y="1116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7" name="Content Placeholder 4">
            <a:extLst>
              <a:ext uri="{FF2B5EF4-FFF2-40B4-BE49-F238E27FC236}">
                <a16:creationId xmlns:a16="http://schemas.microsoft.com/office/drawing/2014/main" id="{4900E005-09BF-4AA0-A122-10A29CE35E4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07000" y="3132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4847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FBAE40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965">
          <p15:clr>
            <a:srgbClr val="FBAE40"/>
          </p15:clr>
        </p15:guide>
        <p15:guide id="37" pos="279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92E-6589-497C-A4BB-5F2850D24ED2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 dirty="0"/>
              <a:t>Title 20 pt, max. zweizeilig and contents with comments column</a:t>
            </a:r>
          </a:p>
        </p:txBody>
      </p:sp>
      <p:sp>
        <p:nvSpPr>
          <p:cNvPr id="12" name="Heading Placeholder 1"/>
          <p:cNvSpPr>
            <a:spLocks noGrp="1"/>
          </p:cNvSpPr>
          <p:nvPr>
            <p:ph type="body" sz="quarter" idx="1" hasCustomPrompt="1"/>
          </p:nvPr>
        </p:nvSpPr>
        <p:spPr>
          <a:xfrm>
            <a:off x="252000" y="1116000"/>
            <a:ext cx="8640000" cy="288000"/>
          </a:xfrm>
        </p:spPr>
        <p:txBody>
          <a:bodyPr wrap="square" lIns="0" tIns="0" rIns="0" bIns="0" anchor="t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 dirty="0"/>
              <a:t>Überschrift 16 pt, einzeilig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sz="quarter" idx="19" hasCustomPrompt="1"/>
          </p:nvPr>
        </p:nvSpPr>
        <p:spPr>
          <a:xfrm>
            <a:off x="252000" y="1548000"/>
            <a:ext cx="5400000" cy="3312000"/>
          </a:xfrm>
          <a:effectLst/>
        </p:spPr>
        <p:txBody>
          <a:bodyPr lIns="0" tIns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/>
            </a:lvl1pPr>
          </a:lstStyle>
          <a:p>
            <a:pPr lvl="0"/>
            <a:r>
              <a:rPr lang="de-DE" dirty="0"/>
              <a:t>Klicken Sie auf das Icon in der Mitte, um eine Tabelle, Diagramm, SmartArt Grafik, Bild oder Onlinegrafik einzufügen.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922000" y="1548000"/>
            <a:ext cx="2970000" cy="3312000"/>
          </a:xfrm>
          <a:effectLst/>
        </p:spPr>
        <p:txBody>
          <a:bodyPr lIns="0" tIns="0" rIns="108000" bIns="0"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</a:lstStyle>
          <a:p>
            <a:pPr lvl="0"/>
            <a:r>
              <a:rPr lang="de-DE" noProof="0" dirty="0"/>
              <a:t>Titel 20 pt, max. zweizeilig und zwei Inhaltsblöcke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72702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FBAE40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orient="horz" pos="975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995738"/>
          </a:xfrm>
          <a:solidFill>
            <a:schemeClr val="tx2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Klicken Sie auf das Icon in der Mitte, um ein Bild einzufügen.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3996000"/>
            <a:ext cx="9144000" cy="1147680"/>
          </a:xfrm>
          <a:solidFill>
            <a:schemeClr val="bg1"/>
          </a:solidFill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7500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“01”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412000" y="4284000"/>
            <a:ext cx="6480000" cy="576000"/>
          </a:xfrm>
        </p:spPr>
        <p:txBody>
          <a:bodyPr anchor="ctr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Trennfolie 20 pt, max. zweizeilig mit Bild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3828089"/>
            <a:ext cx="2376000" cy="167649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50093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132000"/>
          </a:xfrm>
          <a:solidFill>
            <a:schemeClr val="tx2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Klicken Sie auf das Icon in der Mitte, um ein Titelbild einzufügen.</a:t>
            </a:r>
          </a:p>
        </p:txBody>
      </p:sp>
      <p:pic>
        <p:nvPicPr>
          <p:cNvPr id="13" name="MR Logo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600" y="4363200"/>
            <a:ext cx="1512000" cy="34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3276000"/>
            <a:ext cx="6480000" cy="864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de-DE" dirty="0"/>
              <a:t>Titel 24 pt,</a:t>
            </a:r>
            <a:br>
              <a:rPr lang="de-DE" dirty="0"/>
            </a:br>
            <a:r>
              <a:rPr lang="de-DE" dirty="0"/>
              <a:t>max. zweizeilig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4284000"/>
            <a:ext cx="4320000" cy="432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de-DE" dirty="0"/>
              <a:t>Datum: TT.MM.JJJ</a:t>
            </a:r>
          </a:p>
          <a:p>
            <a:r>
              <a:rPr lang="de-DE" dirty="0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29160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218644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7" orient="horz" pos="2064">
          <p15:clr>
            <a:srgbClr val="FBAE40"/>
          </p15:clr>
        </p15:guide>
        <p15:guide id="38" orient="horz" pos="260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para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132000"/>
            <a:ext cx="9144000" cy="2011680"/>
          </a:xfrm>
          <a:solidFill>
            <a:schemeClr val="tx2"/>
          </a:solidFill>
        </p:spPr>
        <p:txBody>
          <a:bodyPr tIns="126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Klicken Sie auf das Icon in der Mitte, um ein Bild einzufügen.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1116000"/>
            <a:ext cx="6480000" cy="864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Trennfolie 20 pt, max. dreizeilig mit Bild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252000" y="3996000"/>
            <a:ext cx="2160000" cy="1147680"/>
          </a:xfrm>
        </p:spPr>
        <p:txBody>
          <a:bodyPr wrap="none" tIns="72000" anchor="t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80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“01”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68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51383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FBAE40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2952000" y="0"/>
            <a:ext cx="6192000" cy="5143700"/>
          </a:xfrm>
          <a:solidFill>
            <a:schemeClr val="tx2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Klicken Sie auf das Icon in der Mitte, um ein Bild einzufügen.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3996000"/>
            <a:ext cx="2952000" cy="1147680"/>
          </a:xfrm>
          <a:solidFill>
            <a:schemeClr val="bg1"/>
          </a:solidFill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7500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“01”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2430000" cy="1728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Trennfolie</a:t>
            </a:r>
            <a:br>
              <a:rPr lang="de-DE" dirty="0"/>
            </a:br>
            <a:r>
              <a:rPr lang="de-DE" dirty="0"/>
              <a:t>mit Bild 20 pt, maximal fünfzeilig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75851"/>
            <a:ext cx="2376000" cy="167649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59300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168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0" hasCustomPrompt="1"/>
          </p:nvPr>
        </p:nvSpPr>
        <p:spPr>
          <a:xfrm>
            <a:off x="2952000" y="0"/>
            <a:ext cx="6192000" cy="5143700"/>
          </a:xfrm>
          <a:solidFill>
            <a:schemeClr val="accent1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Klicken Sie auf das Icon in der Mitte, um ein Bild einzufügen.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2430000" cy="17280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Trennfolie</a:t>
            </a:r>
            <a:br>
              <a:rPr lang="de-DE" dirty="0"/>
            </a:br>
            <a:r>
              <a:rPr lang="de-DE" dirty="0"/>
              <a:t>mit Bild 20 pt, maximal fünfzeilig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75851"/>
            <a:ext cx="2376000" cy="167649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3996000"/>
            <a:ext cx="2952000" cy="1147680"/>
          </a:xfrm>
          <a:noFill/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7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“01”</a:t>
            </a:r>
          </a:p>
        </p:txBody>
      </p:sp>
    </p:spTree>
    <p:extLst>
      <p:ext uri="{BB962C8B-B14F-4D97-AF65-F5344CB8AC3E}">
        <p14:creationId xmlns:p14="http://schemas.microsoft.com/office/powerpoint/2010/main" val="132016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1689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0227-B6BE-4FEF-A056-D0BB69985089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 dirty="0"/>
              <a:t>Nur Titel 20 pt, max. zweizeilig</a:t>
            </a:r>
          </a:p>
        </p:txBody>
      </p:sp>
    </p:spTree>
    <p:extLst>
      <p:ext uri="{BB962C8B-B14F-4D97-AF65-F5344CB8AC3E}">
        <p14:creationId xmlns:p14="http://schemas.microsoft.com/office/powerpoint/2010/main" val="201854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10">
          <p15:clr>
            <a:srgbClr val="FBAE40"/>
          </p15:clr>
        </p15:guide>
        <p15:guide id="37" pos="3050">
          <p15:clr>
            <a:srgbClr val="FBAE40"/>
          </p15:clr>
        </p15:guide>
        <p15:guide id="38" orient="horz" pos="1519">
          <p15:clr>
            <a:srgbClr val="FBAE40"/>
          </p15:clr>
        </p15:guide>
        <p15:guide id="39" orient="horz" pos="170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572-8AA8-45DA-8170-D5EC69CD29C2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333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10">
          <p15:clr>
            <a:srgbClr val="FBAE40"/>
          </p15:clr>
        </p15:guide>
        <p15:guide id="37" pos="3050">
          <p15:clr>
            <a:srgbClr val="FBAE40"/>
          </p15:clr>
        </p15:guide>
        <p15:guide id="38" orient="horz" pos="1519">
          <p15:clr>
            <a:srgbClr val="FBAE40"/>
          </p15:clr>
        </p15:guide>
        <p15:guide id="39" orient="horz" pos="170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6">
            <a:extLst>
              <a:ext uri="{FF2B5EF4-FFF2-40B4-BE49-F238E27FC236}">
                <a16:creationId xmlns:a16="http://schemas.microsoft.com/office/drawing/2014/main" id="{FF4072A1-3199-46B9-9486-2E737BB1202F}"/>
              </a:ext>
            </a:extLst>
          </p:cNvPr>
          <p:cNvSpPr/>
          <p:nvPr/>
        </p:nvSpPr>
        <p:spPr>
          <a:xfrm>
            <a:off x="6192000" y="3132000"/>
            <a:ext cx="27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8" name="Content Placeholder 6">
            <a:extLst>
              <a:ext uri="{FF2B5EF4-FFF2-40B4-BE49-F238E27FC236}">
                <a16:creationId xmlns:a16="http://schemas.microsoft.com/office/drawing/2014/main" id="{E728B84C-A7A3-D4F0-6835-25A02729F4DA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6192000" y="4428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de-DE" dirty="0"/>
              <a:t>Text</a:t>
            </a:r>
          </a:p>
          <a:p>
            <a:pPr lvl="1"/>
            <a:endParaRPr lang="de-DE" dirty="0"/>
          </a:p>
        </p:txBody>
      </p:sp>
      <p:sp>
        <p:nvSpPr>
          <p:cNvPr id="67" name="Contact 6">
            <a:extLst>
              <a:ext uri="{FF2B5EF4-FFF2-40B4-BE49-F238E27FC236}">
                <a16:creationId xmlns:a16="http://schemas.microsoft.com/office/drawing/2014/main" id="{2174ECBA-CA4B-4D40-86A3-09769B3C1AF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272000" y="3564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de-DE" dirty="0"/>
              <a:t>+00 11 123 456 789</a:t>
            </a:r>
            <a:br>
              <a:rPr lang="de-DE" dirty="0"/>
            </a:br>
            <a:r>
              <a:rPr lang="de-DE" dirty="0"/>
              <a:t>email@munichre.com</a:t>
            </a:r>
          </a:p>
        </p:txBody>
      </p:sp>
      <p:sp>
        <p:nvSpPr>
          <p:cNvPr id="66" name="Name 6">
            <a:extLst>
              <a:ext uri="{FF2B5EF4-FFF2-40B4-BE49-F238E27FC236}">
                <a16:creationId xmlns:a16="http://schemas.microsoft.com/office/drawing/2014/main" id="{EC994742-6BF4-44FA-B523-43D25397F8C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272000" y="3258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65" name="Picture Placeholder 6">
            <a:extLst>
              <a:ext uri="{FF2B5EF4-FFF2-40B4-BE49-F238E27FC236}">
                <a16:creationId xmlns:a16="http://schemas.microsoft.com/office/drawing/2014/main" id="{40E27AE8-7D5C-46F7-8FD4-F006D4F7AF5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192000" y="3132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de-DE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45" name="Rechteck 5">
            <a:extLst>
              <a:ext uri="{FF2B5EF4-FFF2-40B4-BE49-F238E27FC236}">
                <a16:creationId xmlns:a16="http://schemas.microsoft.com/office/drawing/2014/main" id="{C37621D2-9A1C-4A58-818C-F86DE079428E}"/>
              </a:ext>
            </a:extLst>
          </p:cNvPr>
          <p:cNvSpPr/>
          <p:nvPr/>
        </p:nvSpPr>
        <p:spPr>
          <a:xfrm>
            <a:off x="3222000" y="3132000"/>
            <a:ext cx="27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 anchorCtr="0"/>
          <a:lstStyle/>
          <a:p>
            <a:pPr algn="ctr"/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53" name="Content Placeholder 5">
            <a:extLst>
              <a:ext uri="{FF2B5EF4-FFF2-40B4-BE49-F238E27FC236}">
                <a16:creationId xmlns:a16="http://schemas.microsoft.com/office/drawing/2014/main" id="{50FCB883-E9ED-E5C7-9534-6351555E64D2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3222000" y="4428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de-DE" dirty="0"/>
              <a:t>Text</a:t>
            </a:r>
          </a:p>
          <a:p>
            <a:pPr lvl="1"/>
            <a:endParaRPr lang="de-DE" dirty="0"/>
          </a:p>
        </p:txBody>
      </p:sp>
      <p:sp>
        <p:nvSpPr>
          <p:cNvPr id="64" name="Contact 5">
            <a:extLst>
              <a:ext uri="{FF2B5EF4-FFF2-40B4-BE49-F238E27FC236}">
                <a16:creationId xmlns:a16="http://schemas.microsoft.com/office/drawing/2014/main" id="{AFB62FAF-3C3B-4A32-94CE-9F5FCDD35F3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302000" y="3564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de-DE" dirty="0"/>
              <a:t>+00 11 123 456 789</a:t>
            </a:r>
            <a:br>
              <a:rPr lang="de-DE" dirty="0"/>
            </a:br>
            <a:r>
              <a:rPr lang="de-DE" dirty="0"/>
              <a:t>email@munichre.com</a:t>
            </a:r>
          </a:p>
        </p:txBody>
      </p:sp>
      <p:sp>
        <p:nvSpPr>
          <p:cNvPr id="63" name="Name 5">
            <a:extLst>
              <a:ext uri="{FF2B5EF4-FFF2-40B4-BE49-F238E27FC236}">
                <a16:creationId xmlns:a16="http://schemas.microsoft.com/office/drawing/2014/main" id="{0F6C497F-F35C-4C47-822A-37AB4D62B3A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02000" y="3258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55F88616-9EBF-4C43-A518-74DA8C8F87A1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294000" y="3204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de-DE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44" name="Rechteck 4">
            <a:extLst>
              <a:ext uri="{FF2B5EF4-FFF2-40B4-BE49-F238E27FC236}">
                <a16:creationId xmlns:a16="http://schemas.microsoft.com/office/drawing/2014/main" id="{CD04B862-4D08-4CEC-B795-ED86DC1C0ABC}"/>
              </a:ext>
            </a:extLst>
          </p:cNvPr>
          <p:cNvSpPr/>
          <p:nvPr/>
        </p:nvSpPr>
        <p:spPr>
          <a:xfrm>
            <a:off x="252000" y="3132000"/>
            <a:ext cx="27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0" name="Content Placeholder 4">
            <a:extLst>
              <a:ext uri="{FF2B5EF4-FFF2-40B4-BE49-F238E27FC236}">
                <a16:creationId xmlns:a16="http://schemas.microsoft.com/office/drawing/2014/main" id="{5BE75176-28DB-9548-347F-A024C3A44D08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252000" y="4428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de-DE" dirty="0"/>
              <a:t>Text</a:t>
            </a:r>
          </a:p>
          <a:p>
            <a:pPr lvl="1"/>
            <a:endParaRPr lang="de-DE" dirty="0"/>
          </a:p>
        </p:txBody>
      </p:sp>
      <p:sp>
        <p:nvSpPr>
          <p:cNvPr id="56" name="Contact 4">
            <a:extLst>
              <a:ext uri="{FF2B5EF4-FFF2-40B4-BE49-F238E27FC236}">
                <a16:creationId xmlns:a16="http://schemas.microsoft.com/office/drawing/2014/main" id="{6D8773A0-B709-4FE3-BB73-CBF7A65227F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32000" y="3564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de-DE" dirty="0"/>
              <a:t>+00 11 123 456 789</a:t>
            </a:r>
            <a:br>
              <a:rPr lang="de-DE" dirty="0"/>
            </a:br>
            <a:r>
              <a:rPr lang="de-DE" dirty="0"/>
              <a:t>email@munichre.com</a:t>
            </a:r>
          </a:p>
        </p:txBody>
      </p:sp>
      <p:sp>
        <p:nvSpPr>
          <p:cNvPr id="55" name="Name 4">
            <a:extLst>
              <a:ext uri="{FF2B5EF4-FFF2-40B4-BE49-F238E27FC236}">
                <a16:creationId xmlns:a16="http://schemas.microsoft.com/office/drawing/2014/main" id="{F53E8E51-08B1-41ED-90E6-677825AA314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32000" y="3258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4" name="Picture Placeholder 4">
            <a:extLst>
              <a:ext uri="{FF2B5EF4-FFF2-40B4-BE49-F238E27FC236}">
                <a16:creationId xmlns:a16="http://schemas.microsoft.com/office/drawing/2014/main" id="{5119A483-DC69-4107-93C6-BD28231A0F0E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4000" y="3204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de-DE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43" name="Rechteck 3">
            <a:extLst>
              <a:ext uri="{FF2B5EF4-FFF2-40B4-BE49-F238E27FC236}">
                <a16:creationId xmlns:a16="http://schemas.microsoft.com/office/drawing/2014/main" id="{48767779-18F7-4B5E-B714-78C66BD0728F}"/>
              </a:ext>
            </a:extLst>
          </p:cNvPr>
          <p:cNvSpPr/>
          <p:nvPr/>
        </p:nvSpPr>
        <p:spPr>
          <a:xfrm>
            <a:off x="6192000" y="1116000"/>
            <a:ext cx="2700000" cy="1728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9" name="Content Placeholder 3">
            <a:extLst>
              <a:ext uri="{FF2B5EF4-FFF2-40B4-BE49-F238E27FC236}">
                <a16:creationId xmlns:a16="http://schemas.microsoft.com/office/drawing/2014/main" id="{9CEEF168-E0A8-424E-1092-1805DBD55B41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6192000" y="2412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de-DE" dirty="0"/>
              <a:t>Text</a:t>
            </a:r>
          </a:p>
          <a:p>
            <a:pPr lvl="1"/>
            <a:endParaRPr lang="de-DE" dirty="0"/>
          </a:p>
        </p:txBody>
      </p:sp>
      <p:sp>
        <p:nvSpPr>
          <p:cNvPr id="59" name="Contact 3">
            <a:extLst>
              <a:ext uri="{FF2B5EF4-FFF2-40B4-BE49-F238E27FC236}">
                <a16:creationId xmlns:a16="http://schemas.microsoft.com/office/drawing/2014/main" id="{8CD8A673-7656-4646-867B-4546BF0127D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272000" y="1548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de-DE" dirty="0"/>
              <a:t>+00 11 123 456 789</a:t>
            </a:r>
            <a:br>
              <a:rPr lang="de-DE" dirty="0"/>
            </a:br>
            <a:r>
              <a:rPr lang="de-DE" dirty="0"/>
              <a:t>email@munichre.com</a:t>
            </a:r>
          </a:p>
        </p:txBody>
      </p:sp>
      <p:sp>
        <p:nvSpPr>
          <p:cNvPr id="58" name="Name 3">
            <a:extLst>
              <a:ext uri="{FF2B5EF4-FFF2-40B4-BE49-F238E27FC236}">
                <a16:creationId xmlns:a16="http://schemas.microsoft.com/office/drawing/2014/main" id="{69AEB903-AA28-4012-8EB0-BBFFAA1485A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72000" y="1242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7" name="Picture Placeholder 3">
            <a:extLst>
              <a:ext uri="{FF2B5EF4-FFF2-40B4-BE49-F238E27FC236}">
                <a16:creationId xmlns:a16="http://schemas.microsoft.com/office/drawing/2014/main" id="{9F817805-7528-4333-AA99-6DDAC9B891D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264000" y="1188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de-DE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42" name="Rechteck 2">
            <a:extLst>
              <a:ext uri="{FF2B5EF4-FFF2-40B4-BE49-F238E27FC236}">
                <a16:creationId xmlns:a16="http://schemas.microsoft.com/office/drawing/2014/main" id="{8039CE65-DD1C-4EC4-B60E-281463168C6D}"/>
              </a:ext>
            </a:extLst>
          </p:cNvPr>
          <p:cNvSpPr/>
          <p:nvPr/>
        </p:nvSpPr>
        <p:spPr>
          <a:xfrm>
            <a:off x="3222000" y="1116000"/>
            <a:ext cx="2700000" cy="1728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71259E42-B858-3EDA-BDFA-3E6EE033E782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3222000" y="2412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de-DE" dirty="0"/>
              <a:t>Text</a:t>
            </a:r>
          </a:p>
          <a:p>
            <a:pPr lvl="1"/>
            <a:endParaRPr lang="de-DE" dirty="0"/>
          </a:p>
        </p:txBody>
      </p:sp>
      <p:sp>
        <p:nvSpPr>
          <p:cNvPr id="52" name="Contact 2">
            <a:extLst>
              <a:ext uri="{FF2B5EF4-FFF2-40B4-BE49-F238E27FC236}">
                <a16:creationId xmlns:a16="http://schemas.microsoft.com/office/drawing/2014/main" id="{CFCA952A-7744-4F85-B307-DBF950B9621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02000" y="1548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de-DE" dirty="0"/>
              <a:t>+00 11 123 456 789</a:t>
            </a:r>
            <a:br>
              <a:rPr lang="de-DE" dirty="0"/>
            </a:br>
            <a:r>
              <a:rPr lang="de-DE" dirty="0"/>
              <a:t>email@munichre.com</a:t>
            </a:r>
          </a:p>
        </p:txBody>
      </p:sp>
      <p:sp>
        <p:nvSpPr>
          <p:cNvPr id="51" name="Name 2">
            <a:extLst>
              <a:ext uri="{FF2B5EF4-FFF2-40B4-BE49-F238E27FC236}">
                <a16:creationId xmlns:a16="http://schemas.microsoft.com/office/drawing/2014/main" id="{19233580-ED8E-4BA6-9253-BB1D548F80C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02000" y="1242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0" name="Picture Placeholder 2">
            <a:extLst>
              <a:ext uri="{FF2B5EF4-FFF2-40B4-BE49-F238E27FC236}">
                <a16:creationId xmlns:a16="http://schemas.microsoft.com/office/drawing/2014/main" id="{6001510B-4815-4720-B8D1-3A4BD0FD640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94000" y="1188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de-DE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41" name="Rechteck 1">
            <a:extLst>
              <a:ext uri="{FF2B5EF4-FFF2-40B4-BE49-F238E27FC236}">
                <a16:creationId xmlns:a16="http://schemas.microsoft.com/office/drawing/2014/main" id="{F15FF932-8D41-49B6-9245-D90D9BEF474E}"/>
              </a:ext>
            </a:extLst>
          </p:cNvPr>
          <p:cNvSpPr/>
          <p:nvPr/>
        </p:nvSpPr>
        <p:spPr>
          <a:xfrm>
            <a:off x="252000" y="1116000"/>
            <a:ext cx="2700000" cy="1728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2412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de-DE" dirty="0"/>
              <a:t>Text</a:t>
            </a:r>
          </a:p>
          <a:p>
            <a:pPr lvl="1"/>
            <a:endParaRPr lang="de-DE" dirty="0"/>
          </a:p>
        </p:txBody>
      </p:sp>
      <p:sp>
        <p:nvSpPr>
          <p:cNvPr id="49" name="Contact 1">
            <a:extLst>
              <a:ext uri="{FF2B5EF4-FFF2-40B4-BE49-F238E27FC236}">
                <a16:creationId xmlns:a16="http://schemas.microsoft.com/office/drawing/2014/main" id="{D81604A1-1EFD-4349-A1ED-EC7772B3605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32000" y="1548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de-DE" dirty="0"/>
              <a:t>+00 11 123 456 789</a:t>
            </a:r>
            <a:br>
              <a:rPr lang="de-DE" dirty="0"/>
            </a:br>
            <a:r>
              <a:rPr lang="de-DE" dirty="0"/>
              <a:t>email@munichre.com</a:t>
            </a:r>
          </a:p>
        </p:txBody>
      </p:sp>
      <p:sp>
        <p:nvSpPr>
          <p:cNvPr id="48" name="Name 1">
            <a:extLst>
              <a:ext uri="{FF2B5EF4-FFF2-40B4-BE49-F238E27FC236}">
                <a16:creationId xmlns:a16="http://schemas.microsoft.com/office/drawing/2014/main" id="{930FE81A-9B49-4EEE-8A3E-30B5B3AA2B6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32000" y="1242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7" name="Picture Placeholder 1">
            <a:extLst>
              <a:ext uri="{FF2B5EF4-FFF2-40B4-BE49-F238E27FC236}">
                <a16:creationId xmlns:a16="http://schemas.microsoft.com/office/drawing/2014/main" id="{A59E4862-C7D2-4C67-ABA7-5DF9B50A36BB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24000" y="1188000"/>
            <a:ext cx="900000" cy="1152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44F9-C4E1-43A3-A849-AE4DF2E8E93F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20 pt, (Kontakt)</a:t>
            </a:r>
          </a:p>
        </p:txBody>
      </p:sp>
    </p:spTree>
    <p:extLst>
      <p:ext uri="{BB962C8B-B14F-4D97-AF65-F5344CB8AC3E}">
        <p14:creationId xmlns:p14="http://schemas.microsoft.com/office/powerpoint/2010/main" val="10801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FBAE40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rint Mun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C47F-3712-41A0-9498-68127ECA954B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13" name="Text Box 1"/>
          <p:cNvSpPr txBox="1">
            <a:spLocks/>
          </p:cNvSpPr>
          <p:nvPr/>
        </p:nvSpPr>
        <p:spPr>
          <a:xfrm>
            <a:off x="252000" y="252000"/>
            <a:ext cx="6750000" cy="5760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algn="l" defTabSz="685800" rtl="0" eaLnBrk="1" latinLnBrk="0" hangingPunct="1">
              <a:spcBef>
                <a:spcPct val="0"/>
              </a:spcBef>
              <a:buNone/>
            </a:pPr>
            <a:r>
              <a:rPr lang="de-DE" sz="2000" kern="1200" noProof="0" dirty="0">
                <a:solidFill>
                  <a:schemeClr val="accent1"/>
                </a:solidFill>
              </a:rPr>
              <a:t>Imprint</a:t>
            </a:r>
          </a:p>
        </p:txBody>
      </p:sp>
      <p:sp>
        <p:nvSpPr>
          <p:cNvPr id="8" name="Text Box 3"/>
          <p:cNvSpPr txBox="1">
            <a:spLocks/>
          </p:cNvSpPr>
          <p:nvPr/>
        </p:nvSpPr>
        <p:spPr>
          <a:xfrm>
            <a:off x="252000" y="1404000"/>
            <a:ext cx="8640000" cy="129600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lvl1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solidFill>
                  <a:schemeClr val="tx2"/>
                </a:solidFill>
              </a:rPr>
              <a:t>Münchener Rückversicherungs-Gesellschaft</a:t>
            </a:r>
            <a:br>
              <a:rPr kumimoji="0" lang="de-DE" sz="1400" b="0" i="0" u="none" strike="noStrike" kern="1200" cap="none" spc="0" normalizeH="0" baseline="0" noProof="0" dirty="0">
                <a:solidFill>
                  <a:schemeClr val="tx2"/>
                </a:solidFill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Aktiengesellschaft in München</a:t>
            </a:r>
            <a:br>
              <a:rPr kumimoji="0" lang="de-DE" sz="1400" b="0" i="0" u="none" strike="noStrike" kern="1200" cap="none" spc="0" normalizeH="0" baseline="0" noProof="0" dirty="0">
                <a:solidFill>
                  <a:schemeClr val="tx2"/>
                </a:solidFill>
              </a:rPr>
            </a:br>
            <a:r>
              <a:rPr kumimoji="0" lang="de-DE" sz="1400" b="0" i="0" u="none" strike="noStrike" kern="1200" cap="none" spc="0" normalizeH="0" baseline="0" noProof="0" dirty="0">
                <a:solidFill>
                  <a:schemeClr val="tx2"/>
                </a:solidFill>
              </a:rPr>
              <a:t>Königinstr. 107</a:t>
            </a:r>
            <a:b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de-DE" sz="1400" b="0" i="0" u="none" strike="noStrike" kern="1200" cap="none" spc="0" normalizeH="0" baseline="0" noProof="0" dirty="0">
                <a:solidFill>
                  <a:schemeClr val="tx2"/>
                </a:solidFill>
              </a:rPr>
              <a:t>80802 München</a:t>
            </a:r>
            <a:b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de-DE" sz="1400" b="0" i="0" u="none" strike="noStrike" kern="1200" cap="none" spc="0" normalizeH="0" baseline="0" noProof="0" dirty="0">
                <a:solidFill>
                  <a:schemeClr val="tx2"/>
                </a:solidFill>
              </a:rPr>
              <a:t>Germany</a:t>
            </a:r>
          </a:p>
        </p:txBody>
      </p:sp>
      <p:grpSp>
        <p:nvGrpSpPr>
          <p:cNvPr id="19" name="Group 1"/>
          <p:cNvGrpSpPr/>
          <p:nvPr/>
        </p:nvGrpSpPr>
        <p:grpSpPr>
          <a:xfrm>
            <a:off x="252000" y="2843213"/>
            <a:ext cx="8632273" cy="481984"/>
            <a:chOff x="338038" y="2862001"/>
            <a:chExt cx="8501072" cy="482184"/>
          </a:xfrm>
        </p:grpSpPr>
        <p:sp>
          <p:nvSpPr>
            <p:cNvPr id="20" name="Date"/>
            <p:cNvSpPr txBox="1">
              <a:spLocks/>
            </p:cNvSpPr>
            <p:nvPr/>
          </p:nvSpPr>
          <p:spPr>
            <a:xfrm>
              <a:off x="338038" y="2862001"/>
              <a:ext cx="1491972" cy="482183"/>
            </a:xfrm>
            <a:prstGeom prst="rect">
              <a:avLst/>
            </a:prstGeom>
            <a:noFill/>
          </p:spPr>
          <p:txBody>
            <a:bodyPr vert="horz" lIns="0" tIns="0" rIns="36000" bIns="0" rtlCol="0" anchor="ctr">
              <a:noAutofit/>
            </a:bodyPr>
            <a:lstStyle/>
            <a:p>
              <a:pPr algn="l">
                <a:spcBef>
                  <a:spcPts val="400"/>
                </a:spcBef>
              </a:pPr>
              <a:r>
                <a:rPr lang="de-DE" sz="1400" i="0" spc="0" baseline="0" dirty="0">
                  <a:solidFill>
                    <a:schemeClr val="tx2"/>
                  </a:solidFill>
                </a:rPr>
                <a:t>© </a:t>
              </a:r>
              <a:fld id="{A3C02936-56EB-4811-9318-C73FF2F154D5}" type="datetimeyyyy">
                <a:rPr lang="de-DE" sz="1400" i="0" spc="0" baseline="0" smtClean="0">
                  <a:solidFill>
                    <a:schemeClr val="tx2"/>
                  </a:solidFill>
                </a:rPr>
                <a:t>2022</a:t>
              </a:fld>
              <a:endParaRPr kumimoji="0" lang="de-DE" sz="1400" b="0" i="0" u="none" strike="noStrike" kern="1200" cap="none" spc="0" normalizeH="0" baseline="0" noProof="0" dirty="0">
                <a:solidFill>
                  <a:schemeClr val="tx2"/>
                </a:solidFill>
              </a:endParaRPr>
            </a:p>
            <a:p>
              <a:pPr algn="l">
                <a:spcBef>
                  <a:spcPts val="400"/>
                </a:spcBef>
              </a:pPr>
              <a:r>
                <a:rPr lang="de-DE" sz="1400" i="0" spc="0" baseline="0" dirty="0">
                  <a:solidFill>
                    <a:schemeClr val="tx2"/>
                  </a:solidFill>
                </a:rPr>
                <a:t>© </a:t>
              </a:r>
              <a:fld id="{19F4CD60-3F6E-4CD4-AF04-3B713259ED7A}" type="datetimeyyyy">
                <a:rPr lang="de-DE" sz="1400" i="0" spc="0" baseline="0" smtClean="0">
                  <a:solidFill>
                    <a:schemeClr val="tx2"/>
                  </a:solidFill>
                </a:rPr>
                <a:t>2022</a:t>
              </a:fld>
              <a:endParaRPr lang="de-DE" sz="1400" spc="0" baseline="0" dirty="0">
                <a:solidFill>
                  <a:schemeClr val="tx2"/>
                </a:solidFill>
              </a:endParaRPr>
            </a:p>
          </p:txBody>
        </p:sp>
        <p:sp>
          <p:nvSpPr>
            <p:cNvPr id="21" name="Text Box 4"/>
            <p:cNvSpPr txBox="1"/>
            <p:nvPr/>
          </p:nvSpPr>
          <p:spPr>
            <a:xfrm>
              <a:off x="911017" y="2862002"/>
              <a:ext cx="7928093" cy="482183"/>
            </a:xfrm>
            <a:prstGeom prst="rect">
              <a:avLst/>
            </a:prstGeom>
            <a:effectLst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400"/>
                </a:spcBef>
              </a:pPr>
              <a:r>
                <a:rPr kumimoji="0" lang="de-DE" sz="1400" b="0" i="0" u="none" strike="noStrike" kern="1200" cap="none" spc="0" normalizeH="0" baseline="0" noProof="0" dirty="0">
                  <a:solidFill>
                    <a:schemeClr val="tx2"/>
                  </a:solidFill>
                </a:rPr>
                <a:t> </a:t>
              </a:r>
              <a:r>
                <a:rPr kumimoji="0" lang="de-DE" sz="1400" b="0" i="0" u="none" strike="noStrike" kern="1200" cap="none" spc="0" normalizeH="0" baseline="0" noProof="0" dirty="0" err="1">
                  <a:solidFill>
                    <a:schemeClr val="tx2"/>
                  </a:solidFill>
                </a:rPr>
                <a:t>Münchener Rückversicherungs-Gesellschaft</a:t>
              </a: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solidFill>
                    <a:schemeClr val="tx2"/>
                  </a:solidFill>
                </a:rPr>
                <a:t> Munich Reinsurance Company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081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1D7-816F-4E12-B35C-7C98B2F1C5FB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13" name="Text Box Title 1"/>
          <p:cNvSpPr txBox="1">
            <a:spLocks/>
          </p:cNvSpPr>
          <p:nvPr/>
        </p:nvSpPr>
        <p:spPr>
          <a:xfrm>
            <a:off x="252000" y="252000"/>
            <a:ext cx="6750000" cy="576675"/>
          </a:xfrm>
          <a:prstGeom prst="rect">
            <a:avLst/>
          </a:prstGeom>
          <a:noFill/>
          <a:effectLst/>
        </p:spPr>
        <p:txBody>
          <a:bodyPr wrap="none" lIns="0" tIns="0" rIns="0" bIns="0" rtlCol="0"/>
          <a:lstStyle/>
          <a:p>
            <a:pPr algn="l" defTabSz="685800" rtl="0" eaLnBrk="1" latinLnBrk="0" hangingPunct="1">
              <a:spcBef>
                <a:spcPct val="0"/>
              </a:spcBef>
              <a:buNone/>
            </a:pPr>
            <a:r>
              <a:rPr lang="de-DE" sz="2000" kern="1200" noProof="0" dirty="0">
                <a:solidFill>
                  <a:schemeClr val="accent1"/>
                </a:solidFill>
              </a:rPr>
              <a:t>Imprint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000" y="1404000"/>
            <a:ext cx="8640000" cy="1296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de-DE" noProof="0" dirty="0"/>
              <a:t>Bitte tragen Sie hier die Angaben zur Juristischen Person ein.</a:t>
            </a:r>
          </a:p>
          <a:p>
            <a:endParaRPr lang="de-DE" dirty="0"/>
          </a:p>
        </p:txBody>
      </p:sp>
      <p:sp>
        <p:nvSpPr>
          <p:cNvPr id="20" name="Date"/>
          <p:cNvSpPr txBox="1">
            <a:spLocks/>
          </p:cNvSpPr>
          <p:nvPr/>
        </p:nvSpPr>
        <p:spPr>
          <a:xfrm>
            <a:off x="252039" y="2844000"/>
            <a:ext cx="1516367" cy="481983"/>
          </a:xfrm>
          <a:prstGeom prst="rect">
            <a:avLst/>
          </a:prstGeom>
          <a:noFill/>
        </p:spPr>
        <p:txBody>
          <a:bodyPr vert="horz" lIns="0" tIns="0" rIns="36000" bIns="0" rtlCol="0" anchor="ctr">
            <a:noAutofit/>
          </a:bodyPr>
          <a:lstStyle/>
          <a:p>
            <a:pPr algn="l">
              <a:spcBef>
                <a:spcPts val="400"/>
              </a:spcBef>
            </a:pPr>
            <a:r>
              <a:rPr lang="de-DE" sz="1400" i="0" spc="0" baseline="0" dirty="0">
                <a:solidFill>
                  <a:schemeClr val="tx2"/>
                </a:solidFill>
              </a:rPr>
              <a:t>© </a:t>
            </a:r>
            <a:fld id="{14D338FD-C43E-499C-81A9-A4CE75F809AC}" type="datetimeyyyy">
              <a:rPr lang="de-DE" sz="1400" i="0" spc="0" baseline="0" smtClean="0">
                <a:solidFill>
                  <a:schemeClr val="tx2"/>
                </a:solidFill>
              </a:rPr>
              <a:t>2022</a:t>
            </a:fld>
            <a:endParaRPr lang="de-DE" sz="1400" i="0" spc="0" baseline="0" dirty="0">
              <a:solidFill>
                <a:schemeClr val="tx2"/>
              </a:solidFill>
            </a:endParaRPr>
          </a:p>
          <a:p>
            <a:pPr algn="l">
              <a:spcBef>
                <a:spcPts val="400"/>
              </a:spcBef>
            </a:pPr>
            <a:r>
              <a:rPr lang="de-DE" sz="1400" i="0" spc="0" baseline="0" dirty="0">
                <a:solidFill>
                  <a:schemeClr val="tx2"/>
                </a:solidFill>
              </a:rPr>
              <a:t>© </a:t>
            </a:r>
            <a:fld id="{FA804410-6E04-4085-9F82-931EB239A6DF}" type="datetimeyyyy">
              <a:rPr lang="de-DE" sz="1400" i="0" spc="0" baseline="0" smtClean="0">
                <a:solidFill>
                  <a:schemeClr val="tx2"/>
                </a:solidFill>
              </a:rPr>
              <a:t>2022</a:t>
            </a:fld>
            <a:endParaRPr lang="de-DE" sz="1400" spc="0" baseline="0" dirty="0">
              <a:solidFill>
                <a:schemeClr val="tx2"/>
              </a:solidFill>
            </a:endParaRPr>
          </a:p>
        </p:txBody>
      </p:sp>
      <p:sp>
        <p:nvSpPr>
          <p:cNvPr id="21" name="Text Box 2"/>
          <p:cNvSpPr txBox="1"/>
          <p:nvPr/>
        </p:nvSpPr>
        <p:spPr>
          <a:xfrm>
            <a:off x="834386" y="2844002"/>
            <a:ext cx="8367602" cy="481983"/>
          </a:xfrm>
          <a:prstGeom prst="rect">
            <a:avLst/>
          </a:prstGeom>
          <a:effectLst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400"/>
              </a:spcBef>
            </a:pPr>
            <a:r>
              <a:rPr kumimoji="0" lang="de-DE" sz="1400" b="0" i="0" u="none" strike="noStrike" kern="1200" cap="none" spc="0" normalizeH="0" baseline="0" noProof="0" dirty="0">
                <a:solidFill>
                  <a:schemeClr val="tx2"/>
                </a:solidFill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solidFill>
                  <a:schemeClr val="tx2"/>
                </a:solidFill>
              </a:rPr>
              <a:t>Münchener Rückversicherungs-Gesellschaft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solidFill>
                  <a:schemeClr val="tx2"/>
                </a:solidFill>
              </a:rPr>
              <a:t> Munich Reinsurance Company</a:t>
            </a:r>
          </a:p>
        </p:txBody>
      </p:sp>
    </p:spTree>
    <p:extLst>
      <p:ext uri="{BB962C8B-B14F-4D97-AF65-F5344CB8AC3E}">
        <p14:creationId xmlns:p14="http://schemas.microsoft.com/office/powerpoint/2010/main" val="17235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7" orient="horz" pos="17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Klicken Sie auf das Icon in der Mitte, um ein Titelbild einzufügen.</a:t>
            </a:r>
            <a:br>
              <a:rPr lang="de-DE" dirty="0"/>
            </a:br>
            <a:r>
              <a:rPr lang="de-DE" dirty="0"/>
              <a:t>Anstatt eines Bildes kann auch eine Farbe ausgewählt werden.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24 pt,</a:t>
            </a:r>
            <a:br>
              <a:rPr lang="de-DE" dirty="0"/>
            </a:br>
            <a:r>
              <a:rPr lang="de-DE" dirty="0"/>
              <a:t>max. dreizeilig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Datum: TT.MM.JJJ</a:t>
            </a:r>
            <a:br>
              <a:rPr lang="de-DE" dirty="0"/>
            </a:br>
            <a:r>
              <a:rPr lang="de-DE" dirty="0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pic>
        <p:nvPicPr>
          <p:cNvPr id="8" name="MR Logo white 1">
            <a:extLst>
              <a:ext uri="{FF2B5EF4-FFF2-40B4-BE49-F238E27FC236}">
                <a16:creationId xmlns:a16="http://schemas.microsoft.com/office/drawing/2014/main" id="{3A9B66DC-D004-0518-1CEF-6C473D92AAD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512000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53092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665">
          <p15:clr>
            <a:srgbClr val="5ACBF0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FBAE40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Klicken Sie auf das Icon in der Mitte, um ein Titelbild einzufügen.</a:t>
            </a:r>
            <a:br>
              <a:rPr lang="de-DE" dirty="0"/>
            </a:br>
            <a:r>
              <a:rPr lang="de-DE" dirty="0"/>
              <a:t>Anstatt eines Bildes kann auch eine Farbe ausgewählt werden.</a:t>
            </a:r>
          </a:p>
        </p:txBody>
      </p:sp>
      <p:pic>
        <p:nvPicPr>
          <p:cNvPr id="13" name="MR Logo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512000" cy="34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de-DE" dirty="0"/>
              <a:t>Titel 24 pt,</a:t>
            </a:r>
            <a:br>
              <a:rPr lang="de-DE" dirty="0"/>
            </a:br>
            <a:r>
              <a:rPr lang="de-DE" dirty="0"/>
              <a:t>max. dreizeilig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de-DE" dirty="0"/>
              <a:t>Datum: TT.MM.JJJ</a:t>
            </a:r>
            <a:br>
              <a:rPr lang="de-DE" dirty="0"/>
            </a:br>
            <a:r>
              <a:rPr lang="de-DE" dirty="0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249144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665">
          <p15:clr>
            <a:srgbClr val="5ACBF0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FBAE40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Multibrandi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Klicken Sie auf das Icon in der Mitte, um ein Titelbild einzufügen.</a:t>
            </a:r>
            <a:br>
              <a:rPr lang="de-DE" dirty="0"/>
            </a:br>
            <a:r>
              <a:rPr lang="de-DE" dirty="0"/>
              <a:t>Anstatt eines Bildes kann auch eine Farbe ausgewählt werden.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24 pt,</a:t>
            </a:r>
            <a:br>
              <a:rPr lang="de-DE" dirty="0"/>
            </a:br>
            <a:r>
              <a:rPr lang="de-DE" dirty="0"/>
              <a:t>max. dreizeilig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Datum: TT.MM.JJJ</a:t>
            </a:r>
            <a:br>
              <a:rPr lang="de-DE" dirty="0"/>
            </a:br>
            <a:r>
              <a:rPr lang="de-DE" dirty="0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sp>
        <p:nvSpPr>
          <p:cNvPr id="8" name="Logo Placeholder 2">
            <a:extLst>
              <a:ext uri="{FF2B5EF4-FFF2-40B4-BE49-F238E27FC236}">
                <a16:creationId xmlns:a16="http://schemas.microsoft.com/office/drawing/2014/main" id="{8B8EF8EC-DF54-60DA-4293-16497FC264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2718000" y="3747600"/>
            <a:ext cx="1512000" cy="349200"/>
          </a:xfrm>
          <a:noFill/>
        </p:spPr>
        <p:txBody>
          <a:bodyPr/>
          <a:lstStyle>
            <a:lvl1pPr marL="0" indent="0" algn="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Maximale Größe für ein zusätzliches Logo. Bitte rechtbündig ausrichten und gleichgroß platzieren.</a:t>
            </a:r>
          </a:p>
        </p:txBody>
      </p:sp>
      <p:sp>
        <p:nvSpPr>
          <p:cNvPr id="10" name="Logo Placeholder 3">
            <a:extLst>
              <a:ext uri="{FF2B5EF4-FFF2-40B4-BE49-F238E27FC236}">
                <a16:creationId xmlns:a16="http://schemas.microsoft.com/office/drawing/2014/main" id="{F9D3F64F-D47E-247C-C64F-C338B2C8B1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>
          <a:xfrm>
            <a:off x="2718000" y="3049200"/>
            <a:ext cx="1512000" cy="349200"/>
          </a:xfrm>
        </p:spPr>
        <p:txBody>
          <a:bodyPr/>
          <a:lstStyle>
            <a:lvl1pPr marL="0" indent="0" algn="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Maximale Größe für ein zusätzliches Logo. Bitte rechtbündig ausrichten und gleichgroß platzieren.</a:t>
            </a:r>
          </a:p>
        </p:txBody>
      </p:sp>
      <p:pic>
        <p:nvPicPr>
          <p:cNvPr id="11" name="MR Logo white 1">
            <a:extLst>
              <a:ext uri="{FF2B5EF4-FFF2-40B4-BE49-F238E27FC236}">
                <a16:creationId xmlns:a16="http://schemas.microsoft.com/office/drawing/2014/main" id="{A30665A9-A7DF-D435-7F6D-6F96D6BE140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512000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48328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10" pos="2880">
          <p15:clr>
            <a:srgbClr val="FBAE40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6" orient="horz" pos="1429">
          <p15:clr>
            <a:srgbClr val="FBAE40"/>
          </p15:clr>
        </p15:guide>
        <p15:guide id="35" orient="horz" pos="3061">
          <p15:clr>
            <a:srgbClr val="F26B43"/>
          </p15:clr>
        </p15:guide>
        <p15:guide id="38" pos="2665">
          <p15:clr>
            <a:srgbClr val="5ACBF0"/>
          </p15:clr>
        </p15:guide>
        <p15:guide id="39" pos="1712">
          <p15:clr>
            <a:srgbClr val="5ACBF0"/>
          </p15:clr>
        </p15:guide>
        <p15:guide id="40" pos="2005">
          <p15:clr>
            <a:srgbClr val="5ACBF0"/>
          </p15:clr>
        </p15:guide>
        <p15:guide id="41" orient="horz" pos="1921">
          <p15:clr>
            <a:srgbClr val="5ACBF0"/>
          </p15:clr>
        </p15:guide>
        <p15:guide id="42" orient="horz" pos="2141">
          <p15:clr>
            <a:srgbClr val="5ACBF0"/>
          </p15:clr>
        </p15:guide>
        <p15:guide id="43" orient="horz" pos="2361">
          <p15:clr>
            <a:srgbClr val="5ACBF0"/>
          </p15:clr>
        </p15:guide>
        <p15:guide id="44" orient="horz" pos="2581">
          <p15:clr>
            <a:srgbClr val="5ACBF0"/>
          </p15:clr>
        </p15:guide>
        <p15:guide id="45" orient="horz" pos="280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Multibrand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Klicken Sie auf das Icon in der Mitte, um ein Titelbild einzufügen.</a:t>
            </a:r>
            <a:br>
              <a:rPr lang="de-DE" dirty="0"/>
            </a:br>
            <a:r>
              <a:rPr lang="de-DE" dirty="0"/>
              <a:t>Anstatt eines Bildes kann auch eine Farbe ausgewählt werden.</a:t>
            </a:r>
          </a:p>
        </p:txBody>
      </p:sp>
      <p:pic>
        <p:nvPicPr>
          <p:cNvPr id="13" name="MR Logo 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512000" cy="34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de-DE" dirty="0"/>
              <a:t>Titel 24 pt,</a:t>
            </a:r>
            <a:br>
              <a:rPr lang="de-DE" dirty="0"/>
            </a:br>
            <a:r>
              <a:rPr lang="de-DE" dirty="0"/>
              <a:t>max. dreizeilig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de-DE" dirty="0"/>
              <a:t>Datum: TT.MM.JJJ</a:t>
            </a:r>
            <a:br>
              <a:rPr lang="de-DE" dirty="0"/>
            </a:br>
            <a:r>
              <a:rPr lang="de-DE" dirty="0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sp>
        <p:nvSpPr>
          <p:cNvPr id="5" name="Logo Placeholder 2">
            <a:extLst>
              <a:ext uri="{FF2B5EF4-FFF2-40B4-BE49-F238E27FC236}">
                <a16:creationId xmlns:a16="http://schemas.microsoft.com/office/drawing/2014/main" id="{2165B20C-A182-5BDD-926C-2DA793ADFA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2718000" y="3747600"/>
            <a:ext cx="1512000" cy="349200"/>
          </a:xfrm>
          <a:noFill/>
        </p:spPr>
        <p:txBody>
          <a:bodyPr/>
          <a:lstStyle>
            <a:lvl1pPr marL="0" indent="0" algn="r">
              <a:buNone/>
              <a:defRPr sz="700"/>
            </a:lvl1pPr>
          </a:lstStyle>
          <a:p>
            <a:r>
              <a:rPr lang="de-DE" dirty="0"/>
              <a:t>Maximale Größe für ein zusätzliches Logo. Bitte rechtbündig ausrichten und gleichgroß platzieren.</a:t>
            </a:r>
          </a:p>
        </p:txBody>
      </p:sp>
      <p:sp>
        <p:nvSpPr>
          <p:cNvPr id="10" name="Logo Placeholder 3">
            <a:extLst>
              <a:ext uri="{FF2B5EF4-FFF2-40B4-BE49-F238E27FC236}">
                <a16:creationId xmlns:a16="http://schemas.microsoft.com/office/drawing/2014/main" id="{3CB1A6B3-BDED-7F3A-4D56-2195B241E7A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>
          <a:xfrm>
            <a:off x="2718000" y="3049200"/>
            <a:ext cx="1512000" cy="34920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r>
              <a:rPr lang="de-DE" dirty="0"/>
              <a:t>Maximale Größe für ein zusätzliches Logo. Bitte rechtbündig ausrichten und gleichgroß platzieren.</a:t>
            </a:r>
          </a:p>
        </p:txBody>
      </p:sp>
    </p:spTree>
    <p:extLst>
      <p:ext uri="{BB962C8B-B14F-4D97-AF65-F5344CB8AC3E}">
        <p14:creationId xmlns:p14="http://schemas.microsoft.com/office/powerpoint/2010/main" val="79047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10" pos="2880">
          <p15:clr>
            <a:srgbClr val="FBAE40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6" orient="horz" pos="1429">
          <p15:clr>
            <a:srgbClr val="FBAE40"/>
          </p15:clr>
        </p15:guide>
        <p15:guide id="35" orient="horz" pos="3061">
          <p15:clr>
            <a:srgbClr val="F26B43"/>
          </p15:clr>
        </p15:guide>
        <p15:guide id="38" pos="2665">
          <p15:clr>
            <a:srgbClr val="5ACBF0"/>
          </p15:clr>
        </p15:guide>
        <p15:guide id="39" pos="1712">
          <p15:clr>
            <a:srgbClr val="5ACBF0"/>
          </p15:clr>
        </p15:guide>
        <p15:guide id="40" pos="2005">
          <p15:clr>
            <a:srgbClr val="5ACBF0"/>
          </p15:clr>
        </p15:guide>
        <p15:guide id="41" orient="horz" pos="1921">
          <p15:clr>
            <a:srgbClr val="5ACBF0"/>
          </p15:clr>
        </p15:guide>
        <p15:guide id="42" orient="horz" pos="2141">
          <p15:clr>
            <a:srgbClr val="5ACBF0"/>
          </p15:clr>
        </p15:guide>
        <p15:guide id="43" orient="horz" pos="2361">
          <p15:clr>
            <a:srgbClr val="5ACBF0"/>
          </p15:clr>
        </p15:guide>
        <p15:guide id="44" orient="horz" pos="2581">
          <p15:clr>
            <a:srgbClr val="5ACBF0"/>
          </p15:clr>
        </p15:guide>
        <p15:guide id="45" orient="horz" pos="280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A330-5406-498F-9FFD-DB2335383590}" type="datetime1">
              <a:rPr lang="de-DE" noProof="0" smtClean="0"/>
              <a:t>15.11.2022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Titel 20 pt, max. zweizeilig für Agenda</a:t>
            </a:r>
            <a:endParaRPr lang="de-DE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0000" indent="-450000">
              <a:spcAft>
                <a:spcPts val="900"/>
              </a:spcAft>
              <a:buClr>
                <a:schemeClr val="accent1"/>
              </a:buClr>
              <a:buSzPct val="145000"/>
              <a:buAutoNum type="arabicPeriod"/>
              <a:defRPr/>
            </a:lvl1pPr>
            <a:lvl2pPr marL="720000">
              <a:defRPr/>
            </a:lvl2pPr>
            <a:lvl3pPr marL="936000">
              <a:defRPr/>
            </a:lvl3pPr>
            <a:lvl4pPr marL="1152000">
              <a:defRPr/>
            </a:lvl4pPr>
            <a:lvl5pPr marL="1368000">
              <a:defRPr/>
            </a:lvl5pPr>
            <a:lvl6pPr marL="1584000">
              <a:defRPr/>
            </a:lvl6pPr>
            <a:lvl7pPr marL="1800000">
              <a:defRPr/>
            </a:lvl7pPr>
            <a:lvl8pPr marL="2016000">
              <a:defRPr baseline="0"/>
            </a:lvl8pPr>
            <a:lvl9pPr marL="2232000">
              <a:defRPr baseline="0"/>
            </a:lvl9pPr>
          </a:lstStyle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171228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grey 2">
            <a:extLst>
              <a:ext uri="{FF2B5EF4-FFF2-40B4-BE49-F238E27FC236}">
                <a16:creationId xmlns:a16="http://schemas.microsoft.com/office/drawing/2014/main" id="{D2D16FE2-009A-442E-8EA5-4CA8FC1ABC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22000" y="1404000"/>
            <a:ext cx="2700000" cy="2592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de-DE" dirty="0"/>
              <a:t>Firma / Thema</a:t>
            </a:r>
            <a:br>
              <a:rPr lang="de-DE" dirty="0"/>
            </a:br>
            <a:r>
              <a:rPr lang="de-DE" dirty="0"/>
              <a:t>Name (fett)</a:t>
            </a:r>
          </a:p>
        </p:txBody>
      </p:sp>
      <p:sp>
        <p:nvSpPr>
          <p:cNvPr id="19" name="Content Placeholder grey 3">
            <a:extLst>
              <a:ext uri="{FF2B5EF4-FFF2-40B4-BE49-F238E27FC236}">
                <a16:creationId xmlns:a16="http://schemas.microsoft.com/office/drawing/2014/main" id="{53975128-4D96-42DE-8F17-40BAD05D78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92000" y="1404000"/>
            <a:ext cx="2700000" cy="2592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de-DE" dirty="0"/>
              <a:t>Firma / Thema</a:t>
            </a:r>
            <a:br>
              <a:rPr lang="de-DE" dirty="0"/>
            </a:br>
            <a:r>
              <a:rPr lang="de-DE" dirty="0"/>
              <a:t>Name (fett)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6E07-97E3-408E-B35C-CE52AF85CADE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Titel 20 pt, (alternative Agenda)</a:t>
            </a:r>
          </a:p>
        </p:txBody>
      </p:sp>
      <p:sp>
        <p:nvSpPr>
          <p:cNvPr id="13" name="Text Placeholder 03"/>
          <p:cNvSpPr>
            <a:spLocks noGrp="1"/>
          </p:cNvSpPr>
          <p:nvPr>
            <p:ph type="body" sz="quarter" idx="24" hasCustomPrompt="1"/>
          </p:nvPr>
        </p:nvSpPr>
        <p:spPr>
          <a:xfrm>
            <a:off x="6192000" y="1404000"/>
            <a:ext cx="2700000" cy="576000"/>
          </a:xfrm>
          <a:noFill/>
        </p:spPr>
        <p:txBody>
          <a:bodyPr lIns="72000" tIns="0" rIns="0" bIns="0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“03“</a:t>
            </a:r>
          </a:p>
        </p:txBody>
      </p:sp>
      <p:sp>
        <p:nvSpPr>
          <p:cNvPr id="10" name="Text Placeholder 02"/>
          <p:cNvSpPr>
            <a:spLocks noGrp="1"/>
          </p:cNvSpPr>
          <p:nvPr>
            <p:ph type="body" sz="quarter" idx="23" hasCustomPrompt="1"/>
          </p:nvPr>
        </p:nvSpPr>
        <p:spPr>
          <a:xfrm>
            <a:off x="3222000" y="1404000"/>
            <a:ext cx="2700000" cy="576000"/>
          </a:xfrm>
          <a:noFill/>
        </p:spPr>
        <p:txBody>
          <a:bodyPr lIns="72000" tIns="0" rIns="0" bIns="0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“02“</a:t>
            </a:r>
          </a:p>
        </p:txBody>
      </p:sp>
      <p:sp>
        <p:nvSpPr>
          <p:cNvPr id="5" name="Content Placeholder grey 1"/>
          <p:cNvSpPr>
            <a:spLocks noGrp="1"/>
          </p:cNvSpPr>
          <p:nvPr>
            <p:ph type="body" sz="quarter" idx="16" hasCustomPrompt="1"/>
          </p:nvPr>
        </p:nvSpPr>
        <p:spPr>
          <a:xfrm>
            <a:off x="252000" y="1404000"/>
            <a:ext cx="2700000" cy="2592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de-DE" dirty="0"/>
              <a:t>Firma / Thema</a:t>
            </a:r>
            <a:br>
              <a:rPr lang="de-DE" dirty="0"/>
            </a:br>
            <a:r>
              <a:rPr lang="de-DE" dirty="0"/>
              <a:t>Name (fett)</a:t>
            </a:r>
          </a:p>
        </p:txBody>
      </p:sp>
      <p:sp>
        <p:nvSpPr>
          <p:cNvPr id="9" name="Text Placeholder 01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1404000"/>
            <a:ext cx="2700000" cy="576000"/>
          </a:xfrm>
          <a:noFill/>
        </p:spPr>
        <p:txBody>
          <a:bodyPr lIns="72000" tIns="0" rIns="0" bIns="0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“01”</a:t>
            </a:r>
          </a:p>
        </p:txBody>
      </p:sp>
    </p:spTree>
    <p:extLst>
      <p:ext uri="{BB962C8B-B14F-4D97-AF65-F5344CB8AC3E}">
        <p14:creationId xmlns:p14="http://schemas.microsoft.com/office/powerpoint/2010/main" val="256845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D62D-0B8D-46B8-8153-9042F0236316}" type="datetime1">
              <a:rPr lang="de-DE" noProof="0" smtClean="0"/>
              <a:t>15.11.2022</a:t>
            </a:fld>
            <a:endParaRPr lang="de-DE" noProof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20 pt, max. zweizeilig und Aufzählung</a:t>
            </a:r>
            <a:endParaRPr lang="de-DE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  <a:br>
              <a:rPr lang="de-DE" dirty="0"/>
            </a:br>
            <a:r>
              <a:rPr lang="de-DE" dirty="0"/>
              <a:t>Diagrammformatierung: Sie können alle einfarbige Farben werdenden und „Farbige Palette 1“ (Menüband &gt;Diagrammentwurf &gt;Farbe ändern). Bitte nutzen Sie nur die Formatvorlagen 1, 2, 6 oder 11. (Menüband &gt;Diagrammentwurf &gt;Diagrammformatvorlagen)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428390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Logo 1">
            <a:extLst>
              <a:ext uri="{FF2B5EF4-FFF2-40B4-BE49-F238E27FC236}">
                <a16:creationId xmlns:a16="http://schemas.microsoft.com/office/drawing/2014/main" id="{ECB33FF8-6057-4865-A816-0910E6D24BD6}"/>
              </a:ext>
            </a:extLst>
          </p:cNvPr>
          <p:cNvPicPr preferRelativeResize="0">
            <a:picLocks/>
          </p:cNvPicPr>
          <p:nvPr/>
        </p:nvPicPr>
        <p:blipFill>
          <a:blip r:embed="rId29"/>
          <a:stretch>
            <a:fillRect/>
          </a:stretch>
        </p:blipFill>
        <p:spPr>
          <a:xfrm>
            <a:off x="7584788" y="307350"/>
            <a:ext cx="1306800" cy="302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78000" y="4896000"/>
            <a:ext cx="3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="1">
                <a:solidFill>
                  <a:schemeClr val="tx2"/>
                </a:solidFill>
              </a:defRPr>
            </a:lvl1pPr>
          </a:lstStyle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7632000" y="4896000"/>
            <a:ext cx="828000" cy="180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CD18EE2A-2F16-41C4-92AA-DFD412A44461}" type="datetime1">
              <a:rPr lang="de-DE" smtClean="0"/>
              <a:t>15.11.2022</a:t>
            </a:fld>
            <a:endParaRPr lang="de-DE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18000" y="4896000"/>
            <a:ext cx="360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6748875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Title 20 pt,</a:t>
            </a:r>
            <a:br>
              <a:rPr lang="de-DE" noProof="0" dirty="0"/>
            </a:br>
            <a:r>
              <a:rPr lang="de-DE" noProof="0" dirty="0"/>
              <a:t>max. zweizeilig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type="body" idx="1"/>
          </p:nvPr>
        </p:nvSpPr>
        <p:spPr>
          <a:xfrm>
            <a:off x="252000" y="1116000"/>
            <a:ext cx="8640000" cy="374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4031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  <p:sldLayoutId id="2147483881" r:id="rId18"/>
    <p:sldLayoutId id="2147483882" r:id="rId19"/>
    <p:sldLayoutId id="2147483883" r:id="rId20"/>
    <p:sldLayoutId id="2147483884" r:id="rId21"/>
    <p:sldLayoutId id="2147483885" r:id="rId22"/>
    <p:sldLayoutId id="2147483886" r:id="rId23"/>
    <p:sldLayoutId id="2147483887" r:id="rId24"/>
    <p:sldLayoutId id="2147483888" r:id="rId25"/>
    <p:sldLayoutId id="2147483889" r:id="rId26"/>
    <p:sldLayoutId id="2147483890" r:id="rId2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2700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432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48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864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080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296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512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28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944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D40442-6714-5A62-97D1-478E203F74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64CDAF-729F-0BBF-6090-83B9D4868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DDA3D-652E-E7D8-58F0-6AF3325D0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8A004-C80F-2495-4093-B7E33AF98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7368E2-DD39-B6D9-AA6A-9A4FAB0252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705928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FAEA172B-02EF-2A60-E3D9-F464AF418D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30C1700B-5D37-368E-EEBF-014F0C73C1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Untertitel 14">
            <a:extLst>
              <a:ext uri="{FF2B5EF4-FFF2-40B4-BE49-F238E27FC236}">
                <a16:creationId xmlns:a16="http://schemas.microsoft.com/office/drawing/2014/main" id="{E6652A16-4CC5-86FC-C3DF-C6D243B71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86F1552C-5B78-B4AE-E472-361FB38310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7C846301-9BB0-53DB-948F-9509C8D248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68C3FFCD-E238-3327-F845-F4A4425C39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081574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382135F1-E03B-A755-1BA5-61DFC3B2C0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A89372-231C-1897-22CB-FAD54684A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ED25E8F-B74F-313D-E2FA-1AB5360D4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D468AB-8834-42E6-37D0-68B3A917A8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6538A24-A9C8-D49D-5D2F-55EAC98A61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4F23D9B-4D24-F20D-7A1C-4E672E5C16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864923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1BBEF1-C588-4FC5-D0F2-02CCB9B3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EBB8-19FD-4352-A046-45B50C312252}" type="datetime1">
              <a:rPr lang="de-DE" noProof="0" smtClean="0"/>
              <a:pPr/>
              <a:t>15.11.2022</a:t>
            </a:fld>
            <a:endParaRPr lang="de-DE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D4E285-2F6A-F4C0-8662-54E3867759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4</a:t>
            </a:fld>
            <a:endParaRPr lang="de-DE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90FB3-E3FE-9DC9-D069-0C3EA99307A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  <a:endParaRPr lang="de-DE" noProof="0" dirty="0"/>
          </a:p>
        </p:txBody>
      </p:sp>
      <p:sp>
        <p:nvSpPr>
          <p:cNvPr id="15" name="Titel 14">
            <a:extLst>
              <a:ext uri="{FF2B5EF4-FFF2-40B4-BE49-F238E27FC236}">
                <a16:creationId xmlns:a16="http://schemas.microsoft.com/office/drawing/2014/main" id="{95D3D419-5AFD-8175-F45C-2E12CB0AF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0FC78C3F-01EF-00FC-5AEE-7B86C9EBE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73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R _Template 16 to 9_MR_DE">
  <a:themeElements>
    <a:clrScheme name="Munich Re">
      <a:dk1>
        <a:sysClr val="windowText" lastClr="000000"/>
      </a:dk1>
      <a:lt1>
        <a:sysClr val="window" lastClr="FFFFFF"/>
      </a:lt1>
      <a:dk2>
        <a:srgbClr val="0F1E32"/>
      </a:dk2>
      <a:lt2>
        <a:srgbClr val="008080"/>
      </a:lt2>
      <a:accent1>
        <a:srgbClr val="3350B8"/>
      </a:accent1>
      <a:accent2>
        <a:srgbClr val="4AD386"/>
      </a:accent2>
      <a:accent3>
        <a:srgbClr val="E1551E"/>
      </a:accent3>
      <a:accent4>
        <a:srgbClr val="1DB1D9"/>
      </a:accent4>
      <a:accent5>
        <a:srgbClr val="5DB1C3"/>
      </a:accent5>
      <a:accent6>
        <a:srgbClr val="914BFF"/>
      </a:accent6>
      <a:hlink>
        <a:srgbClr val="914BFF"/>
      </a:hlink>
      <a:folHlink>
        <a:srgbClr val="899AD4"/>
      </a:folHlink>
    </a:clrScheme>
    <a:fontScheme name="Munich Re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 anchorCtr="0"/>
      <a:lstStyle>
        <a:defPPr algn="ctr">
          <a:defRPr sz="14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effectLst/>
      </a:spPr>
      <a:bodyPr wrap="square" lIns="0" tIns="0" rIns="0" bIns="0" rtlCol="0">
        <a:spAutoFit/>
      </a:bodyPr>
      <a:lstStyle>
        <a:defPPr marL="269875" indent="-269875">
          <a:lnSpc>
            <a:spcPct val="110000"/>
          </a:lnSpc>
          <a:buFont typeface="Wingdings" panose="05000000000000000000" pitchFamily="2" charset="2"/>
          <a:buChar char="§"/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ERGO">
      <a:srgbClr val="BF1528"/>
    </a:custClr>
    <a:custClr name="ERGO L&amp;H Germany">
      <a:srgbClr val="009284"/>
    </a:custClr>
    <a:custClr name="ERGO P-C Germany">
      <a:srgbClr val="EEB500"/>
    </a:custClr>
    <a:custClr name="ERGO International">
      <a:srgbClr val="E87A16"/>
    </a:custClr>
    <a:custClr name="L&amp;H reinsurance">
      <a:srgbClr val="004DBF"/>
    </a:custClr>
    <a:custClr name="P-C reinsurance">
      <a:srgbClr val="00337F"/>
    </a:custClr>
    <a:custClr name="Risk Solution">
      <a:srgbClr val="00DCFA"/>
    </a:custClr>
    <a:custClr name="MEAG">
      <a:srgbClr val="9CB40D"/>
    </a:custClr>
  </a:custClrLst>
  <a:extLst>
    <a:ext uri="{05A4C25C-085E-4340-85A3-A5531E510DB2}">
      <thm15:themeFamily xmlns:thm15="http://schemas.microsoft.com/office/thememl/2012/main" name="MR Template_16 to 9_MR_DE_V10_fertig_V4.potx" id="{F3558F5A-58F3-443A-8E59-CA53FECCB7F3}" vid="{711D53D6-11A5-4C22-A61A-76C0901B5A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MR_Template_16x9_GER</Template>
  <TotalTime>0</TotalTime>
  <Words>20</Words>
  <Application>Microsoft Office PowerPoint</Application>
  <PresentationFormat>Bildschirmpräsentation (16:9)</PresentationFormat>
  <Paragraphs>4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MR _Template 16 to 9_MR_DE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Munich Re - MR - de-DE - Din A4</dc:subject>
  <dc:creator>Haroun Fuad - Munich-MR</dc:creator>
  <cp:keywords>Munich-MR;</cp:keywords>
  <cp:lastModifiedBy>Haroun Fuad - Munich-MR</cp:lastModifiedBy>
  <cp:revision>1</cp:revision>
  <cp:lastPrinted>2019-12-02T15:43:49Z</cp:lastPrinted>
  <dcterms:created xsi:type="dcterms:W3CDTF">2022-11-15T08:06:25Z</dcterms:created>
  <dcterms:modified xsi:type="dcterms:W3CDTF">2022-11-15T08:06:44Z</dcterms:modified>
  <cp:category>Din A4</cp:category>
  <cp:contentStatus>MR</cp:contentStatus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6dace53-bb26-49c1-b263-21baa9bbd689_Enabled">
    <vt:lpwstr>true</vt:lpwstr>
  </property>
  <property fmtid="{D5CDD505-2E9C-101B-9397-08002B2CF9AE}" pid="3" name="MSIP_Label_c6dace53-bb26-49c1-b263-21baa9bbd689_SetDate">
    <vt:lpwstr>2022-11-15T08:06:42Z</vt:lpwstr>
  </property>
  <property fmtid="{D5CDD505-2E9C-101B-9397-08002B2CF9AE}" pid="4" name="MSIP_Label_c6dace53-bb26-49c1-b263-21baa9bbd689_Method">
    <vt:lpwstr>Privileged</vt:lpwstr>
  </property>
  <property fmtid="{D5CDD505-2E9C-101B-9397-08002B2CF9AE}" pid="5" name="MSIP_Label_c6dace53-bb26-49c1-b263-21baa9bbd689_Name">
    <vt:lpwstr>c6dace53-bb26-49c1-b263-21baa9bbd689</vt:lpwstr>
  </property>
  <property fmtid="{D5CDD505-2E9C-101B-9397-08002B2CF9AE}" pid="6" name="MSIP_Label_c6dace53-bb26-49c1-b263-21baa9bbd689_SiteId">
    <vt:lpwstr>582259a1-dcaa-4cca-b1cf-e60d3f045ecd</vt:lpwstr>
  </property>
  <property fmtid="{D5CDD505-2E9C-101B-9397-08002B2CF9AE}" pid="7" name="MSIP_Label_c6dace53-bb26-49c1-b263-21baa9bbd689_ActionId">
    <vt:lpwstr>9073630d-d010-4a91-b1e2-767f9eb5411f</vt:lpwstr>
  </property>
  <property fmtid="{D5CDD505-2E9C-101B-9397-08002B2CF9AE}" pid="8" name="MSIP_Label_c6dace53-bb26-49c1-b263-21baa9bbd689_ContentBits">
    <vt:lpwstr>0</vt:lpwstr>
  </property>
</Properties>
</file>