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8" r:id="rId5"/>
  </p:sldMasterIdLst>
  <p:notesMasterIdLst>
    <p:notesMasterId r:id="rId105"/>
  </p:notesMasterIdLst>
  <p:sldIdLst>
    <p:sldId id="256" r:id="rId6"/>
    <p:sldId id="257" r:id="rId7"/>
    <p:sldId id="258" r:id="rId8"/>
    <p:sldId id="259" r:id="rId9"/>
    <p:sldId id="260" r:id="rId10"/>
    <p:sldId id="261" r:id="rId11"/>
    <p:sldId id="262" r:id="rId12"/>
    <p:sldId id="263" r:id="rId13"/>
    <p:sldId id="264" r:id="rId14"/>
    <p:sldId id="266" r:id="rId15"/>
    <p:sldId id="272" r:id="rId16"/>
    <p:sldId id="267" r:id="rId17"/>
    <p:sldId id="268" r:id="rId18"/>
    <p:sldId id="269" r:id="rId19"/>
    <p:sldId id="270" r:id="rId20"/>
    <p:sldId id="271" r:id="rId21"/>
    <p:sldId id="273" r:id="rId22"/>
    <p:sldId id="274" r:id="rId23"/>
    <p:sldId id="275" r:id="rId24"/>
    <p:sldId id="276" r:id="rId25"/>
    <p:sldId id="277" r:id="rId26"/>
    <p:sldId id="278" r:id="rId27"/>
    <p:sldId id="279" r:id="rId28"/>
    <p:sldId id="280"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3" r:id="rId49"/>
    <p:sldId id="301" r:id="rId50"/>
    <p:sldId id="359" r:id="rId51"/>
    <p:sldId id="308" r:id="rId52"/>
    <p:sldId id="307" r:id="rId53"/>
    <p:sldId id="306" r:id="rId54"/>
    <p:sldId id="309" r:id="rId55"/>
    <p:sldId id="310" r:id="rId56"/>
    <p:sldId id="311" r:id="rId57"/>
    <p:sldId id="361" r:id="rId58"/>
    <p:sldId id="313" r:id="rId59"/>
    <p:sldId id="314" r:id="rId60"/>
    <p:sldId id="315" r:id="rId61"/>
    <p:sldId id="312" r:id="rId62"/>
    <p:sldId id="318" r:id="rId63"/>
    <p:sldId id="317" r:id="rId64"/>
    <p:sldId id="316" r:id="rId65"/>
    <p:sldId id="323" r:id="rId66"/>
    <p:sldId id="322" r:id="rId67"/>
    <p:sldId id="321" r:id="rId68"/>
    <p:sldId id="320" r:id="rId69"/>
    <p:sldId id="324" r:id="rId70"/>
    <p:sldId id="329" r:id="rId71"/>
    <p:sldId id="328" r:id="rId72"/>
    <p:sldId id="327" r:id="rId73"/>
    <p:sldId id="326" r:id="rId74"/>
    <p:sldId id="325" r:id="rId75"/>
    <p:sldId id="335" r:id="rId76"/>
    <p:sldId id="330" r:id="rId77"/>
    <p:sldId id="334" r:id="rId78"/>
    <p:sldId id="360" r:id="rId79"/>
    <p:sldId id="336" r:id="rId80"/>
    <p:sldId id="332" r:id="rId81"/>
    <p:sldId id="331" r:id="rId82"/>
    <p:sldId id="337" r:id="rId83"/>
    <p:sldId id="340" r:id="rId84"/>
    <p:sldId id="341" r:id="rId85"/>
    <p:sldId id="339" r:id="rId86"/>
    <p:sldId id="342" r:id="rId87"/>
    <p:sldId id="343" r:id="rId88"/>
    <p:sldId id="344" r:id="rId89"/>
    <p:sldId id="345" r:id="rId90"/>
    <p:sldId id="338" r:id="rId91"/>
    <p:sldId id="346" r:id="rId92"/>
    <p:sldId id="347" r:id="rId93"/>
    <p:sldId id="348" r:id="rId94"/>
    <p:sldId id="349" r:id="rId95"/>
    <p:sldId id="351" r:id="rId96"/>
    <p:sldId id="350" r:id="rId97"/>
    <p:sldId id="352" r:id="rId98"/>
    <p:sldId id="353" r:id="rId99"/>
    <p:sldId id="354" r:id="rId100"/>
    <p:sldId id="355" r:id="rId101"/>
    <p:sldId id="356" r:id="rId102"/>
    <p:sldId id="357" r:id="rId103"/>
    <p:sldId id="358" r:id="rId104"/>
  </p:sldIdLst>
  <p:sldSz cx="9144000" cy="5143500" type="screen16x9"/>
  <p:notesSz cx="7099300" cy="10234613"/>
  <p:defaultTextStyle>
    <a:defPPr>
      <a:defRPr lang="x-non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30" autoAdjust="0"/>
    <p:restoredTop sz="94660"/>
  </p:normalViewPr>
  <p:slideViewPr>
    <p:cSldViewPr snapToGrid="0">
      <p:cViewPr varScale="1">
        <p:scale>
          <a:sx n="150" d="100"/>
          <a:sy n="150" d="100"/>
        </p:scale>
        <p:origin x="294" y="126"/>
      </p:cViewPr>
      <p:guideLst/>
    </p:cSldViewPr>
  </p:slideViewPr>
  <p:notesTextViewPr>
    <p:cViewPr>
      <p:scale>
        <a:sx n="3" d="2"/>
        <a:sy n="3" d="2"/>
      </p:scale>
      <p:origin x="0" y="0"/>
    </p:cViewPr>
  </p:notesTextViewPr>
  <p:sorterViewPr>
    <p:cViewPr>
      <p:scale>
        <a:sx n="100" d="100"/>
        <a:sy n="100" d="100"/>
      </p:scale>
      <p:origin x="0" y="-9024"/>
    </p:cViewPr>
  </p:sorterViewPr>
  <p:notesViewPr>
    <p:cSldViewPr snapToGrid="0">
      <p:cViewPr varScale="1">
        <p:scale>
          <a:sx n="66" d="100"/>
          <a:sy n="66" d="100"/>
        </p:scale>
        <p:origin x="0" y="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07" Type="http://schemas.openxmlformats.org/officeDocument/2006/relationships/viewProps" Target="viewProps.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5" Type="http://schemas.openxmlformats.org/officeDocument/2006/relationships/slideMaster" Target="slideMasters/slideMaster1.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presProps" Target="pres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tableStyles" Target="tableStyles.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8852420622575915E-3"/>
          <c:y val="9.0359191656141091E-2"/>
          <c:w val="0.48622080307727611"/>
          <c:h val="0.8557071551577432"/>
        </c:manualLayout>
      </c:layout>
      <c:doughnutChart>
        <c:varyColors val="1"/>
        <c:ser>
          <c:idx val="0"/>
          <c:order val="0"/>
          <c:tx>
            <c:strRef>
              <c:f>Tabelle1!$B$1</c:f>
              <c:strCache>
                <c:ptCount val="1"/>
                <c:pt idx="0">
                  <c:v>Dolore </c:v>
                </c:pt>
              </c:strCache>
            </c:strRef>
          </c:tx>
          <c:spPr>
            <a:ln>
              <a:solidFill>
                <a:srgbClr val="F2F2F2"/>
              </a:solidFill>
            </a:ln>
          </c:spPr>
          <c:dPt>
            <c:idx val="0"/>
            <c:bubble3D val="0"/>
            <c:spPr>
              <a:solidFill>
                <a:schemeClr val="accent1">
                  <a:shade val="58000"/>
                </a:schemeClr>
              </a:solidFill>
              <a:ln>
                <a:solidFill>
                  <a:srgbClr val="F2F2F2"/>
                </a:solidFill>
              </a:ln>
              <a:effectLst/>
            </c:spPr>
          </c:dPt>
          <c:dPt>
            <c:idx val="1"/>
            <c:bubble3D val="0"/>
            <c:spPr>
              <a:solidFill>
                <a:schemeClr val="accent1">
                  <a:shade val="86000"/>
                </a:schemeClr>
              </a:solidFill>
              <a:ln>
                <a:solidFill>
                  <a:srgbClr val="F2F2F2"/>
                </a:solidFill>
              </a:ln>
              <a:effectLst/>
            </c:spPr>
          </c:dPt>
          <c:dPt>
            <c:idx val="2"/>
            <c:bubble3D val="0"/>
            <c:spPr>
              <a:solidFill>
                <a:schemeClr val="accent1">
                  <a:tint val="86000"/>
                </a:schemeClr>
              </a:solidFill>
              <a:ln>
                <a:solidFill>
                  <a:srgbClr val="F2F2F2"/>
                </a:solidFill>
              </a:ln>
              <a:effectLst/>
            </c:spPr>
          </c:dPt>
          <c:dPt>
            <c:idx val="3"/>
            <c:bubble3D val="0"/>
            <c:spPr>
              <a:solidFill>
                <a:schemeClr val="accent1">
                  <a:tint val="58000"/>
                </a:schemeClr>
              </a:solidFill>
              <a:ln>
                <a:solidFill>
                  <a:srgbClr val="F2F2F2"/>
                </a:solidFill>
              </a:ln>
              <a:effectLst/>
            </c:spPr>
          </c:dPt>
          <c:dLbls>
            <c:dLbl>
              <c:idx val="0"/>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dLbl>
              <c:idx val="1"/>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numFmt formatCode="#,##0.0" sourceLinked="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2"/>
                    </a:solidFill>
                    <a:latin typeface="+mn-lt"/>
                    <a:ea typeface="+mn-ea"/>
                    <a:cs typeface="+mn-cs"/>
                  </a:defRPr>
                </a:pPr>
                <a:endParaRPr lang="de-DE"/>
              </a:p>
            </c:txPr>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Tabelle1!$A$2:$A$5</c:f>
              <c:strCache>
                <c:ptCount val="4"/>
                <c:pt idx="0">
                  <c:v>Vero eos</c:v>
                </c:pt>
                <c:pt idx="1">
                  <c:v>Accusam</c:v>
                </c:pt>
                <c:pt idx="2">
                  <c:v>Aliquyam </c:v>
                </c:pt>
                <c:pt idx="3">
                  <c:v>Takimata </c:v>
                </c:pt>
              </c:strCache>
            </c:strRef>
          </c:cat>
          <c:val>
            <c:numRef>
              <c:f>Tabelle1!$B$2:$B$5</c:f>
              <c:numCache>
                <c:formatCode>General</c:formatCode>
                <c:ptCount val="4"/>
                <c:pt idx="0">
                  <c:v>4.3</c:v>
                </c:pt>
                <c:pt idx="1">
                  <c:v>2.5</c:v>
                </c:pt>
                <c:pt idx="2">
                  <c:v>3.5</c:v>
                </c:pt>
                <c:pt idx="3">
                  <c:v>4.5</c:v>
                </c:pt>
              </c:numCache>
            </c:numRef>
          </c:val>
        </c:ser>
        <c:dLbls>
          <c:showLegendKey val="0"/>
          <c:showVal val="0"/>
          <c:showCatName val="0"/>
          <c:showSerName val="0"/>
          <c:showPercent val="0"/>
          <c:showBubbleSize val="0"/>
          <c:showLeaderLines val="1"/>
        </c:dLbls>
        <c:firstSliceAng val="0"/>
        <c:holeSize val="65"/>
      </c:doughnutChart>
      <c:spPr>
        <a:noFill/>
        <a:ln>
          <a:noFill/>
        </a:ln>
        <a:effectLst/>
      </c:spPr>
    </c:plotArea>
    <c:legend>
      <c:legendPos val="b"/>
      <c:layout>
        <c:manualLayout>
          <c:xMode val="edge"/>
          <c:yMode val="edge"/>
          <c:x val="0.5474129518596017"/>
          <c:y val="0.23138064927096361"/>
          <c:w val="0.33118391621708898"/>
          <c:h val="0.5835224904652094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de-DE"/>
        </a:p>
      </c:txPr>
    </c:legend>
    <c:plotVisOnly val="1"/>
    <c:dispBlanksAs val="gap"/>
    <c:showDLblsOverMax val="0"/>
  </c:chart>
  <c:spPr>
    <a:noFill/>
    <a:ln w="6350" cap="flat" cmpd="sng" algn="ctr">
      <a:noFill/>
      <a:prstDash val="solid"/>
      <a:miter lim="800000"/>
    </a:ln>
    <a:effectLst/>
  </c:spPr>
  <c:txPr>
    <a:bodyPr/>
    <a:lstStyle/>
    <a:p>
      <a:pPr>
        <a:defRPr sz="1000">
          <a:solidFill>
            <a:schemeClr val="tx2"/>
          </a:solidFill>
        </a:defRPr>
      </a:pPr>
      <a:endParaRPr lang="de-D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000" b="1" i="0" u="none" strike="noStrike" kern="1200" spc="0" baseline="0">
                <a:solidFill>
                  <a:schemeClr val="tx2"/>
                </a:solidFill>
                <a:latin typeface="+mn-lt"/>
                <a:ea typeface="+mn-ea"/>
                <a:cs typeface="+mn-cs"/>
              </a:defRPr>
            </a:pPr>
            <a:r>
              <a:rPr lang="en-US" sz="1000" b="1" dirty="0" err="1" smtClean="0">
                <a:solidFill>
                  <a:schemeClr val="tx2"/>
                </a:solidFill>
              </a:rPr>
              <a:t>Dolore</a:t>
            </a:r>
            <a:endParaRPr lang="en-US" sz="1000" b="1" dirty="0">
              <a:solidFill>
                <a:schemeClr val="tx2"/>
              </a:solidFill>
            </a:endParaRPr>
          </a:p>
        </c:rich>
      </c:tx>
      <c:layout>
        <c:manualLayout>
          <c:xMode val="edge"/>
          <c:yMode val="edge"/>
          <c:x val="0.38690510973278458"/>
          <c:y val="3.1381539102365947E-3"/>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2"/>
              </a:solidFill>
              <a:latin typeface="+mn-lt"/>
              <a:ea typeface="+mn-ea"/>
              <a:cs typeface="+mn-cs"/>
            </a:defRPr>
          </a:pPr>
          <a:endParaRPr lang="de-DE"/>
        </a:p>
      </c:txPr>
    </c:title>
    <c:autoTitleDeleted val="0"/>
    <c:plotArea>
      <c:layout>
        <c:manualLayout>
          <c:layoutTarget val="inner"/>
          <c:xMode val="edge"/>
          <c:yMode val="edge"/>
          <c:x val="5.7870582931939786E-2"/>
          <c:y val="0.12040465695383742"/>
          <c:w val="0.90387529113205489"/>
          <c:h val="0.873629169349873"/>
        </c:manualLayout>
      </c:layout>
      <c:doughnutChart>
        <c:varyColors val="1"/>
        <c:ser>
          <c:idx val="0"/>
          <c:order val="0"/>
          <c:tx>
            <c:strRef>
              <c:f>Tabelle1!$B$1</c:f>
              <c:strCache>
                <c:ptCount val="1"/>
                <c:pt idx="0">
                  <c:v>Verkauf</c:v>
                </c:pt>
              </c:strCache>
            </c:strRef>
          </c:tx>
          <c:spPr>
            <a:ln w="6350">
              <a:solidFill>
                <a:srgbClr val="F2F2F2"/>
              </a:solidFill>
            </a:ln>
          </c:spPr>
          <c:dPt>
            <c:idx val="0"/>
            <c:bubble3D val="0"/>
            <c:spPr>
              <a:solidFill>
                <a:schemeClr val="accent1">
                  <a:shade val="65000"/>
                </a:schemeClr>
              </a:solidFill>
              <a:ln w="6350">
                <a:solidFill>
                  <a:srgbClr val="F2F2F2"/>
                </a:solidFill>
              </a:ln>
              <a:effectLst/>
            </c:spPr>
          </c:dPt>
          <c:dPt>
            <c:idx val="1"/>
            <c:bubble3D val="0"/>
            <c:spPr>
              <a:solidFill>
                <a:schemeClr val="accent1"/>
              </a:solidFill>
              <a:ln w="6350">
                <a:solidFill>
                  <a:srgbClr val="F2F2F2"/>
                </a:solidFill>
              </a:ln>
              <a:effectLst/>
            </c:spPr>
          </c:dPt>
          <c:dPt>
            <c:idx val="2"/>
            <c:bubble3D val="0"/>
            <c:spPr>
              <a:solidFill>
                <a:schemeClr val="accent1">
                  <a:tint val="65000"/>
                </a:schemeClr>
              </a:solidFill>
              <a:ln w="6350">
                <a:solidFill>
                  <a:srgbClr val="F2F2F2"/>
                </a:solidFill>
              </a:ln>
              <a:effectLst/>
            </c:spPr>
          </c:dPt>
          <c:dLbls>
            <c:dLbl>
              <c:idx val="0"/>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1. Quartal</c:v>
                </c:pt>
                <c:pt idx="1">
                  <c:v>2. Quartal</c:v>
                </c:pt>
                <c:pt idx="2">
                  <c:v>3. Quartal</c:v>
                </c:pt>
              </c:strCache>
            </c:strRef>
          </c:cat>
          <c:val>
            <c:numRef>
              <c:f>Tabelle1!$B$2:$B$4</c:f>
              <c:numCache>
                <c:formatCode>General</c:formatCode>
                <c:ptCount val="3"/>
                <c:pt idx="0">
                  <c:v>8.1999999999999993</c:v>
                </c:pt>
                <c:pt idx="1">
                  <c:v>3.2</c:v>
                </c:pt>
                <c:pt idx="2">
                  <c:v>1.4</c:v>
                </c:pt>
              </c:numCache>
            </c:numRef>
          </c:val>
        </c:ser>
        <c:dLbls>
          <c:showLegendKey val="0"/>
          <c:showVal val="0"/>
          <c:showCatName val="0"/>
          <c:showSerName val="0"/>
          <c:showPercent val="0"/>
          <c:showBubbleSize val="0"/>
          <c:showLeaderLines val="1"/>
        </c:dLbls>
        <c:firstSliceAng val="0"/>
        <c:holeSize val="66"/>
      </c:doughnutChart>
      <c:spPr>
        <a:noFill/>
        <a:ln w="6350">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000" b="1" i="0" u="none" strike="noStrike" kern="1200" spc="0" baseline="0">
                <a:solidFill>
                  <a:schemeClr val="tx2"/>
                </a:solidFill>
                <a:latin typeface="+mn-lt"/>
                <a:ea typeface="+mn-ea"/>
                <a:cs typeface="+mn-cs"/>
              </a:defRPr>
            </a:pPr>
            <a:r>
              <a:rPr lang="en-US" sz="1000" b="1" dirty="0" err="1" smtClean="0">
                <a:solidFill>
                  <a:schemeClr val="tx2"/>
                </a:solidFill>
              </a:rPr>
              <a:t>Eirmod</a:t>
            </a:r>
            <a:endParaRPr lang="en-US" sz="1000" b="1" dirty="0">
              <a:solidFill>
                <a:schemeClr val="tx2"/>
              </a:solidFill>
            </a:endParaRPr>
          </a:p>
        </c:rich>
      </c:tx>
      <c:layout>
        <c:manualLayout>
          <c:xMode val="edge"/>
          <c:yMode val="edge"/>
          <c:x val="0.27988005409958849"/>
          <c:y val="3.7372017425532388E-3"/>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2"/>
              </a:solidFill>
              <a:latin typeface="+mn-lt"/>
              <a:ea typeface="+mn-ea"/>
              <a:cs typeface="+mn-cs"/>
            </a:defRPr>
          </a:pPr>
          <a:endParaRPr lang="de-DE"/>
        </a:p>
      </c:txPr>
    </c:title>
    <c:autoTitleDeleted val="0"/>
    <c:plotArea>
      <c:layout>
        <c:manualLayout>
          <c:layoutTarget val="inner"/>
          <c:xMode val="edge"/>
          <c:yMode val="edge"/>
          <c:x val="0.17053154873835388"/>
          <c:y val="0.23545344241166358"/>
          <c:w val="0.7085638088927414"/>
          <c:h val="0.75858078767478077"/>
        </c:manualLayout>
      </c:layout>
      <c:doughnutChart>
        <c:varyColors val="1"/>
        <c:ser>
          <c:idx val="0"/>
          <c:order val="0"/>
          <c:tx>
            <c:strRef>
              <c:f>Tabelle1!$B$1</c:f>
              <c:strCache>
                <c:ptCount val="1"/>
                <c:pt idx="0">
                  <c:v>Verkauf</c:v>
                </c:pt>
              </c:strCache>
            </c:strRef>
          </c:tx>
          <c:spPr>
            <a:ln w="6350">
              <a:solidFill>
                <a:srgbClr val="F2F2F2"/>
              </a:solidFill>
            </a:ln>
          </c:spPr>
          <c:dPt>
            <c:idx val="0"/>
            <c:bubble3D val="0"/>
            <c:spPr>
              <a:solidFill>
                <a:schemeClr val="accent1">
                  <a:shade val="65000"/>
                </a:schemeClr>
              </a:solidFill>
              <a:ln w="6350">
                <a:solidFill>
                  <a:srgbClr val="F2F2F2"/>
                </a:solidFill>
              </a:ln>
              <a:effectLst/>
            </c:spPr>
          </c:dPt>
          <c:dPt>
            <c:idx val="1"/>
            <c:bubble3D val="0"/>
            <c:spPr>
              <a:solidFill>
                <a:schemeClr val="accent1"/>
              </a:solidFill>
              <a:ln w="6350">
                <a:solidFill>
                  <a:srgbClr val="F2F2F2"/>
                </a:solidFill>
              </a:ln>
              <a:effectLst/>
            </c:spPr>
          </c:dPt>
          <c:dPt>
            <c:idx val="2"/>
            <c:bubble3D val="0"/>
            <c:spPr>
              <a:solidFill>
                <a:schemeClr val="accent1">
                  <a:tint val="65000"/>
                </a:schemeClr>
              </a:solidFill>
              <a:ln w="6350">
                <a:solidFill>
                  <a:srgbClr val="F2F2F2"/>
                </a:solidFill>
              </a:ln>
              <a:effectLst/>
            </c:spPr>
          </c:dPt>
          <c:dLbls>
            <c:dLbl>
              <c:idx val="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1. Quartal</c:v>
                </c:pt>
                <c:pt idx="1">
                  <c:v>2. Quartal</c:v>
                </c:pt>
                <c:pt idx="2">
                  <c:v>3. Quartal</c:v>
                </c:pt>
              </c:strCache>
            </c:strRef>
          </c:cat>
          <c:val>
            <c:numRef>
              <c:f>Tabelle1!$B$2:$B$4</c:f>
              <c:numCache>
                <c:formatCode>General</c:formatCode>
                <c:ptCount val="3"/>
                <c:pt idx="0">
                  <c:v>8.1999999999999993</c:v>
                </c:pt>
                <c:pt idx="1">
                  <c:v>3.2</c:v>
                </c:pt>
                <c:pt idx="2">
                  <c:v>1.4</c:v>
                </c:pt>
              </c:numCache>
            </c:numRef>
          </c:val>
        </c:ser>
        <c:dLbls>
          <c:showLegendKey val="0"/>
          <c:showVal val="0"/>
          <c:showCatName val="0"/>
          <c:showSerName val="0"/>
          <c:showPercent val="0"/>
          <c:showBubbleSize val="0"/>
          <c:showLeaderLines val="1"/>
        </c:dLbls>
        <c:firstSliceAng val="0"/>
        <c:holeSize val="66"/>
      </c:doughnutChart>
      <c:spPr>
        <a:noFill/>
        <a:ln w="6350">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000" b="1" i="0" u="none" strike="noStrike" kern="1200" spc="0" baseline="0">
                <a:solidFill>
                  <a:schemeClr val="tx2"/>
                </a:solidFill>
                <a:latin typeface="+mn-lt"/>
                <a:ea typeface="+mn-ea"/>
                <a:cs typeface="+mn-cs"/>
              </a:defRPr>
            </a:pPr>
            <a:r>
              <a:rPr lang="en-US" sz="1000" b="1" dirty="0" err="1" smtClean="0">
                <a:solidFill>
                  <a:schemeClr val="tx2"/>
                </a:solidFill>
              </a:rPr>
              <a:t>Nonumy</a:t>
            </a:r>
            <a:endParaRPr lang="en-US" sz="1000" b="1" dirty="0">
              <a:solidFill>
                <a:schemeClr val="tx2"/>
              </a:solidFill>
            </a:endParaRPr>
          </a:p>
        </c:rich>
      </c:tx>
      <c:layout>
        <c:manualLayout>
          <c:xMode val="edge"/>
          <c:yMode val="edge"/>
          <c:x val="0.31445620615963582"/>
          <c:y val="0"/>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chemeClr val="tx2"/>
              </a:solidFill>
              <a:latin typeface="+mn-lt"/>
              <a:ea typeface="+mn-ea"/>
              <a:cs typeface="+mn-cs"/>
            </a:defRPr>
          </a:pPr>
          <a:endParaRPr lang="de-DE"/>
        </a:p>
      </c:txPr>
    </c:title>
    <c:autoTitleDeleted val="0"/>
    <c:plotArea>
      <c:layout>
        <c:manualLayout>
          <c:layoutTarget val="inner"/>
          <c:xMode val="edge"/>
          <c:yMode val="edge"/>
          <c:x val="0.13191365660413618"/>
          <c:y val="0.18584087505696986"/>
          <c:w val="0.75490507310629695"/>
          <c:h val="0.80819324174750962"/>
        </c:manualLayout>
      </c:layout>
      <c:doughnutChart>
        <c:varyColors val="1"/>
        <c:ser>
          <c:idx val="0"/>
          <c:order val="0"/>
          <c:tx>
            <c:strRef>
              <c:f>Tabelle1!$B$1</c:f>
              <c:strCache>
                <c:ptCount val="1"/>
                <c:pt idx="0">
                  <c:v>Verkauf</c:v>
                </c:pt>
              </c:strCache>
            </c:strRef>
          </c:tx>
          <c:spPr>
            <a:ln w="6350">
              <a:solidFill>
                <a:srgbClr val="F2F2F2"/>
              </a:solidFill>
            </a:ln>
          </c:spPr>
          <c:dPt>
            <c:idx val="0"/>
            <c:bubble3D val="0"/>
            <c:spPr>
              <a:solidFill>
                <a:schemeClr val="accent1">
                  <a:shade val="65000"/>
                </a:schemeClr>
              </a:solidFill>
              <a:ln w="6350">
                <a:solidFill>
                  <a:srgbClr val="F2F2F2"/>
                </a:solidFill>
              </a:ln>
              <a:effectLst/>
            </c:spPr>
          </c:dPt>
          <c:dPt>
            <c:idx val="1"/>
            <c:bubble3D val="0"/>
            <c:spPr>
              <a:solidFill>
                <a:schemeClr val="accent1"/>
              </a:solidFill>
              <a:ln w="6350">
                <a:solidFill>
                  <a:srgbClr val="F2F2F2"/>
                </a:solidFill>
              </a:ln>
              <a:effectLst/>
            </c:spPr>
          </c:dPt>
          <c:dPt>
            <c:idx val="2"/>
            <c:bubble3D val="0"/>
            <c:spPr>
              <a:solidFill>
                <a:schemeClr val="accent1">
                  <a:tint val="65000"/>
                </a:schemeClr>
              </a:solidFill>
              <a:ln w="6350">
                <a:solidFill>
                  <a:srgbClr val="F2F2F2"/>
                </a:solidFill>
              </a:ln>
              <a:effectLst/>
            </c:spPr>
          </c:dPt>
          <c:dLbls>
            <c:dLbl>
              <c:idx val="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1. Quartal</c:v>
                </c:pt>
                <c:pt idx="1">
                  <c:v>2. Quartal</c:v>
                </c:pt>
                <c:pt idx="2">
                  <c:v>3. Quartal</c:v>
                </c:pt>
              </c:strCache>
            </c:strRef>
          </c:cat>
          <c:val>
            <c:numRef>
              <c:f>Tabelle1!$B$2:$B$4</c:f>
              <c:numCache>
                <c:formatCode>General</c:formatCode>
                <c:ptCount val="3"/>
                <c:pt idx="0">
                  <c:v>8.1999999999999993</c:v>
                </c:pt>
                <c:pt idx="1">
                  <c:v>3.2</c:v>
                </c:pt>
                <c:pt idx="2">
                  <c:v>1.4</c:v>
                </c:pt>
              </c:numCache>
            </c:numRef>
          </c:val>
        </c:ser>
        <c:dLbls>
          <c:showLegendKey val="0"/>
          <c:showVal val="0"/>
          <c:showCatName val="0"/>
          <c:showSerName val="0"/>
          <c:showPercent val="0"/>
          <c:showBubbleSize val="0"/>
          <c:showLeaderLines val="1"/>
        </c:dLbls>
        <c:firstSliceAng val="0"/>
        <c:holeSize val="66"/>
      </c:doughnutChart>
      <c:spPr>
        <a:noFill/>
        <a:ln w="6350">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lgn="ctr">
              <a:defRPr sz="1000" b="1" i="0" u="none" strike="noStrike" kern="1200" spc="0" baseline="0">
                <a:solidFill>
                  <a:schemeClr val="tx2"/>
                </a:solidFill>
                <a:latin typeface="+mn-lt"/>
                <a:ea typeface="+mn-ea"/>
                <a:cs typeface="+mn-cs"/>
              </a:defRPr>
            </a:pPr>
            <a:r>
              <a:rPr lang="en-US" sz="1000" b="1" dirty="0" err="1" smtClean="0">
                <a:solidFill>
                  <a:schemeClr val="tx2"/>
                </a:solidFill>
              </a:rPr>
              <a:t>Invident</a:t>
            </a:r>
            <a:endParaRPr lang="en-US" sz="1000" b="1" dirty="0">
              <a:solidFill>
                <a:schemeClr val="tx2"/>
              </a:solidFill>
            </a:endParaRPr>
          </a:p>
        </c:rich>
      </c:tx>
      <c:layout>
        <c:manualLayout>
          <c:xMode val="edge"/>
          <c:yMode val="edge"/>
          <c:x val="0.27579156048930037"/>
          <c:y val="5.6550653274313632E-3"/>
        </c:manualLayout>
      </c:layout>
      <c:overlay val="0"/>
      <c:spPr>
        <a:noFill/>
        <a:ln>
          <a:noFill/>
        </a:ln>
        <a:effectLst/>
      </c:spPr>
      <c:txPr>
        <a:bodyPr rot="0" spcFirstLastPara="1" vertOverflow="ellipsis" vert="horz" wrap="square" anchor="ctr" anchorCtr="1"/>
        <a:lstStyle/>
        <a:p>
          <a:pPr algn="ctr">
            <a:defRPr sz="1000" b="1" i="0" u="none" strike="noStrike" kern="1200" spc="0" baseline="0">
              <a:solidFill>
                <a:schemeClr val="tx2"/>
              </a:solidFill>
              <a:latin typeface="+mn-lt"/>
              <a:ea typeface="+mn-ea"/>
              <a:cs typeface="+mn-cs"/>
            </a:defRPr>
          </a:pPr>
          <a:endParaRPr lang="de-DE"/>
        </a:p>
      </c:txPr>
    </c:title>
    <c:autoTitleDeleted val="0"/>
    <c:plotArea>
      <c:layout>
        <c:manualLayout>
          <c:layoutTarget val="inner"/>
          <c:xMode val="edge"/>
          <c:yMode val="edge"/>
          <c:x val="9.7627090018577944E-2"/>
          <c:y val="0.19085322440697206"/>
          <c:w val="0.83098813869798505"/>
          <c:h val="0.80318102310583273"/>
        </c:manualLayout>
      </c:layout>
      <c:doughnutChart>
        <c:varyColors val="1"/>
        <c:ser>
          <c:idx val="0"/>
          <c:order val="0"/>
          <c:tx>
            <c:strRef>
              <c:f>Tabelle1!$B$1</c:f>
              <c:strCache>
                <c:ptCount val="1"/>
                <c:pt idx="0">
                  <c:v>Verkauf</c:v>
                </c:pt>
              </c:strCache>
            </c:strRef>
          </c:tx>
          <c:spPr>
            <a:ln w="6350">
              <a:solidFill>
                <a:srgbClr val="F2F2F2"/>
              </a:solidFill>
            </a:ln>
          </c:spPr>
          <c:dPt>
            <c:idx val="0"/>
            <c:bubble3D val="0"/>
            <c:spPr>
              <a:solidFill>
                <a:schemeClr val="accent1">
                  <a:shade val="65000"/>
                </a:schemeClr>
              </a:solidFill>
              <a:ln w="6350">
                <a:solidFill>
                  <a:srgbClr val="F2F2F2"/>
                </a:solidFill>
              </a:ln>
              <a:effectLst/>
            </c:spPr>
          </c:dPt>
          <c:dPt>
            <c:idx val="1"/>
            <c:bubble3D val="0"/>
            <c:spPr>
              <a:solidFill>
                <a:schemeClr val="accent1"/>
              </a:solidFill>
              <a:ln w="6350">
                <a:solidFill>
                  <a:srgbClr val="F2F2F2"/>
                </a:solidFill>
              </a:ln>
              <a:effectLst/>
            </c:spPr>
          </c:dPt>
          <c:dPt>
            <c:idx val="2"/>
            <c:bubble3D val="0"/>
            <c:spPr>
              <a:solidFill>
                <a:schemeClr val="accent1">
                  <a:tint val="65000"/>
                </a:schemeClr>
              </a:solidFill>
              <a:ln w="6350">
                <a:solidFill>
                  <a:srgbClr val="F2F2F2"/>
                </a:solidFill>
              </a:ln>
              <a:effectLst/>
            </c:spPr>
          </c:dPt>
          <c:dLbls>
            <c:dLbl>
              <c:idx val="0"/>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dLbl>
              <c:idx val="1"/>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Tabelle1!$A$2:$A$4</c:f>
              <c:strCache>
                <c:ptCount val="3"/>
                <c:pt idx="0">
                  <c:v>1. Quartal</c:v>
                </c:pt>
                <c:pt idx="1">
                  <c:v>2. Quartal</c:v>
                </c:pt>
                <c:pt idx="2">
                  <c:v>3. Quartal</c:v>
                </c:pt>
              </c:strCache>
            </c:strRef>
          </c:cat>
          <c:val>
            <c:numRef>
              <c:f>Tabelle1!$B$2:$B$4</c:f>
              <c:numCache>
                <c:formatCode>General</c:formatCode>
                <c:ptCount val="3"/>
                <c:pt idx="0">
                  <c:v>8.1999999999999993</c:v>
                </c:pt>
                <c:pt idx="1">
                  <c:v>3.2</c:v>
                </c:pt>
                <c:pt idx="2">
                  <c:v>1.4</c:v>
                </c:pt>
              </c:numCache>
            </c:numRef>
          </c:val>
        </c:ser>
        <c:dLbls>
          <c:showLegendKey val="0"/>
          <c:showVal val="0"/>
          <c:showCatName val="0"/>
          <c:showSerName val="0"/>
          <c:showPercent val="0"/>
          <c:showBubbleSize val="0"/>
          <c:showLeaderLines val="1"/>
        </c:dLbls>
        <c:firstSliceAng val="0"/>
        <c:holeSize val="66"/>
      </c:doughnutChart>
      <c:spPr>
        <a:noFill/>
        <a:ln w="6350">
          <a:noFill/>
        </a:ln>
        <a:effectLst/>
      </c:spPr>
    </c:plotArea>
    <c:plotVisOnly val="1"/>
    <c:dispBlanksAs val="gap"/>
    <c:showDLblsOverMax val="0"/>
  </c:chart>
  <c:spPr>
    <a:noFill/>
    <a:ln>
      <a:noFill/>
    </a:ln>
    <a:effectLst/>
  </c:spPr>
  <c:txPr>
    <a:bodyPr/>
    <a:lstStyle/>
    <a:p>
      <a:pPr>
        <a:defRPr/>
      </a:pPr>
      <a:endParaRPr lang="de-D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de-DE" sz="1100"/>
              <a:t>Iriure dolor in hendrerit</a:t>
            </a:r>
          </a:p>
        </c:rich>
      </c:tx>
      <c:layout>
        <c:manualLayout>
          <c:xMode val="edge"/>
          <c:yMode val="edge"/>
          <c:x val="0.31442721033711257"/>
          <c:y val="1.6854018323104802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4.3811481763346302E-2"/>
          <c:y val="0.23448650650040909"/>
          <c:w val="0.92008295834485543"/>
          <c:h val="0.38469164113681015"/>
        </c:manualLayout>
      </c:layout>
      <c:barChart>
        <c:barDir val="col"/>
        <c:grouping val="clustered"/>
        <c:varyColors val="0"/>
        <c:ser>
          <c:idx val="0"/>
          <c:order val="0"/>
          <c:tx>
            <c:strRef>
              <c:f>Tabelle1!$B$1</c:f>
              <c:strCache>
                <c:ptCount val="1"/>
                <c:pt idx="0">
                  <c:v>Tempor invidunt</c:v>
                </c:pt>
              </c:strCache>
            </c:strRef>
          </c:tx>
          <c:spPr>
            <a:solidFill>
              <a:schemeClr val="accent1">
                <a:shade val="76000"/>
              </a:schemeClr>
            </a:solidFill>
            <a:ln>
              <a:noFill/>
            </a:ln>
            <a:effectLst/>
          </c:spPr>
          <c:invertIfNegative val="0"/>
          <c:cat>
            <c:strRef>
              <c:f>Tabelle1!$A$2:$A$3</c:f>
              <c:strCache>
                <c:ptCount val="2"/>
                <c:pt idx="0">
                  <c:v>Ipsum dolor sit amet</c:v>
                </c:pt>
                <c:pt idx="1">
                  <c:v>Stet clita kasd</c:v>
                </c:pt>
              </c:strCache>
            </c:strRef>
          </c:cat>
          <c:val>
            <c:numRef>
              <c:f>Tabelle1!$B$2:$B$3</c:f>
              <c:numCache>
                <c:formatCode>General</c:formatCode>
                <c:ptCount val="2"/>
                <c:pt idx="0">
                  <c:v>4.3</c:v>
                </c:pt>
                <c:pt idx="1">
                  <c:v>2.5</c:v>
                </c:pt>
              </c:numCache>
            </c:numRef>
          </c:val>
        </c:ser>
        <c:ser>
          <c:idx val="1"/>
          <c:order val="1"/>
          <c:tx>
            <c:strRef>
              <c:f>Tabelle1!$C$1</c:f>
              <c:strCache>
                <c:ptCount val="1"/>
                <c:pt idx="0">
                  <c:v>Indoverent ipsum</c:v>
                </c:pt>
              </c:strCache>
            </c:strRef>
          </c:tx>
          <c:spPr>
            <a:solidFill>
              <a:schemeClr val="accent1">
                <a:tint val="77000"/>
              </a:schemeClr>
            </a:solidFill>
            <a:ln>
              <a:noFill/>
            </a:ln>
            <a:effectLst/>
          </c:spPr>
          <c:invertIfNegative val="0"/>
          <c:cat>
            <c:strRef>
              <c:f>Tabelle1!$A$2:$A$3</c:f>
              <c:strCache>
                <c:ptCount val="2"/>
                <c:pt idx="0">
                  <c:v>Ipsum dolor sit amet</c:v>
                </c:pt>
                <c:pt idx="1">
                  <c:v>Stet clita kasd</c:v>
                </c:pt>
              </c:strCache>
            </c:strRef>
          </c:cat>
          <c:val>
            <c:numRef>
              <c:f>Tabelle1!$C$2:$C$3</c:f>
              <c:numCache>
                <c:formatCode>General</c:formatCode>
                <c:ptCount val="2"/>
                <c:pt idx="0">
                  <c:v>2.4</c:v>
                </c:pt>
                <c:pt idx="1">
                  <c:v>4.4000000000000004</c:v>
                </c:pt>
              </c:numCache>
            </c:numRef>
          </c:val>
        </c:ser>
        <c:dLbls>
          <c:showLegendKey val="0"/>
          <c:showVal val="0"/>
          <c:showCatName val="0"/>
          <c:showSerName val="0"/>
          <c:showPercent val="0"/>
          <c:showBubbleSize val="0"/>
        </c:dLbls>
        <c:gapWidth val="319"/>
        <c:overlap val="-36"/>
        <c:axId val="484738128"/>
        <c:axId val="484737736"/>
      </c:barChart>
      <c:catAx>
        <c:axId val="4847381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4737736"/>
        <c:crosses val="autoZero"/>
        <c:auto val="1"/>
        <c:lblAlgn val="ctr"/>
        <c:lblOffset val="100"/>
        <c:noMultiLvlLbl val="0"/>
      </c:catAx>
      <c:valAx>
        <c:axId val="484737736"/>
        <c:scaling>
          <c:orientation val="minMax"/>
          <c:max val="8"/>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4738128"/>
        <c:crosses val="autoZero"/>
        <c:crossBetween val="between"/>
        <c:majorUnit val="2"/>
      </c:valAx>
      <c:spPr>
        <a:noFill/>
        <a:ln>
          <a:noFill/>
        </a:ln>
        <a:effectLst/>
      </c:spPr>
    </c:plotArea>
    <c:legend>
      <c:legendPos val="b"/>
      <c:layout>
        <c:manualLayout>
          <c:xMode val="edge"/>
          <c:yMode val="edge"/>
          <c:x val="3.3544583825636645E-2"/>
          <c:y val="0.8739885148407972"/>
          <c:w val="0.9409371779079414"/>
          <c:h val="0.122315667171847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900"/>
      </a:pPr>
      <a:endParaRPr lang="de-DE"/>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de-DE" sz="1100"/>
              <a:t>Iriure dolor in hendrerit</a:t>
            </a:r>
          </a:p>
        </c:rich>
      </c:tx>
      <c:layout>
        <c:manualLayout>
          <c:xMode val="edge"/>
          <c:yMode val="edge"/>
          <c:x val="0.31442721033711257"/>
          <c:y val="2.5281027484657204E-2"/>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4.3811481763346302E-2"/>
          <c:y val="0.23448650650040909"/>
          <c:w val="0.92008295834485543"/>
          <c:h val="0.38469164113681015"/>
        </c:manualLayout>
      </c:layout>
      <c:barChart>
        <c:barDir val="col"/>
        <c:grouping val="clustered"/>
        <c:varyColors val="0"/>
        <c:ser>
          <c:idx val="0"/>
          <c:order val="0"/>
          <c:tx>
            <c:strRef>
              <c:f>Tabelle1!$B$1</c:f>
              <c:strCache>
                <c:ptCount val="1"/>
                <c:pt idx="0">
                  <c:v>Tempor invidunt</c:v>
                </c:pt>
              </c:strCache>
            </c:strRef>
          </c:tx>
          <c:spPr>
            <a:solidFill>
              <a:schemeClr val="accent1">
                <a:shade val="65000"/>
              </a:schemeClr>
            </a:solidFill>
            <a:ln>
              <a:noFill/>
            </a:ln>
            <a:effectLst/>
          </c:spPr>
          <c:invertIfNegative val="0"/>
          <c:cat>
            <c:strRef>
              <c:f>Tabelle1!$A$2:$A$5</c:f>
              <c:strCache>
                <c:ptCount val="4"/>
                <c:pt idx="0">
                  <c:v>Ipsum dolor sit amet</c:v>
                </c:pt>
                <c:pt idx="1">
                  <c:v>Stet clita kasd</c:v>
                </c:pt>
                <c:pt idx="2">
                  <c:v>Sed diam nonumy</c:v>
                </c:pt>
                <c:pt idx="3">
                  <c:v>Sea takimata</c:v>
                </c:pt>
              </c:strCache>
            </c:strRef>
          </c:cat>
          <c:val>
            <c:numRef>
              <c:f>Tabelle1!$B$2:$B$5</c:f>
              <c:numCache>
                <c:formatCode>General</c:formatCode>
                <c:ptCount val="4"/>
                <c:pt idx="0">
                  <c:v>4.3</c:v>
                </c:pt>
                <c:pt idx="1">
                  <c:v>2.5</c:v>
                </c:pt>
                <c:pt idx="2">
                  <c:v>3.5</c:v>
                </c:pt>
                <c:pt idx="3">
                  <c:v>4.5</c:v>
                </c:pt>
              </c:numCache>
            </c:numRef>
          </c:val>
        </c:ser>
        <c:ser>
          <c:idx val="1"/>
          <c:order val="1"/>
          <c:tx>
            <c:strRef>
              <c:f>Tabelle1!$C$1</c:f>
              <c:strCache>
                <c:ptCount val="1"/>
                <c:pt idx="0">
                  <c:v>Indoverent ipsum</c:v>
                </c:pt>
              </c:strCache>
            </c:strRef>
          </c:tx>
          <c:spPr>
            <a:solidFill>
              <a:schemeClr val="accent1"/>
            </a:solidFill>
            <a:ln>
              <a:noFill/>
            </a:ln>
            <a:effectLst/>
          </c:spPr>
          <c:invertIfNegative val="0"/>
          <c:cat>
            <c:strRef>
              <c:f>Tabelle1!$A$2:$A$5</c:f>
              <c:strCache>
                <c:ptCount val="4"/>
                <c:pt idx="0">
                  <c:v>Ipsum dolor sit amet</c:v>
                </c:pt>
                <c:pt idx="1">
                  <c:v>Stet clita kasd</c:v>
                </c:pt>
                <c:pt idx="2">
                  <c:v>Sed diam nonumy</c:v>
                </c:pt>
                <c:pt idx="3">
                  <c:v>Sea takimata</c:v>
                </c:pt>
              </c:strCache>
            </c:strRef>
          </c:cat>
          <c:val>
            <c:numRef>
              <c:f>Tabelle1!$C$2:$C$5</c:f>
              <c:numCache>
                <c:formatCode>General</c:formatCode>
                <c:ptCount val="4"/>
                <c:pt idx="0">
                  <c:v>2.4</c:v>
                </c:pt>
                <c:pt idx="1">
                  <c:v>4.4000000000000004</c:v>
                </c:pt>
                <c:pt idx="2">
                  <c:v>1.8</c:v>
                </c:pt>
                <c:pt idx="3">
                  <c:v>2.8</c:v>
                </c:pt>
              </c:numCache>
            </c:numRef>
          </c:val>
        </c:ser>
        <c:ser>
          <c:idx val="2"/>
          <c:order val="2"/>
          <c:tx>
            <c:strRef>
              <c:f>Tabelle1!$D$1</c:f>
              <c:strCache>
                <c:ptCount val="1"/>
                <c:pt idx="0">
                  <c:v>Kalanbur kualtirist</c:v>
                </c:pt>
              </c:strCache>
            </c:strRef>
          </c:tx>
          <c:spPr>
            <a:solidFill>
              <a:schemeClr val="accent1">
                <a:tint val="65000"/>
              </a:schemeClr>
            </a:solidFill>
            <a:ln>
              <a:noFill/>
            </a:ln>
            <a:effectLst/>
          </c:spPr>
          <c:invertIfNegative val="0"/>
          <c:cat>
            <c:strRef>
              <c:f>Tabelle1!$A$2:$A$5</c:f>
              <c:strCache>
                <c:ptCount val="4"/>
                <c:pt idx="0">
                  <c:v>Ipsum dolor sit amet</c:v>
                </c:pt>
                <c:pt idx="1">
                  <c:v>Stet clita kasd</c:v>
                </c:pt>
                <c:pt idx="2">
                  <c:v>Sed diam nonumy</c:v>
                </c:pt>
                <c:pt idx="3">
                  <c:v>Sea takimata</c:v>
                </c:pt>
              </c:strCache>
            </c:strRef>
          </c:cat>
          <c:val>
            <c:numRef>
              <c:f>Tabelle1!$D$2:$D$5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485680160"/>
        <c:axId val="484736168"/>
      </c:barChart>
      <c:catAx>
        <c:axId val="4856801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4736168"/>
        <c:crosses val="autoZero"/>
        <c:auto val="1"/>
        <c:lblAlgn val="ctr"/>
        <c:lblOffset val="100"/>
        <c:noMultiLvlLbl val="0"/>
      </c:catAx>
      <c:valAx>
        <c:axId val="4847361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5680160"/>
        <c:crosses val="autoZero"/>
        <c:crossBetween val="between"/>
        <c:majorUnit val="2"/>
      </c:valAx>
      <c:spPr>
        <a:noFill/>
        <a:ln>
          <a:noFill/>
        </a:ln>
        <a:effectLst/>
      </c:spPr>
    </c:plotArea>
    <c:legend>
      <c:legendPos val="b"/>
      <c:layout>
        <c:manualLayout>
          <c:xMode val="edge"/>
          <c:yMode val="edge"/>
          <c:x val="3.3544583825636645E-2"/>
          <c:y val="0.8739885148407972"/>
          <c:w val="0.9409371779079414"/>
          <c:h val="0.1223156671718470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900"/>
      </a:pPr>
      <a:endParaRPr lang="de-D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1926385297170544E-5"/>
          <c:y val="3.7472218554501793E-2"/>
          <c:w val="0.32483739540023748"/>
          <c:h val="0.95315972680687278"/>
        </c:manualLayout>
      </c:layout>
      <c:doughnutChart>
        <c:varyColors val="1"/>
        <c:ser>
          <c:idx val="0"/>
          <c:order val="0"/>
          <c:tx>
            <c:strRef>
              <c:f>Tabelle1!$B$1</c:f>
              <c:strCache>
                <c:ptCount val="1"/>
                <c:pt idx="0">
                  <c:v>Datenreihe 1</c:v>
                </c:pt>
              </c:strCache>
            </c:strRef>
          </c:tx>
          <c:spPr>
            <a:ln>
              <a:solidFill>
                <a:srgbClr val="F2F2F2"/>
              </a:solidFill>
            </a:ln>
          </c:spPr>
          <c:dPt>
            <c:idx val="0"/>
            <c:bubble3D val="0"/>
            <c:spPr>
              <a:solidFill>
                <a:schemeClr val="accent1">
                  <a:shade val="53000"/>
                </a:schemeClr>
              </a:solidFill>
              <a:ln>
                <a:solidFill>
                  <a:srgbClr val="F2F2F2"/>
                </a:solidFill>
              </a:ln>
              <a:effectLst/>
            </c:spPr>
          </c:dPt>
          <c:dPt>
            <c:idx val="1"/>
            <c:bubble3D val="0"/>
            <c:spPr>
              <a:solidFill>
                <a:schemeClr val="accent1">
                  <a:shade val="76000"/>
                </a:schemeClr>
              </a:solidFill>
              <a:ln>
                <a:solidFill>
                  <a:srgbClr val="F2F2F2"/>
                </a:solidFill>
              </a:ln>
              <a:effectLst/>
            </c:spPr>
          </c:dPt>
          <c:dPt>
            <c:idx val="2"/>
            <c:bubble3D val="0"/>
            <c:spPr>
              <a:solidFill>
                <a:schemeClr val="accent1"/>
              </a:solidFill>
              <a:ln>
                <a:solidFill>
                  <a:srgbClr val="F2F2F2"/>
                </a:solidFill>
              </a:ln>
              <a:effectLst/>
            </c:spPr>
          </c:dPt>
          <c:dPt>
            <c:idx val="3"/>
            <c:bubble3D val="0"/>
            <c:spPr>
              <a:solidFill>
                <a:schemeClr val="accent1">
                  <a:tint val="77000"/>
                </a:schemeClr>
              </a:solidFill>
              <a:ln>
                <a:solidFill>
                  <a:srgbClr val="F2F2F2"/>
                </a:solidFill>
              </a:ln>
              <a:effectLst/>
            </c:spPr>
          </c:dPt>
          <c:dPt>
            <c:idx val="4"/>
            <c:bubble3D val="0"/>
            <c:spPr>
              <a:solidFill>
                <a:schemeClr val="accent1">
                  <a:tint val="54000"/>
                </a:schemeClr>
              </a:solidFill>
              <a:ln>
                <a:solidFill>
                  <a:srgbClr val="F2F2F2"/>
                </a:solidFill>
              </a:ln>
              <a:effectLst/>
            </c:spPr>
          </c:dPt>
          <c:cat>
            <c:strRef>
              <c:f>Tabelle1!$A$2:$A$6</c:f>
              <c:strCache>
                <c:ptCount val="5"/>
                <c:pt idx="0">
                  <c:v>North America</c:v>
                </c:pt>
                <c:pt idx="1">
                  <c:v>Europe</c:v>
                </c:pt>
                <c:pt idx="2">
                  <c:v>Asia and Australia</c:v>
                </c:pt>
                <c:pt idx="3">
                  <c:v>Latin America</c:v>
                </c:pt>
                <c:pt idx="4">
                  <c:v>Africa, Middle East</c:v>
                </c:pt>
              </c:strCache>
            </c:strRef>
          </c:cat>
          <c:val>
            <c:numRef>
              <c:f>Tabelle1!$B$2:$B$6</c:f>
              <c:numCache>
                <c:formatCode>General</c:formatCode>
                <c:ptCount val="5"/>
                <c:pt idx="0">
                  <c:v>45</c:v>
                </c:pt>
                <c:pt idx="1">
                  <c:v>30</c:v>
                </c:pt>
                <c:pt idx="2">
                  <c:v>17</c:v>
                </c:pt>
                <c:pt idx="3">
                  <c:v>5</c:v>
                </c:pt>
                <c:pt idx="4">
                  <c:v>3</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0.34954288706531411"/>
          <c:y val="3.8589746332259083E-2"/>
          <c:w val="0.37434466066400346"/>
          <c:h val="0.942674144390490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legend>
    <c:plotVisOnly val="1"/>
    <c:dispBlanksAs val="gap"/>
    <c:showDLblsOverMax val="0"/>
  </c:chart>
  <c:spPr>
    <a:noFill/>
    <a:ln w="6350" cap="flat" cmpd="sng" algn="ctr">
      <a:noFill/>
      <a:prstDash val="solid"/>
      <a:miter lim="800000"/>
    </a:ln>
    <a:effectLst/>
  </c:spPr>
  <c:txPr>
    <a:bodyPr/>
    <a:lstStyle/>
    <a:p>
      <a:pPr>
        <a:defRPr sz="1000">
          <a:solidFill>
            <a:schemeClr val="tx2"/>
          </a:solidFill>
        </a:defRPr>
      </a:pPr>
      <a:endParaRPr lang="de-D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7.7414471258708942E-2"/>
          <c:y val="6.7669205283765757E-2"/>
          <c:w val="0.63747338908964613"/>
          <c:h val="0.75735983821694408"/>
        </c:manualLayout>
      </c:layout>
      <c:lineChart>
        <c:grouping val="standard"/>
        <c:varyColors val="0"/>
        <c:ser>
          <c:idx val="0"/>
          <c:order val="0"/>
          <c:tx>
            <c:strRef>
              <c:f>Tabelle1!$B$1</c:f>
              <c:strCache>
                <c:ptCount val="1"/>
                <c:pt idx="0">
                  <c:v>Duo dolores</c:v>
                </c:pt>
              </c:strCache>
            </c:strRef>
          </c:tx>
          <c:spPr>
            <a:ln w="19050" cap="rnd">
              <a:solidFill>
                <a:schemeClr val="accent1">
                  <a:shade val="76000"/>
                </a:schemeClr>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2010</c:v>
                </c:pt>
                <c:pt idx="1">
                  <c:v>2011</c:v>
                </c:pt>
                <c:pt idx="2">
                  <c:v>2012</c:v>
                </c:pt>
                <c:pt idx="3">
                  <c:v>2013</c:v>
                </c:pt>
                <c:pt idx="4">
                  <c:v>2014</c:v>
                </c:pt>
              </c:numCache>
            </c:numRef>
          </c:cat>
          <c:val>
            <c:numRef>
              <c:f>Tabelle1!$B$2:$B$6</c:f>
              <c:numCache>
                <c:formatCode>General</c:formatCode>
                <c:ptCount val="5"/>
                <c:pt idx="0">
                  <c:v>53.6</c:v>
                </c:pt>
                <c:pt idx="1">
                  <c:v>50.7</c:v>
                </c:pt>
                <c:pt idx="2">
                  <c:v>50.2</c:v>
                </c:pt>
                <c:pt idx="3">
                  <c:v>51.3</c:v>
                </c:pt>
                <c:pt idx="4">
                  <c:v>53</c:v>
                </c:pt>
              </c:numCache>
            </c:numRef>
          </c:val>
          <c:smooth val="0"/>
        </c:ser>
        <c:ser>
          <c:idx val="1"/>
          <c:order val="1"/>
          <c:tx>
            <c:strRef>
              <c:f>Tabelle1!$C$1</c:f>
              <c:strCache>
                <c:ptCount val="1"/>
                <c:pt idx="0">
                  <c:v>Tempor soluta</c:v>
                </c:pt>
              </c:strCache>
            </c:strRef>
          </c:tx>
          <c:spPr>
            <a:ln w="19050" cap="rnd">
              <a:solidFill>
                <a:schemeClr val="accent1">
                  <a:tint val="77000"/>
                </a:schemeClr>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2010</c:v>
                </c:pt>
                <c:pt idx="1">
                  <c:v>2011</c:v>
                </c:pt>
                <c:pt idx="2">
                  <c:v>2012</c:v>
                </c:pt>
                <c:pt idx="3">
                  <c:v>2013</c:v>
                </c:pt>
                <c:pt idx="4">
                  <c:v>2014</c:v>
                </c:pt>
              </c:numCache>
            </c:numRef>
          </c:cat>
          <c:val>
            <c:numRef>
              <c:f>Tabelle1!$C$2:$C$6</c:f>
              <c:numCache>
                <c:formatCode>General</c:formatCode>
                <c:ptCount val="5"/>
                <c:pt idx="0">
                  <c:v>100.5</c:v>
                </c:pt>
                <c:pt idx="1">
                  <c:v>113.8</c:v>
                </c:pt>
                <c:pt idx="2">
                  <c:v>91</c:v>
                </c:pt>
                <c:pt idx="3">
                  <c:v>92.1</c:v>
                </c:pt>
                <c:pt idx="4">
                  <c:v>92.7</c:v>
                </c:pt>
              </c:numCache>
            </c:numRef>
          </c:val>
          <c:smooth val="0"/>
        </c:ser>
        <c:dLbls>
          <c:dLblPos val="t"/>
          <c:showLegendKey val="0"/>
          <c:showVal val="1"/>
          <c:showCatName val="0"/>
          <c:showSerName val="0"/>
          <c:showPercent val="0"/>
          <c:showBubbleSize val="0"/>
        </c:dLbls>
        <c:smooth val="0"/>
        <c:axId val="485438416"/>
        <c:axId val="485438808"/>
      </c:lineChart>
      <c:catAx>
        <c:axId val="485438416"/>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e-DE"/>
          </a:p>
        </c:txPr>
        <c:crossAx val="485438808"/>
        <c:crosses val="autoZero"/>
        <c:auto val="1"/>
        <c:lblAlgn val="ctr"/>
        <c:lblOffset val="100"/>
        <c:noMultiLvlLbl val="0"/>
      </c:catAx>
      <c:valAx>
        <c:axId val="485438808"/>
        <c:scaling>
          <c:orientation val="minMax"/>
          <c:min val="40"/>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e-DE"/>
          </a:p>
        </c:txPr>
        <c:crossAx val="485438416"/>
        <c:crosses val="autoZero"/>
        <c:crossBetween val="between"/>
        <c:majorUnit val="20"/>
      </c:valAx>
      <c:spPr>
        <a:noFill/>
        <a:ln>
          <a:noFill/>
        </a:ln>
        <a:effectLst/>
      </c:spPr>
    </c:plotArea>
    <c:legend>
      <c:legendPos val="r"/>
      <c:layout>
        <c:manualLayout>
          <c:xMode val="edge"/>
          <c:yMode val="edge"/>
          <c:x val="0.71005511043826219"/>
          <c:y val="0.37179991924086414"/>
          <c:w val="0.28674745801868873"/>
          <c:h val="0.31684957774060624"/>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2"/>
              </a:solidFill>
              <a:latin typeface="+mn-lt"/>
              <a:ea typeface="+mn-ea"/>
              <a:cs typeface="+mn-cs"/>
            </a:defRPr>
          </a:pPr>
          <a:endParaRPr lang="de-DE"/>
        </a:p>
      </c:txPr>
    </c:legend>
    <c:plotVisOnly val="1"/>
    <c:dispBlanksAs val="gap"/>
    <c:showDLblsOverMax val="0"/>
  </c:chart>
  <c:spPr>
    <a:noFill/>
    <a:ln>
      <a:noFill/>
    </a:ln>
    <a:effectLst/>
  </c:spPr>
  <c:txPr>
    <a:bodyPr/>
    <a:lstStyle/>
    <a:p>
      <a:pPr>
        <a:defRPr sz="800">
          <a:solidFill>
            <a:schemeClr val="tx2"/>
          </a:solidFill>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3.1926385297170544E-5"/>
          <c:y val="3.7472218554501793E-2"/>
          <c:w val="0.32483739540023748"/>
          <c:h val="0.95315972680687278"/>
        </c:manualLayout>
      </c:layout>
      <c:doughnutChart>
        <c:varyColors val="1"/>
        <c:ser>
          <c:idx val="0"/>
          <c:order val="0"/>
          <c:tx>
            <c:strRef>
              <c:f>Tabelle1!$B$1</c:f>
              <c:strCache>
                <c:ptCount val="1"/>
                <c:pt idx="0">
                  <c:v>Datenreihe 1</c:v>
                </c:pt>
              </c:strCache>
            </c:strRef>
          </c:tx>
          <c:spPr>
            <a:ln>
              <a:solidFill>
                <a:srgbClr val="F2F2F2"/>
              </a:solidFill>
            </a:ln>
          </c:spPr>
          <c:dPt>
            <c:idx val="0"/>
            <c:bubble3D val="0"/>
            <c:spPr>
              <a:solidFill>
                <a:schemeClr val="accent1">
                  <a:shade val="53000"/>
                </a:schemeClr>
              </a:solidFill>
              <a:ln>
                <a:solidFill>
                  <a:srgbClr val="F2F2F2"/>
                </a:solidFill>
              </a:ln>
              <a:effectLst/>
            </c:spPr>
          </c:dPt>
          <c:dPt>
            <c:idx val="1"/>
            <c:bubble3D val="0"/>
            <c:spPr>
              <a:solidFill>
                <a:schemeClr val="accent1">
                  <a:shade val="76000"/>
                </a:schemeClr>
              </a:solidFill>
              <a:ln>
                <a:solidFill>
                  <a:srgbClr val="F2F2F2"/>
                </a:solidFill>
              </a:ln>
              <a:effectLst/>
            </c:spPr>
          </c:dPt>
          <c:dPt>
            <c:idx val="2"/>
            <c:bubble3D val="0"/>
            <c:spPr>
              <a:solidFill>
                <a:schemeClr val="accent1"/>
              </a:solidFill>
              <a:ln>
                <a:solidFill>
                  <a:srgbClr val="F2F2F2"/>
                </a:solidFill>
              </a:ln>
              <a:effectLst/>
            </c:spPr>
          </c:dPt>
          <c:dPt>
            <c:idx val="3"/>
            <c:bubble3D val="0"/>
            <c:spPr>
              <a:solidFill>
                <a:schemeClr val="accent1">
                  <a:tint val="77000"/>
                </a:schemeClr>
              </a:solidFill>
              <a:ln>
                <a:solidFill>
                  <a:srgbClr val="F2F2F2"/>
                </a:solidFill>
              </a:ln>
              <a:effectLst/>
            </c:spPr>
          </c:dPt>
          <c:dPt>
            <c:idx val="4"/>
            <c:bubble3D val="0"/>
            <c:spPr>
              <a:solidFill>
                <a:schemeClr val="accent1">
                  <a:tint val="54000"/>
                </a:schemeClr>
              </a:solidFill>
              <a:ln>
                <a:solidFill>
                  <a:srgbClr val="F2F2F2"/>
                </a:solidFill>
              </a:ln>
              <a:effectLst/>
            </c:spPr>
          </c:dPt>
          <c:cat>
            <c:strRef>
              <c:f>Tabelle1!$A$2:$A$6</c:f>
              <c:strCache>
                <c:ptCount val="5"/>
                <c:pt idx="0">
                  <c:v>North America</c:v>
                </c:pt>
                <c:pt idx="1">
                  <c:v>Europe</c:v>
                </c:pt>
                <c:pt idx="2">
                  <c:v>Asia and Australia</c:v>
                </c:pt>
                <c:pt idx="3">
                  <c:v>Latin America</c:v>
                </c:pt>
                <c:pt idx="4">
                  <c:v>Africa, Middle East</c:v>
                </c:pt>
              </c:strCache>
            </c:strRef>
          </c:cat>
          <c:val>
            <c:numRef>
              <c:f>Tabelle1!$B$2:$B$6</c:f>
              <c:numCache>
                <c:formatCode>General</c:formatCode>
                <c:ptCount val="5"/>
                <c:pt idx="0">
                  <c:v>45</c:v>
                </c:pt>
                <c:pt idx="1">
                  <c:v>30</c:v>
                </c:pt>
                <c:pt idx="2">
                  <c:v>17</c:v>
                </c:pt>
                <c:pt idx="3">
                  <c:v>5</c:v>
                </c:pt>
                <c:pt idx="4">
                  <c:v>3</c:v>
                </c:pt>
              </c:numCache>
            </c:numRef>
          </c:val>
        </c:ser>
        <c:dLbls>
          <c:showLegendKey val="0"/>
          <c:showVal val="0"/>
          <c:showCatName val="0"/>
          <c:showSerName val="0"/>
          <c:showPercent val="0"/>
          <c:showBubbleSize val="0"/>
          <c:showLeaderLines val="1"/>
        </c:dLbls>
        <c:firstSliceAng val="0"/>
        <c:holeSize val="68"/>
      </c:doughnutChart>
      <c:spPr>
        <a:noFill/>
        <a:ln>
          <a:noFill/>
        </a:ln>
        <a:effectLst/>
      </c:spPr>
    </c:plotArea>
    <c:legend>
      <c:legendPos val="b"/>
      <c:layout>
        <c:manualLayout>
          <c:xMode val="edge"/>
          <c:yMode val="edge"/>
          <c:x val="0.34954288706531411"/>
          <c:y val="3.8589746332259083E-2"/>
          <c:w val="0.37434466066400346"/>
          <c:h val="0.9426741443904900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legend>
    <c:plotVisOnly val="1"/>
    <c:dispBlanksAs val="gap"/>
    <c:showDLblsOverMax val="0"/>
  </c:chart>
  <c:spPr>
    <a:noFill/>
    <a:ln w="6350" cap="flat" cmpd="sng" algn="ctr">
      <a:noFill/>
      <a:prstDash val="solid"/>
      <a:miter lim="800000"/>
    </a:ln>
    <a:effectLst/>
  </c:spPr>
  <c:txPr>
    <a:bodyPr/>
    <a:lstStyle/>
    <a:p>
      <a:pPr>
        <a:defRPr sz="1000">
          <a:solidFill>
            <a:schemeClr val="tx2"/>
          </a:solidFill>
        </a:defRPr>
      </a:pPr>
      <a:endParaRPr lang="de-D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8.5517462601507679E-2"/>
          <c:y val="6.7669205283765757E-2"/>
          <c:w val="0.58640649930704647"/>
          <c:h val="0.75735983821694408"/>
        </c:manualLayout>
      </c:layout>
      <c:lineChart>
        <c:grouping val="standard"/>
        <c:varyColors val="0"/>
        <c:ser>
          <c:idx val="0"/>
          <c:order val="0"/>
          <c:tx>
            <c:strRef>
              <c:f>Tabelle1!$B$1</c:f>
              <c:strCache>
                <c:ptCount val="1"/>
                <c:pt idx="0">
                  <c:v>Duo dolores</c:v>
                </c:pt>
              </c:strCache>
            </c:strRef>
          </c:tx>
          <c:spPr>
            <a:ln w="19050" cap="rnd">
              <a:solidFill>
                <a:schemeClr val="accent1">
                  <a:shade val="76000"/>
                </a:schemeClr>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2010</c:v>
                </c:pt>
                <c:pt idx="1">
                  <c:v>2011</c:v>
                </c:pt>
                <c:pt idx="2">
                  <c:v>2012</c:v>
                </c:pt>
                <c:pt idx="3">
                  <c:v>2013</c:v>
                </c:pt>
                <c:pt idx="4">
                  <c:v>2014</c:v>
                </c:pt>
              </c:numCache>
            </c:numRef>
          </c:cat>
          <c:val>
            <c:numRef>
              <c:f>Tabelle1!$B$2:$B$6</c:f>
              <c:numCache>
                <c:formatCode>General</c:formatCode>
                <c:ptCount val="5"/>
                <c:pt idx="0">
                  <c:v>53.6</c:v>
                </c:pt>
                <c:pt idx="1">
                  <c:v>50.7</c:v>
                </c:pt>
                <c:pt idx="2">
                  <c:v>50.2</c:v>
                </c:pt>
                <c:pt idx="3">
                  <c:v>51.3</c:v>
                </c:pt>
                <c:pt idx="4">
                  <c:v>53</c:v>
                </c:pt>
              </c:numCache>
            </c:numRef>
          </c:val>
          <c:smooth val="0"/>
        </c:ser>
        <c:ser>
          <c:idx val="1"/>
          <c:order val="1"/>
          <c:tx>
            <c:strRef>
              <c:f>Tabelle1!$C$1</c:f>
              <c:strCache>
                <c:ptCount val="1"/>
                <c:pt idx="0">
                  <c:v>Tempor soluta</c:v>
                </c:pt>
              </c:strCache>
            </c:strRef>
          </c:tx>
          <c:spPr>
            <a:ln w="19050" cap="rnd">
              <a:solidFill>
                <a:schemeClr val="accent1">
                  <a:tint val="77000"/>
                </a:schemeClr>
              </a:solidFill>
              <a:round/>
            </a:ln>
            <a:effectLst/>
          </c:spPr>
          <c:marker>
            <c:symbol val="none"/>
          </c:marker>
          <c:dLbls>
            <c:numFmt formatCode="#,##0.0" sourceLinked="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Tabelle1!$A$2:$A$6</c:f>
              <c:numCache>
                <c:formatCode>General</c:formatCode>
                <c:ptCount val="5"/>
                <c:pt idx="0">
                  <c:v>2010</c:v>
                </c:pt>
                <c:pt idx="1">
                  <c:v>2011</c:v>
                </c:pt>
                <c:pt idx="2">
                  <c:v>2012</c:v>
                </c:pt>
                <c:pt idx="3">
                  <c:v>2013</c:v>
                </c:pt>
                <c:pt idx="4">
                  <c:v>2014</c:v>
                </c:pt>
              </c:numCache>
            </c:numRef>
          </c:cat>
          <c:val>
            <c:numRef>
              <c:f>Tabelle1!$C$2:$C$6</c:f>
              <c:numCache>
                <c:formatCode>General</c:formatCode>
                <c:ptCount val="5"/>
                <c:pt idx="0">
                  <c:v>100.5</c:v>
                </c:pt>
                <c:pt idx="1">
                  <c:v>113.8</c:v>
                </c:pt>
                <c:pt idx="2">
                  <c:v>91</c:v>
                </c:pt>
                <c:pt idx="3">
                  <c:v>92.1</c:v>
                </c:pt>
                <c:pt idx="4">
                  <c:v>92.7</c:v>
                </c:pt>
              </c:numCache>
            </c:numRef>
          </c:val>
          <c:smooth val="0"/>
        </c:ser>
        <c:dLbls>
          <c:dLblPos val="t"/>
          <c:showLegendKey val="0"/>
          <c:showVal val="1"/>
          <c:showCatName val="0"/>
          <c:showSerName val="0"/>
          <c:showPercent val="0"/>
          <c:showBubbleSize val="0"/>
        </c:dLbls>
        <c:smooth val="0"/>
        <c:axId val="483741288"/>
        <c:axId val="483741680"/>
      </c:lineChart>
      <c:catAx>
        <c:axId val="483741288"/>
        <c:scaling>
          <c:orientation val="minMax"/>
        </c:scaling>
        <c:delete val="0"/>
        <c:axPos val="b"/>
        <c:numFmt formatCode="General" sourceLinked="1"/>
        <c:majorTickMark val="out"/>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crossAx val="483741680"/>
        <c:crosses val="autoZero"/>
        <c:auto val="1"/>
        <c:lblAlgn val="ctr"/>
        <c:lblOffset val="100"/>
        <c:noMultiLvlLbl val="0"/>
      </c:catAx>
      <c:valAx>
        <c:axId val="483741680"/>
        <c:scaling>
          <c:orientation val="minMax"/>
          <c:min val="40"/>
        </c:scaling>
        <c:delete val="0"/>
        <c:axPos val="l"/>
        <c:majorGridlines>
          <c:spPr>
            <a:ln w="6350"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crossAx val="483741288"/>
        <c:crosses val="autoZero"/>
        <c:crossBetween val="between"/>
        <c:majorUnit val="20"/>
      </c:valAx>
      <c:spPr>
        <a:noFill/>
        <a:ln>
          <a:noFill/>
        </a:ln>
        <a:effectLst/>
      </c:spPr>
    </c:plotArea>
    <c:legend>
      <c:legendPos val="r"/>
      <c:layout>
        <c:manualLayout>
          <c:xMode val="edge"/>
          <c:yMode val="edge"/>
          <c:x val="0.69409671080300894"/>
          <c:y val="0.37179973617287476"/>
          <c:w val="0.28674745801868873"/>
          <c:h val="0.31684957774060624"/>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legend>
    <c:plotVisOnly val="1"/>
    <c:dispBlanksAs val="gap"/>
    <c:showDLblsOverMax val="0"/>
  </c:chart>
  <c:spPr>
    <a:noFill/>
    <a:ln>
      <a:noFill/>
    </a:ln>
    <a:effectLst/>
  </c:spPr>
  <c:txPr>
    <a:bodyPr/>
    <a:lstStyle/>
    <a:p>
      <a:pPr>
        <a:defRPr sz="800">
          <a:solidFill>
            <a:schemeClr val="tx2"/>
          </a:solidFill>
        </a:defRPr>
      </a:pPr>
      <a:endParaRPr lang="de-D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5.6052007914247817E-4"/>
          <c:y val="1.6220772807002605E-2"/>
          <c:w val="0.94909877590068059"/>
          <c:h val="0.92922250983464183"/>
        </c:manualLayout>
      </c:layout>
      <c:doughnutChart>
        <c:varyColors val="1"/>
        <c:ser>
          <c:idx val="0"/>
          <c:order val="0"/>
          <c:tx>
            <c:strRef>
              <c:f>Tabelle1!$B$1</c:f>
              <c:strCache>
                <c:ptCount val="1"/>
                <c:pt idx="0">
                  <c:v>Datenreihe 1</c:v>
                </c:pt>
              </c:strCache>
            </c:strRef>
          </c:tx>
          <c:spPr>
            <a:ln>
              <a:solidFill>
                <a:srgbClr val="F2F2F2"/>
              </a:solidFill>
            </a:ln>
          </c:spPr>
          <c:dPt>
            <c:idx val="0"/>
            <c:bubble3D val="0"/>
            <c:spPr>
              <a:solidFill>
                <a:schemeClr val="accent3">
                  <a:lumMod val="60000"/>
                  <a:lumOff val="40000"/>
                </a:schemeClr>
              </a:solidFill>
              <a:ln>
                <a:solidFill>
                  <a:srgbClr val="F2F2F2"/>
                </a:solidFill>
              </a:ln>
              <a:effectLst/>
            </c:spPr>
          </c:dPt>
          <c:dPt>
            <c:idx val="1"/>
            <c:bubble3D val="0"/>
            <c:spPr>
              <a:solidFill>
                <a:schemeClr val="accent3">
                  <a:lumMod val="40000"/>
                  <a:lumOff val="60000"/>
                </a:schemeClr>
              </a:solidFill>
              <a:ln>
                <a:solidFill>
                  <a:srgbClr val="F2F2F2"/>
                </a:solidFill>
              </a:ln>
              <a:effectLst/>
            </c:spPr>
          </c:dPt>
          <c:dPt>
            <c:idx val="2"/>
            <c:bubble3D val="0"/>
            <c:spPr>
              <a:solidFill>
                <a:schemeClr val="accent3">
                  <a:lumMod val="20000"/>
                  <a:lumOff val="80000"/>
                </a:schemeClr>
              </a:solidFill>
              <a:ln>
                <a:solidFill>
                  <a:srgbClr val="F2F2F2"/>
                </a:solidFill>
              </a:ln>
              <a:effectLst/>
            </c:spPr>
          </c:dPt>
          <c:dPt>
            <c:idx val="3"/>
            <c:bubble3D val="0"/>
            <c:spPr>
              <a:solidFill>
                <a:schemeClr val="accent6">
                  <a:lumMod val="60000"/>
                  <a:lumOff val="40000"/>
                </a:schemeClr>
              </a:solidFill>
              <a:ln>
                <a:solidFill>
                  <a:srgbClr val="F2F2F2"/>
                </a:solidFill>
              </a:ln>
              <a:effectLst/>
            </c:spPr>
          </c:dPt>
          <c:dPt>
            <c:idx val="4"/>
            <c:bubble3D val="0"/>
            <c:spPr>
              <a:solidFill>
                <a:schemeClr val="accent1">
                  <a:lumMod val="60000"/>
                  <a:lumOff val="40000"/>
                </a:schemeClr>
              </a:solidFill>
              <a:ln>
                <a:solidFill>
                  <a:srgbClr val="F2F2F2"/>
                </a:solidFill>
              </a:ln>
              <a:effectLst/>
            </c:spPr>
          </c:dPt>
          <c:dPt>
            <c:idx val="5"/>
            <c:bubble3D val="0"/>
            <c:spPr>
              <a:solidFill>
                <a:schemeClr val="accent1">
                  <a:lumMod val="40000"/>
                  <a:lumOff val="60000"/>
                </a:schemeClr>
              </a:solidFill>
              <a:ln>
                <a:solidFill>
                  <a:srgbClr val="F2F2F2"/>
                </a:solidFill>
              </a:ln>
              <a:effectLst/>
            </c:spPr>
          </c:dPt>
          <c:cat>
            <c:strRef>
              <c:f>Tabelle1!$A$2:$A$7</c:f>
              <c:strCache>
                <c:ptCount val="6"/>
                <c:pt idx="0">
                  <c:v>ERGO Life/Health Germany</c:v>
                </c:pt>
                <c:pt idx="1">
                  <c:v>ERGO Property-casualty Germany</c:v>
                </c:pt>
                <c:pt idx="2">
                  <c:v>ERGO International</c:v>
                </c:pt>
                <c:pt idx="3">
                  <c:v>Munich Health</c:v>
                </c:pt>
                <c:pt idx="4">
                  <c:v>Reinsurance Life</c:v>
                </c:pt>
                <c:pt idx="5">
                  <c:v>Property-casualty</c:v>
                </c:pt>
              </c:strCache>
            </c:strRef>
          </c:cat>
          <c:val>
            <c:numRef>
              <c:f>Tabelle1!$B$2:$B$7</c:f>
              <c:numCache>
                <c:formatCode>General</c:formatCode>
                <c:ptCount val="6"/>
                <c:pt idx="0">
                  <c:v>9.8000000000000007</c:v>
                </c:pt>
                <c:pt idx="1">
                  <c:v>3.1</c:v>
                </c:pt>
                <c:pt idx="2">
                  <c:v>3.8</c:v>
                </c:pt>
                <c:pt idx="3">
                  <c:v>5.3</c:v>
                </c:pt>
                <c:pt idx="4">
                  <c:v>10</c:v>
                </c:pt>
                <c:pt idx="5">
                  <c:v>16.7</c:v>
                </c:pt>
              </c:numCache>
            </c:numRef>
          </c:val>
        </c:ser>
        <c:ser>
          <c:idx val="1"/>
          <c:order val="1"/>
          <c:tx>
            <c:strRef>
              <c:f>Tabelle1!$C$1</c:f>
              <c:strCache>
                <c:ptCount val="1"/>
                <c:pt idx="0">
                  <c:v>Datenreihe 2</c:v>
                </c:pt>
              </c:strCache>
            </c:strRef>
          </c:tx>
          <c:spPr>
            <a:solidFill>
              <a:schemeClr val="accent1"/>
            </a:solidFill>
            <a:ln>
              <a:solidFill>
                <a:srgbClr val="F2F2F2"/>
              </a:solidFill>
            </a:ln>
          </c:spPr>
          <c:dPt>
            <c:idx val="0"/>
            <c:bubble3D val="0"/>
            <c:spPr>
              <a:solidFill>
                <a:schemeClr val="accent3"/>
              </a:solidFill>
              <a:ln>
                <a:solidFill>
                  <a:srgbClr val="F2F2F2"/>
                </a:solidFill>
              </a:ln>
              <a:effectLst/>
            </c:spPr>
          </c:dPt>
          <c:dPt>
            <c:idx val="1"/>
            <c:bubble3D val="0"/>
            <c:spPr>
              <a:solidFill>
                <a:schemeClr val="accent1"/>
              </a:solidFill>
              <a:ln>
                <a:solidFill>
                  <a:srgbClr val="F2F2F2"/>
                </a:solidFill>
              </a:ln>
              <a:effectLst/>
            </c:spPr>
          </c:dPt>
          <c:dPt>
            <c:idx val="2"/>
            <c:bubble3D val="0"/>
            <c:spPr>
              <a:solidFill>
                <a:schemeClr val="accent1"/>
              </a:solidFill>
              <a:ln>
                <a:solidFill>
                  <a:srgbClr val="F2F2F2"/>
                </a:solidFill>
              </a:ln>
              <a:effectLst/>
            </c:spPr>
          </c:dPt>
          <c:dPt>
            <c:idx val="3"/>
            <c:bubble3D val="0"/>
            <c:spPr>
              <a:solidFill>
                <a:schemeClr val="accent6"/>
              </a:solidFill>
              <a:ln>
                <a:solidFill>
                  <a:srgbClr val="F2F2F2"/>
                </a:solidFill>
              </a:ln>
              <a:effectLst/>
            </c:spPr>
          </c:dPt>
          <c:dPt>
            <c:idx val="4"/>
            <c:bubble3D val="0"/>
            <c:spPr>
              <a:solidFill>
                <a:schemeClr val="accent1"/>
              </a:solidFill>
              <a:ln>
                <a:solidFill>
                  <a:srgbClr val="F2F2F2"/>
                </a:solidFill>
              </a:ln>
              <a:effectLst/>
            </c:spPr>
          </c:dPt>
          <c:dPt>
            <c:idx val="5"/>
            <c:bubble3D val="0"/>
            <c:spPr>
              <a:solidFill>
                <a:schemeClr val="accent1"/>
              </a:solidFill>
              <a:ln>
                <a:solidFill>
                  <a:srgbClr val="F2F2F2"/>
                </a:solidFill>
              </a:ln>
              <a:effectLst/>
            </c:spPr>
          </c:dPt>
          <c:cat>
            <c:strRef>
              <c:f>Tabelle1!$A$2:$A$7</c:f>
              <c:strCache>
                <c:ptCount val="6"/>
                <c:pt idx="0">
                  <c:v>ERGO Life/Health Germany</c:v>
                </c:pt>
                <c:pt idx="1">
                  <c:v>ERGO Property-casualty Germany</c:v>
                </c:pt>
                <c:pt idx="2">
                  <c:v>ERGO International</c:v>
                </c:pt>
                <c:pt idx="3">
                  <c:v>Munich Health</c:v>
                </c:pt>
                <c:pt idx="4">
                  <c:v>Reinsurance Life</c:v>
                </c:pt>
                <c:pt idx="5">
                  <c:v>Property-casualty</c:v>
                </c:pt>
              </c:strCache>
            </c:strRef>
          </c:cat>
          <c:val>
            <c:numRef>
              <c:f>Tabelle1!$C$2:$C$7</c:f>
              <c:numCache>
                <c:formatCode>General</c:formatCode>
                <c:ptCount val="6"/>
                <c:pt idx="0">
                  <c:v>16.7</c:v>
                </c:pt>
                <c:pt idx="3">
                  <c:v>5.3</c:v>
                </c:pt>
                <c:pt idx="4">
                  <c:v>26.7</c:v>
                </c:pt>
              </c:numCache>
            </c:numRef>
          </c:val>
        </c:ser>
        <c:dLbls>
          <c:showLegendKey val="0"/>
          <c:showVal val="0"/>
          <c:showCatName val="0"/>
          <c:showSerName val="0"/>
          <c:showPercent val="0"/>
          <c:showBubbleSize val="0"/>
          <c:showLeaderLines val="1"/>
        </c:dLbls>
        <c:firstSliceAng val="307"/>
        <c:holeSize val="62"/>
      </c:doughnut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sz="1000">
          <a:solidFill>
            <a:schemeClr val="tx2"/>
          </a:solidFill>
        </a:defRPr>
      </a:pPr>
      <a:endParaRPr lang="de-D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de-DE" dirty="0" err="1" smtClean="0"/>
              <a:t>Iriure</a:t>
            </a:r>
            <a:r>
              <a:rPr lang="de-DE" dirty="0" smtClean="0"/>
              <a:t> </a:t>
            </a:r>
            <a:r>
              <a:rPr lang="de-DE" dirty="0" err="1" smtClean="0"/>
              <a:t>dolor</a:t>
            </a:r>
            <a:r>
              <a:rPr lang="de-DE" dirty="0" smtClean="0"/>
              <a:t> in </a:t>
            </a:r>
            <a:r>
              <a:rPr lang="de-DE" dirty="0" err="1" smtClean="0"/>
              <a:t>hendrerit</a:t>
            </a:r>
            <a:endParaRPr lang="de-DE" dirty="0"/>
          </a:p>
        </c:rich>
      </c:tx>
      <c:layout>
        <c:manualLayout>
          <c:xMode val="edge"/>
          <c:yMode val="edge"/>
          <c:x val="0.18352890584695189"/>
          <c:y val="0"/>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4.3811481763346302E-2"/>
          <c:y val="0.1960395471911594"/>
          <c:w val="0.65303365153616932"/>
          <c:h val="0.56057015842193481"/>
        </c:manualLayout>
      </c:layout>
      <c:barChart>
        <c:barDir val="col"/>
        <c:grouping val="clustered"/>
        <c:varyColors val="0"/>
        <c:ser>
          <c:idx val="0"/>
          <c:order val="0"/>
          <c:tx>
            <c:strRef>
              <c:f>Tabelle1!$B$1</c:f>
              <c:strCache>
                <c:ptCount val="1"/>
                <c:pt idx="0">
                  <c:v>Tempor invidunt</c:v>
                </c:pt>
              </c:strCache>
            </c:strRef>
          </c:tx>
          <c:spPr>
            <a:solidFill>
              <a:schemeClr val="accent1">
                <a:shade val="65000"/>
              </a:schemeClr>
            </a:solidFill>
            <a:ln>
              <a:noFill/>
            </a:ln>
            <a:effectLst/>
          </c:spPr>
          <c:invertIfNegative val="0"/>
          <c:cat>
            <c:strRef>
              <c:f>Tabelle1!$A$2:$A$5</c:f>
              <c:strCache>
                <c:ptCount val="4"/>
                <c:pt idx="0">
                  <c:v>Ipsum dolor sit amet</c:v>
                </c:pt>
                <c:pt idx="1">
                  <c:v>Stet clita kasd</c:v>
                </c:pt>
                <c:pt idx="2">
                  <c:v>Sed diam nonumy</c:v>
                </c:pt>
                <c:pt idx="3">
                  <c:v>Sea takimata</c:v>
                </c:pt>
              </c:strCache>
            </c:strRef>
          </c:cat>
          <c:val>
            <c:numRef>
              <c:f>Tabelle1!$B$2:$B$5</c:f>
              <c:numCache>
                <c:formatCode>General</c:formatCode>
                <c:ptCount val="4"/>
                <c:pt idx="0">
                  <c:v>4.3</c:v>
                </c:pt>
                <c:pt idx="1">
                  <c:v>2.5</c:v>
                </c:pt>
                <c:pt idx="2">
                  <c:v>3.5</c:v>
                </c:pt>
                <c:pt idx="3">
                  <c:v>4.5</c:v>
                </c:pt>
              </c:numCache>
            </c:numRef>
          </c:val>
        </c:ser>
        <c:ser>
          <c:idx val="1"/>
          <c:order val="1"/>
          <c:tx>
            <c:strRef>
              <c:f>Tabelle1!$C$1</c:f>
              <c:strCache>
                <c:ptCount val="1"/>
                <c:pt idx="0">
                  <c:v>Indoverent ipsum</c:v>
                </c:pt>
              </c:strCache>
            </c:strRef>
          </c:tx>
          <c:spPr>
            <a:solidFill>
              <a:schemeClr val="accent1"/>
            </a:solidFill>
            <a:ln>
              <a:noFill/>
            </a:ln>
            <a:effectLst/>
          </c:spPr>
          <c:invertIfNegative val="0"/>
          <c:cat>
            <c:strRef>
              <c:f>Tabelle1!$A$2:$A$5</c:f>
              <c:strCache>
                <c:ptCount val="4"/>
                <c:pt idx="0">
                  <c:v>Ipsum dolor sit amet</c:v>
                </c:pt>
                <c:pt idx="1">
                  <c:v>Stet clita kasd</c:v>
                </c:pt>
                <c:pt idx="2">
                  <c:v>Sed diam nonumy</c:v>
                </c:pt>
                <c:pt idx="3">
                  <c:v>Sea takimata</c:v>
                </c:pt>
              </c:strCache>
            </c:strRef>
          </c:cat>
          <c:val>
            <c:numRef>
              <c:f>Tabelle1!$C$2:$C$5</c:f>
              <c:numCache>
                <c:formatCode>General</c:formatCode>
                <c:ptCount val="4"/>
                <c:pt idx="0">
                  <c:v>2.4</c:v>
                </c:pt>
                <c:pt idx="1">
                  <c:v>4.4000000000000004</c:v>
                </c:pt>
                <c:pt idx="2">
                  <c:v>1.8</c:v>
                </c:pt>
                <c:pt idx="3">
                  <c:v>2.8</c:v>
                </c:pt>
              </c:numCache>
            </c:numRef>
          </c:val>
        </c:ser>
        <c:ser>
          <c:idx val="2"/>
          <c:order val="2"/>
          <c:tx>
            <c:strRef>
              <c:f>Tabelle1!$D$1</c:f>
              <c:strCache>
                <c:ptCount val="1"/>
                <c:pt idx="0">
                  <c:v>Kalanbur kualtirist</c:v>
                </c:pt>
              </c:strCache>
            </c:strRef>
          </c:tx>
          <c:spPr>
            <a:solidFill>
              <a:schemeClr val="accent1">
                <a:tint val="65000"/>
              </a:schemeClr>
            </a:solidFill>
            <a:ln>
              <a:noFill/>
            </a:ln>
            <a:effectLst/>
          </c:spPr>
          <c:invertIfNegative val="0"/>
          <c:cat>
            <c:strRef>
              <c:f>Tabelle1!$A$2:$A$5</c:f>
              <c:strCache>
                <c:ptCount val="4"/>
                <c:pt idx="0">
                  <c:v>Ipsum dolor sit amet</c:v>
                </c:pt>
                <c:pt idx="1">
                  <c:v>Stet clita kasd</c:v>
                </c:pt>
                <c:pt idx="2">
                  <c:v>Sed diam nonumy</c:v>
                </c:pt>
                <c:pt idx="3">
                  <c:v>Sea takimata</c:v>
                </c:pt>
              </c:strCache>
            </c:strRef>
          </c:cat>
          <c:val>
            <c:numRef>
              <c:f>Tabelle1!$D$2:$D$5</c:f>
              <c:numCache>
                <c:formatCode>General</c:formatCode>
                <c:ptCount val="4"/>
                <c:pt idx="0">
                  <c:v>2</c:v>
                </c:pt>
                <c:pt idx="1">
                  <c:v>2</c:v>
                </c:pt>
                <c:pt idx="2">
                  <c:v>3</c:v>
                </c:pt>
                <c:pt idx="3">
                  <c:v>5</c:v>
                </c:pt>
              </c:numCache>
            </c:numRef>
          </c:val>
        </c:ser>
        <c:dLbls>
          <c:showLegendKey val="0"/>
          <c:showVal val="0"/>
          <c:showCatName val="0"/>
          <c:showSerName val="0"/>
          <c:showPercent val="0"/>
          <c:showBubbleSize val="0"/>
        </c:dLbls>
        <c:gapWidth val="219"/>
        <c:overlap val="-27"/>
        <c:axId val="480218936"/>
        <c:axId val="483744032"/>
      </c:barChart>
      <c:catAx>
        <c:axId val="480218936"/>
        <c:scaling>
          <c:orientation val="minMax"/>
        </c:scaling>
        <c:delete val="0"/>
        <c:axPos val="b"/>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err="1" smtClean="0"/>
                  <a:t>Consetetur</a:t>
                </a:r>
                <a:r>
                  <a:rPr lang="de-DE" dirty="0" smtClean="0"/>
                  <a:t> </a:t>
                </a:r>
                <a:r>
                  <a:rPr lang="de-DE" dirty="0" err="1" smtClean="0"/>
                  <a:t>sadipscing</a:t>
                </a:r>
                <a:endParaRPr lang="de-DE" dirty="0"/>
              </a:p>
            </c:rich>
          </c:tx>
          <c:layout>
            <c:manualLayout>
              <c:xMode val="edge"/>
              <c:yMode val="edge"/>
              <c:x val="0.4025395541363716"/>
              <c:y val="0.92849473360307178"/>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483744032"/>
        <c:crosses val="autoZero"/>
        <c:auto val="1"/>
        <c:lblAlgn val="ctr"/>
        <c:lblOffset val="100"/>
        <c:noMultiLvlLbl val="0"/>
      </c:catAx>
      <c:valAx>
        <c:axId val="48374403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dirty="0" err="1" smtClean="0"/>
                  <a:t>Autem</a:t>
                </a:r>
                <a:r>
                  <a:rPr lang="de-DE" dirty="0" smtClean="0"/>
                  <a:t> </a:t>
                </a:r>
                <a:r>
                  <a:rPr lang="de-DE" dirty="0" err="1" smtClean="0"/>
                  <a:t>vel</a:t>
                </a:r>
                <a:endParaRPr lang="de-DE" dirty="0"/>
              </a:p>
            </c:rich>
          </c:tx>
          <c:layout>
            <c:manualLayout>
              <c:xMode val="edge"/>
              <c:yMode val="edge"/>
              <c:x val="0"/>
              <c:y val="7.4769266641565829E-2"/>
            </c:manualLayout>
          </c:layout>
          <c:overlay val="0"/>
          <c:spPr>
            <a:noFill/>
            <a:ln>
              <a:noFill/>
            </a:ln>
            <a:effectLst/>
          </c:spPr>
          <c:txPr>
            <a:bodyPr rot="0" spcFirstLastPara="1" vertOverflow="ellipsis"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480218936"/>
        <c:crosses val="autoZero"/>
        <c:crossBetween val="between"/>
      </c:valAx>
      <c:spPr>
        <a:noFill/>
        <a:ln>
          <a:noFill/>
        </a:ln>
        <a:effectLst/>
      </c:spPr>
    </c:plotArea>
    <c:legend>
      <c:legendPos val="b"/>
      <c:layout>
        <c:manualLayout>
          <c:xMode val="edge"/>
          <c:yMode val="edge"/>
          <c:x val="0.71434118964080384"/>
          <c:y val="0.35988364425875768"/>
          <c:w val="0.26445258716461073"/>
          <c:h val="0.28466447384767113"/>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legend>
    <c:plotVisOnly val="1"/>
    <c:dispBlanksAs val="gap"/>
    <c:showDLblsOverMax val="0"/>
  </c:chart>
  <c:spPr>
    <a:noFill/>
    <a:ln>
      <a:noFill/>
    </a:ln>
    <a:effectLst/>
  </c:spPr>
  <c:txPr>
    <a:bodyPr/>
    <a:lstStyle/>
    <a:p>
      <a:pPr>
        <a:defRPr sz="1000"/>
      </a:pPr>
      <a:endParaRPr lang="de-D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de-DE" dirty="0" err="1" smtClean="0"/>
              <a:t>Iriure</a:t>
            </a:r>
            <a:r>
              <a:rPr lang="de-DE" dirty="0" smtClean="0"/>
              <a:t> </a:t>
            </a:r>
            <a:r>
              <a:rPr lang="de-DE" dirty="0" err="1" smtClean="0"/>
              <a:t>dolor</a:t>
            </a:r>
            <a:r>
              <a:rPr lang="de-DE" dirty="0" smtClean="0"/>
              <a:t> in </a:t>
            </a:r>
            <a:r>
              <a:rPr lang="de-DE" dirty="0" err="1" smtClean="0"/>
              <a:t>hendrerit</a:t>
            </a:r>
            <a:endParaRPr lang="de-DE" dirty="0"/>
          </a:p>
        </c:rich>
      </c:tx>
      <c:layout>
        <c:manualLayout>
          <c:xMode val="edge"/>
          <c:yMode val="edge"/>
          <c:x val="0.30596869108660318"/>
          <c:y val="2.912715992989604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
          <c:y val="0.11836710612902494"/>
          <c:w val="1"/>
          <c:h val="0.7349688373790908"/>
        </c:manualLayout>
      </c:layout>
      <c:barChart>
        <c:barDir val="col"/>
        <c:grouping val="clustered"/>
        <c:varyColors val="0"/>
        <c:ser>
          <c:idx val="0"/>
          <c:order val="0"/>
          <c:tx>
            <c:strRef>
              <c:f>Tabelle1!$B$1</c:f>
              <c:strCache>
                <c:ptCount val="1"/>
                <c:pt idx="0">
                  <c:v>Tempor invidunt</c:v>
                </c:pt>
              </c:strCache>
            </c:strRef>
          </c:tx>
          <c:spPr>
            <a:solidFill>
              <a:schemeClr val="bg1">
                <a:lumMod val="65000"/>
              </a:schemeClr>
            </a:solidFill>
            <a:ln>
              <a:noFill/>
            </a:ln>
            <a:effectLst/>
          </c:spPr>
          <c:invertIfNegative val="0"/>
          <c:dPt>
            <c:idx val="3"/>
            <c:invertIfNegative val="0"/>
            <c:bubble3D val="0"/>
            <c:spPr>
              <a:solidFill>
                <a:schemeClr val="accent1"/>
              </a:solidFill>
              <a:ln>
                <a:noFill/>
              </a:ln>
              <a:effectLst/>
            </c:spPr>
          </c:dPt>
          <c:dLbls>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Ipsum dolor
sit amet</c:v>
                </c:pt>
                <c:pt idx="1">
                  <c:v>Stet clita
kasd</c:v>
                </c:pt>
                <c:pt idx="2">
                  <c:v>Sed diam nonumy</c:v>
                </c:pt>
                <c:pt idx="3">
                  <c:v>Sea
takimata</c:v>
                </c:pt>
              </c:strCache>
            </c:strRef>
          </c:cat>
          <c:val>
            <c:numRef>
              <c:f>Tabelle1!$B$2:$B$5</c:f>
              <c:numCache>
                <c:formatCode>General</c:formatCode>
                <c:ptCount val="4"/>
                <c:pt idx="0">
                  <c:v>4.3</c:v>
                </c:pt>
                <c:pt idx="1">
                  <c:v>2.5</c:v>
                </c:pt>
                <c:pt idx="2">
                  <c:v>3.5</c:v>
                </c:pt>
                <c:pt idx="3">
                  <c:v>4.5</c:v>
                </c:pt>
              </c:numCache>
            </c:numRef>
          </c:val>
        </c:ser>
        <c:dLbls>
          <c:showLegendKey val="0"/>
          <c:showVal val="0"/>
          <c:showCatName val="0"/>
          <c:showSerName val="0"/>
          <c:showPercent val="0"/>
          <c:showBubbleSize val="0"/>
        </c:dLbls>
        <c:gapWidth val="219"/>
        <c:overlap val="-27"/>
        <c:axId val="482952184"/>
        <c:axId val="482952576"/>
      </c:barChart>
      <c:catAx>
        <c:axId val="482952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482952576"/>
        <c:crosses val="autoZero"/>
        <c:auto val="1"/>
        <c:lblAlgn val="ctr"/>
        <c:lblOffset val="100"/>
        <c:noMultiLvlLbl val="0"/>
      </c:catAx>
      <c:valAx>
        <c:axId val="482952576"/>
        <c:scaling>
          <c:orientation val="minMax"/>
        </c:scaling>
        <c:delete val="1"/>
        <c:axPos val="l"/>
        <c:title>
          <c:tx>
            <c:rich>
              <a:bodyPr rot="0" spcFirstLastPara="1" vertOverflow="ellipsis" wrap="square" anchor="t" anchorCtr="0"/>
              <a:lstStyle/>
              <a:p>
                <a:pPr>
                  <a:defRPr sz="1000" b="0" i="0" u="none" strike="noStrike" kern="1200" baseline="0">
                    <a:solidFill>
                      <a:schemeClr val="tx1">
                        <a:lumMod val="65000"/>
                        <a:lumOff val="35000"/>
                      </a:schemeClr>
                    </a:solidFill>
                    <a:latin typeface="+mn-lt"/>
                    <a:ea typeface="+mn-ea"/>
                    <a:cs typeface="+mn-cs"/>
                  </a:defRPr>
                </a:pPr>
                <a:r>
                  <a:rPr lang="de-DE" dirty="0" smtClean="0"/>
                  <a:t>in %</a:t>
                </a:r>
                <a:endParaRPr lang="de-DE" dirty="0"/>
              </a:p>
            </c:rich>
          </c:tx>
          <c:layout>
            <c:manualLayout>
              <c:xMode val="edge"/>
              <c:yMode val="edge"/>
              <c:x val="0"/>
              <c:y val="1.9511826151414064E-3"/>
            </c:manualLayout>
          </c:layout>
          <c:overlay val="0"/>
          <c:spPr>
            <a:noFill/>
            <a:ln>
              <a:noFill/>
            </a:ln>
            <a:effectLst/>
          </c:spPr>
          <c:txPr>
            <a:bodyPr rot="0" spcFirstLastPara="1" vertOverflow="ellipsis" wrap="square" anchor="t" anchorCtr="0"/>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crossAx val="482952184"/>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de-D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6.7766392376280862E-2"/>
          <c:y val="2.762024719305798E-2"/>
          <c:w val="0.89532670622018995"/>
          <c:h val="0.87988319945071669"/>
        </c:manualLayout>
      </c:layout>
      <c:bubbleChart>
        <c:varyColors val="1"/>
        <c:ser>
          <c:idx val="0"/>
          <c:order val="0"/>
          <c:tx>
            <c:strRef>
              <c:f>Tabelle1!$B$1</c:f>
              <c:strCache>
                <c:ptCount val="1"/>
                <c:pt idx="0">
                  <c:v>TSR p.a.</c:v>
                </c:pt>
              </c:strCache>
            </c:strRef>
          </c:tx>
          <c:invertIfNegative val="0"/>
          <c:dPt>
            <c:idx val="0"/>
            <c:invertIfNegative val="0"/>
            <c:bubble3D val="0"/>
            <c:spPr>
              <a:solidFill>
                <a:schemeClr val="accent1"/>
              </a:solidFill>
              <a:ln>
                <a:noFill/>
              </a:ln>
              <a:effectLst/>
            </c:spPr>
          </c:dPt>
          <c:dPt>
            <c:idx val="1"/>
            <c:invertIfNegative val="0"/>
            <c:bubble3D val="0"/>
            <c:spPr>
              <a:solidFill>
                <a:schemeClr val="dk1">
                  <a:tint val="55000"/>
                </a:schemeClr>
              </a:solidFill>
              <a:ln>
                <a:noFill/>
              </a:ln>
              <a:effectLst/>
            </c:spPr>
          </c:dPt>
          <c:dPt>
            <c:idx val="2"/>
            <c:invertIfNegative val="0"/>
            <c:bubble3D val="0"/>
            <c:spPr>
              <a:solidFill>
                <a:schemeClr val="dk1">
                  <a:tint val="75000"/>
                </a:schemeClr>
              </a:solidFill>
              <a:ln>
                <a:noFill/>
              </a:ln>
              <a:effectLst/>
            </c:spPr>
          </c:dPt>
          <c:dPt>
            <c:idx val="3"/>
            <c:invertIfNegative val="0"/>
            <c:bubble3D val="0"/>
            <c:spPr>
              <a:solidFill>
                <a:schemeClr val="dk1">
                  <a:tint val="98500"/>
                </a:schemeClr>
              </a:solidFill>
              <a:ln>
                <a:noFill/>
              </a:ln>
              <a:effectLst/>
            </c:spPr>
          </c:dPt>
          <c:dPt>
            <c:idx val="4"/>
            <c:invertIfNegative val="0"/>
            <c:bubble3D val="0"/>
            <c:spPr>
              <a:solidFill>
                <a:schemeClr val="dk1">
                  <a:tint val="30000"/>
                </a:schemeClr>
              </a:solidFill>
              <a:ln>
                <a:noFill/>
              </a:ln>
              <a:effectLst/>
            </c:spPr>
          </c:dPt>
          <c:dPt>
            <c:idx val="5"/>
            <c:invertIfNegative val="0"/>
            <c:bubble3D val="0"/>
            <c:spPr>
              <a:solidFill>
                <a:schemeClr val="dk1">
                  <a:tint val="60000"/>
                </a:schemeClr>
              </a:solidFill>
              <a:ln>
                <a:noFill/>
              </a:ln>
              <a:effectLst/>
            </c:spPr>
          </c:dPt>
          <c:dPt>
            <c:idx val="6"/>
            <c:invertIfNegative val="0"/>
            <c:bubble3D val="0"/>
            <c:spPr>
              <a:solidFill>
                <a:schemeClr val="dk1">
                  <a:tint val="80000"/>
                </a:schemeClr>
              </a:solidFill>
              <a:ln>
                <a:noFill/>
              </a:ln>
              <a:effectLst/>
            </c:spPr>
          </c:dPt>
          <c:dPt>
            <c:idx val="7"/>
            <c:invertIfNegative val="0"/>
            <c:bubble3D val="0"/>
            <c:spPr>
              <a:solidFill>
                <a:schemeClr val="tx1">
                  <a:lumMod val="65000"/>
                  <a:lumOff val="35000"/>
                </a:schemeClr>
              </a:solidFill>
              <a:ln>
                <a:solidFill>
                  <a:schemeClr val="tx1">
                    <a:lumMod val="65000"/>
                    <a:lumOff val="35000"/>
                  </a:schemeClr>
                </a:solidFill>
              </a:ln>
              <a:effectLst/>
            </c:spPr>
          </c:dPt>
          <c:dLbls>
            <c:dLbl>
              <c:idx val="1"/>
              <c:layout>
                <c:manualLayout>
                  <c:x val="-8.3659945358573434E-2"/>
                  <c:y val="5.4657053469064847E-2"/>
                </c:manualLayout>
              </c:layout>
              <c:tx>
                <c:rich>
                  <a:bodyPr/>
                  <a:lstStyle/>
                  <a:p>
                    <a:r>
                      <a:rPr lang="en-US" dirty="0" smtClean="0"/>
                      <a:t>Peer 6</a:t>
                    </a:r>
                  </a:p>
                </c:rich>
              </c:tx>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8.534923293216954E-3"/>
                  <c:y val="-4.5064081478698873E-3"/>
                </c:manualLayout>
              </c:layout>
              <c:tx>
                <c:rich>
                  <a:bodyPr/>
                  <a:lstStyle/>
                  <a:p>
                    <a:r>
                      <a:rPr lang="en-US" dirty="0" smtClean="0"/>
                      <a:t>Peer 3</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0.12917953625572687"/>
                  <c:y val="5.9163461616936128E-2"/>
                </c:manualLayout>
              </c:layout>
              <c:tx>
                <c:rich>
                  <a:bodyPr/>
                  <a:lstStyle/>
                  <a:p>
                    <a:r>
                      <a:rPr lang="en-US" dirty="0" smtClean="0"/>
                      <a:t>Peer 1</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1.1738543713592181E-2"/>
                  <c:y val="-9.0128162957398544E-3"/>
                </c:manualLayout>
              </c:layout>
              <c:tx>
                <c:rich>
                  <a:bodyPr/>
                  <a:lstStyle/>
                  <a:p>
                    <a:r>
                      <a:rPr lang="en-US" dirty="0" smtClean="0"/>
                      <a:t>Peer 4</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6.9435073203208533E-2"/>
                  <c:y val="5.4657053469064847E-2"/>
                </c:manualLayout>
              </c:layout>
              <c:tx>
                <c:rich>
                  <a:bodyPr/>
                  <a:lstStyle/>
                  <a:p>
                    <a:r>
                      <a:rPr lang="en-US" dirty="0" smtClean="0"/>
                      <a:t>Peer 5</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1.4224872155361589E-2"/>
                  <c:y val="-4.5064081478697997E-2"/>
                </c:manualLayout>
              </c:layout>
              <c:tx>
                <c:rich>
                  <a:bodyPr/>
                  <a:lstStyle/>
                  <a:p>
                    <a:r>
                      <a:rPr lang="en-US" dirty="0" smtClean="0"/>
                      <a:t>Peer 2</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0.17911129512775709"/>
                  <c:y val="8.0690906315176877E-2"/>
                </c:manualLayout>
              </c:layout>
              <c:tx>
                <c:rich>
                  <a:bodyPr/>
                  <a:lstStyle/>
                  <a:p>
                    <a:r>
                      <a:rPr lang="en-US" dirty="0">
                        <a:solidFill>
                          <a:schemeClr val="tx2"/>
                        </a:solidFill>
                      </a:rPr>
                      <a:t>Index</a:t>
                    </a:r>
                  </a:p>
                </c:rich>
              </c:tx>
              <c:dLblPos val="r"/>
              <c:showLegendKey val="0"/>
              <c:showVal val="1"/>
              <c:showCatName val="0"/>
              <c:showSerName val="0"/>
              <c:showPercent val="0"/>
              <c:showBubbleSize val="0"/>
              <c:extLst>
                <c:ext xmlns:c15="http://schemas.microsoft.com/office/drawing/2012/chart" uri="{CE6537A1-D6FC-4f65-9D91-7224C49458BB}"/>
              </c:extLst>
            </c:dLbl>
            <c:dLbl>
              <c:idx val="8"/>
              <c:tx>
                <c:rich>
                  <a:bodyPr/>
                  <a:lstStyle/>
                  <a:p>
                    <a:r>
                      <a:rPr lang="de-DE" sz="1200" dirty="0" smtClean="0">
                        <a:solidFill>
                          <a:schemeClr val="tx1"/>
                        </a:solidFill>
                      </a:rPr>
                      <a:t>MSCI</a:t>
                    </a:r>
                    <a:r>
                      <a:rPr lang="de-DE" sz="1200" baseline="0" dirty="0" smtClean="0">
                        <a:solidFill>
                          <a:schemeClr val="tx1"/>
                        </a:solidFill>
                      </a:rPr>
                      <a:t> Ins.</a:t>
                    </a:r>
                    <a:endParaRPr lang="de-DE" sz="1200" dirty="0">
                      <a:solidFill>
                        <a:schemeClr val="tx1"/>
                      </a:solidFill>
                    </a:endParaRPr>
                  </a:p>
                </c:rich>
              </c:tx>
              <c:dLblPos val="l"/>
              <c:showLegendKey val="0"/>
              <c:showVal val="0"/>
              <c:showCatName val="0"/>
              <c:showSerName val="0"/>
              <c:showPercent val="0"/>
              <c:showBubbleSize val="0"/>
              <c:extLst>
                <c:ext xmlns:c15="http://schemas.microsoft.com/office/drawing/2012/chart" uri="{CE6537A1-D6FC-4f65-9D91-7224C49458BB}"/>
              </c:extLst>
            </c:dLbl>
            <c:dLbl>
              <c:idx val="9"/>
              <c:tx>
                <c:rich>
                  <a:bodyPr/>
                  <a:lstStyle/>
                  <a:p>
                    <a:r>
                      <a:rPr lang="en-US" sz="1200" dirty="0" smtClean="0">
                        <a:solidFill>
                          <a:schemeClr val="tx1"/>
                        </a:solidFill>
                      </a:rPr>
                      <a:t>Everest</a:t>
                    </a:r>
                    <a:r>
                      <a:rPr lang="en-US" sz="1200" baseline="0" dirty="0" smtClean="0">
                        <a:solidFill>
                          <a:schemeClr val="tx1"/>
                        </a:solidFill>
                      </a:rPr>
                      <a:t> Re</a:t>
                    </a:r>
                    <a:endParaRPr lang="en-US" sz="1200" dirty="0">
                      <a:solidFill>
                        <a:schemeClr val="tx1"/>
                      </a:solidFill>
                    </a:endParaRPr>
                  </a:p>
                </c:rich>
              </c:tx>
              <c:dLblPos val="l"/>
              <c:showLegendKey val="0"/>
              <c:showVal val="0"/>
              <c:showCatName val="0"/>
              <c:showSerName val="0"/>
              <c:showPercent val="0"/>
              <c:showBubbleSize val="0"/>
              <c:extLst>
                <c:ext xmlns:c15="http://schemas.microsoft.com/office/drawing/2012/chart" uri="{CE6537A1-D6FC-4f65-9D91-7224C49458BB}"/>
              </c:extLst>
            </c:dLbl>
            <c:dLbl>
              <c:idx val="10"/>
              <c:tx>
                <c:rich>
                  <a:bodyPr/>
                  <a:lstStyle/>
                  <a:p>
                    <a:r>
                      <a:rPr lang="de-DE" sz="1200" dirty="0" err="1" smtClean="0">
                        <a:solidFill>
                          <a:schemeClr val="tx1"/>
                        </a:solidFill>
                      </a:rPr>
                      <a:t>Odyssey</a:t>
                    </a:r>
                    <a:r>
                      <a:rPr lang="de-DE" sz="1200" dirty="0" smtClean="0">
                        <a:solidFill>
                          <a:schemeClr val="tx1"/>
                        </a:solidFill>
                      </a:rPr>
                      <a:t> Re</a:t>
                    </a:r>
                    <a:endParaRPr lang="de-DE" sz="1200" dirty="0">
                      <a:solidFill>
                        <a:schemeClr val="tx1"/>
                      </a:solidFill>
                    </a:endParaRPr>
                  </a:p>
                </c:rich>
              </c:tx>
              <c:dLblPos val="l"/>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dLblPos val="l"/>
            <c:showLegendKey val="0"/>
            <c:showVal val="0"/>
            <c:showCatName val="0"/>
            <c:showSerName val="0"/>
            <c:showPercent val="0"/>
            <c:showBubbleSize val="0"/>
            <c:extLst>
              <c:ext xmlns:c15="http://schemas.microsoft.com/office/drawing/2012/chart" uri="{CE6537A1-D6FC-4f65-9D91-7224C49458BB}">
                <c15:showLeaderLines val="0"/>
              </c:ext>
            </c:extLst>
          </c:dLbls>
          <c:xVal>
            <c:numRef>
              <c:f>Tabelle1!$A$2:$A$9</c:f>
              <c:numCache>
                <c:formatCode>0.0%</c:formatCode>
                <c:ptCount val="8"/>
                <c:pt idx="0">
                  <c:v>24.890454691593185</c:v>
                </c:pt>
                <c:pt idx="1">
                  <c:v>36.683127887436385</c:v>
                </c:pt>
                <c:pt idx="2">
                  <c:v>31.137259337430105</c:v>
                </c:pt>
                <c:pt idx="3">
                  <c:v>26.793615080440514</c:v>
                </c:pt>
                <c:pt idx="4">
                  <c:v>31.802172196834206</c:v>
                </c:pt>
                <c:pt idx="5">
                  <c:v>41.301728827342977</c:v>
                </c:pt>
                <c:pt idx="6">
                  <c:v>27.180187317602631</c:v>
                </c:pt>
                <c:pt idx="7">
                  <c:v>27.270167289222442</c:v>
                </c:pt>
              </c:numCache>
            </c:numRef>
          </c:xVal>
          <c:yVal>
            <c:numRef>
              <c:f>Tabelle1!$B$2:$B$9</c:f>
              <c:numCache>
                <c:formatCode>0.0%</c:formatCode>
                <c:ptCount val="8"/>
                <c:pt idx="0">
                  <c:v>11.648334536062821</c:v>
                </c:pt>
                <c:pt idx="1">
                  <c:v>5.5860479602577673</c:v>
                </c:pt>
                <c:pt idx="2">
                  <c:v>16.273665939864188</c:v>
                </c:pt>
                <c:pt idx="3">
                  <c:v>-0.40455641088831262</c:v>
                </c:pt>
                <c:pt idx="4">
                  <c:v>8.4204172467157168</c:v>
                </c:pt>
                <c:pt idx="5">
                  <c:v>6.8007563294272</c:v>
                </c:pt>
                <c:pt idx="6">
                  <c:v>9.7331598412180487</c:v>
                </c:pt>
                <c:pt idx="7">
                  <c:v>7.5937214290581245</c:v>
                </c:pt>
              </c:numCache>
            </c:numRef>
          </c:yVal>
          <c:bubbleSize>
            <c:numRef>
              <c:f>Tabelle1!$C$2:$C$9</c:f>
              <c:numCache>
                <c:formatCode>General</c:formatCode>
                <c:ptCount val="8"/>
                <c:pt idx="0">
                  <c:v>2</c:v>
                </c:pt>
                <c:pt idx="1">
                  <c:v>1</c:v>
                </c:pt>
                <c:pt idx="2">
                  <c:v>1</c:v>
                </c:pt>
                <c:pt idx="3">
                  <c:v>1</c:v>
                </c:pt>
                <c:pt idx="4">
                  <c:v>1</c:v>
                </c:pt>
                <c:pt idx="5">
                  <c:v>1</c:v>
                </c:pt>
                <c:pt idx="6">
                  <c:v>1</c:v>
                </c:pt>
                <c:pt idx="7">
                  <c:v>2</c:v>
                </c:pt>
              </c:numCache>
            </c:numRef>
          </c:bubbleSize>
          <c:bubble3D val="0"/>
        </c:ser>
        <c:dLbls>
          <c:showLegendKey val="0"/>
          <c:showVal val="0"/>
          <c:showCatName val="0"/>
          <c:showSerName val="0"/>
          <c:showPercent val="0"/>
          <c:showBubbleSize val="0"/>
        </c:dLbls>
        <c:bubbleScale val="50"/>
        <c:showNegBubbles val="0"/>
        <c:sizeRepresents val="w"/>
        <c:axId val="482953360"/>
        <c:axId val="482953752"/>
      </c:bubbleChart>
      <c:valAx>
        <c:axId val="482953360"/>
        <c:scaling>
          <c:orientation val="minMax"/>
          <c:max val="45"/>
          <c:min val="20"/>
        </c:scaling>
        <c:delete val="0"/>
        <c:axPos val="b"/>
        <c:majorGridlines>
          <c:spPr>
            <a:ln w="6350" cap="flat" cmpd="sng" algn="ctr">
              <a:solidFill>
                <a:sysClr val="window" lastClr="FFFFFF">
                  <a:lumMod val="75000"/>
                </a:sysClr>
              </a:solidFill>
              <a:prstDash val="dash"/>
              <a:round/>
            </a:ln>
            <a:effectLst/>
          </c:spPr>
        </c:majorGridlines>
        <c:numFmt formatCode="#,##0" sourceLinked="0"/>
        <c:majorTickMark val="none"/>
        <c:minorTickMark val="none"/>
        <c:tickLblPos val="low"/>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crossAx val="482953752"/>
        <c:crosses val="autoZero"/>
        <c:crossBetween val="midCat"/>
        <c:majorUnit val="5"/>
      </c:valAx>
      <c:valAx>
        <c:axId val="482953752"/>
        <c:scaling>
          <c:orientation val="minMax"/>
          <c:max val="20"/>
          <c:min val="-5"/>
        </c:scaling>
        <c:delete val="0"/>
        <c:axPos val="l"/>
        <c:majorGridlines>
          <c:spPr>
            <a:ln w="6350" cap="flat" cmpd="sng" algn="ctr">
              <a:solidFill>
                <a:sysClr val="window" lastClr="FFFFFF">
                  <a:lumMod val="75000"/>
                </a:sysClr>
              </a:solidFill>
              <a:prstDash val="solid"/>
              <a:round/>
            </a:ln>
            <a:effectLst/>
          </c:spPr>
        </c:majorGridlines>
        <c:numFmt formatCode="###0;&quot;–&quot;#0"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crossAx val="482953360"/>
        <c:crosses val="autoZero"/>
        <c:crossBetween val="midCat"/>
        <c:majorUnit val="5"/>
      </c:valAx>
      <c:spPr>
        <a:solidFill>
          <a:schemeClr val="bg1"/>
        </a:solid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000"/>
      </a:pPr>
      <a:endParaRPr lang="de-D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de-DE" dirty="0" err="1" smtClean="0"/>
              <a:t>Iriure</a:t>
            </a:r>
            <a:r>
              <a:rPr lang="de-DE" dirty="0" smtClean="0"/>
              <a:t> </a:t>
            </a:r>
            <a:r>
              <a:rPr lang="de-DE" dirty="0" err="1" smtClean="0"/>
              <a:t>dolor</a:t>
            </a:r>
            <a:r>
              <a:rPr lang="de-DE" dirty="0" smtClean="0"/>
              <a:t> in </a:t>
            </a:r>
            <a:r>
              <a:rPr lang="de-DE" dirty="0" err="1" smtClean="0"/>
              <a:t>hendrerit</a:t>
            </a:r>
            <a:endParaRPr lang="de-DE" dirty="0"/>
          </a:p>
        </c:rich>
      </c:tx>
      <c:layout>
        <c:manualLayout>
          <c:xMode val="edge"/>
          <c:yMode val="edge"/>
          <c:x val="0.30596869108660318"/>
          <c:y val="2.9127159929896049E-2"/>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
          <c:y val="0.11836710612902494"/>
          <c:w val="1"/>
          <c:h val="0.7349688373790908"/>
        </c:manualLayout>
      </c:layout>
      <c:barChart>
        <c:barDir val="col"/>
        <c:grouping val="clustered"/>
        <c:varyColors val="0"/>
        <c:ser>
          <c:idx val="0"/>
          <c:order val="0"/>
          <c:tx>
            <c:strRef>
              <c:f>Tabelle1!$B$1</c:f>
              <c:strCache>
                <c:ptCount val="1"/>
                <c:pt idx="0">
                  <c:v>Tempor invidunt</c:v>
                </c:pt>
              </c:strCache>
            </c:strRef>
          </c:tx>
          <c:spPr>
            <a:solidFill>
              <a:schemeClr val="accent1"/>
            </a:solidFill>
            <a:ln>
              <a:noFill/>
            </a:ln>
            <a:effectLst/>
          </c:spPr>
          <c:invertIfNegative val="0"/>
          <c:dPt>
            <c:idx val="3"/>
            <c:invertIfNegative val="0"/>
            <c:bubble3D val="0"/>
            <c:spPr>
              <a:solidFill>
                <a:schemeClr val="bg2"/>
              </a:solidFill>
              <a:ln>
                <a:noFill/>
              </a:ln>
              <a:effectLst/>
            </c:spPr>
          </c:dPt>
          <c:dLbls>
            <c:dLbl>
              <c:idx val="3"/>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Tabelle1!$A$2:$A$5</c:f>
              <c:strCache>
                <c:ptCount val="4"/>
                <c:pt idx="0">
                  <c:v>Ipsum dolor
sit amet</c:v>
                </c:pt>
                <c:pt idx="1">
                  <c:v>Stet clita 
kasd</c:v>
                </c:pt>
                <c:pt idx="2">
                  <c:v>Sed diam nonumy</c:v>
                </c:pt>
                <c:pt idx="3">
                  <c:v>Sea
takimata</c:v>
                </c:pt>
              </c:strCache>
            </c:strRef>
          </c:cat>
          <c:val>
            <c:numRef>
              <c:f>Tabelle1!$B$2:$B$5</c:f>
              <c:numCache>
                <c:formatCode>General</c:formatCode>
                <c:ptCount val="4"/>
                <c:pt idx="0">
                  <c:v>4.3</c:v>
                </c:pt>
                <c:pt idx="1">
                  <c:v>2.5</c:v>
                </c:pt>
                <c:pt idx="2">
                  <c:v>3.5</c:v>
                </c:pt>
                <c:pt idx="3">
                  <c:v>4.5</c:v>
                </c:pt>
              </c:numCache>
            </c:numRef>
          </c:val>
        </c:ser>
        <c:dLbls>
          <c:showLegendKey val="0"/>
          <c:showVal val="0"/>
          <c:showCatName val="0"/>
          <c:showSerName val="0"/>
          <c:showPercent val="0"/>
          <c:showBubbleSize val="0"/>
        </c:dLbls>
        <c:gapWidth val="219"/>
        <c:overlap val="-27"/>
        <c:axId val="482954928"/>
        <c:axId val="482955320"/>
      </c:barChart>
      <c:catAx>
        <c:axId val="482954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crossAx val="482955320"/>
        <c:crosses val="autoZero"/>
        <c:auto val="1"/>
        <c:lblAlgn val="ctr"/>
        <c:lblOffset val="100"/>
        <c:noMultiLvlLbl val="0"/>
      </c:catAx>
      <c:valAx>
        <c:axId val="482955320"/>
        <c:scaling>
          <c:orientation val="minMax"/>
        </c:scaling>
        <c:delete val="1"/>
        <c:axPos val="l"/>
        <c:title>
          <c:tx>
            <c:rich>
              <a:bodyPr rot="0" spcFirstLastPara="1" vertOverflow="ellipsis" wrap="square" anchor="t" anchorCtr="0"/>
              <a:lstStyle/>
              <a:p>
                <a:pPr>
                  <a:defRPr sz="1000" b="0" i="0" u="none" strike="noStrike" kern="1200" baseline="0">
                    <a:solidFill>
                      <a:schemeClr val="tx1">
                        <a:lumMod val="65000"/>
                        <a:lumOff val="35000"/>
                      </a:schemeClr>
                    </a:solidFill>
                    <a:latin typeface="+mn-lt"/>
                    <a:ea typeface="+mn-ea"/>
                    <a:cs typeface="+mn-cs"/>
                  </a:defRPr>
                </a:pPr>
                <a:r>
                  <a:rPr lang="de-DE" dirty="0" smtClean="0"/>
                  <a:t>in %</a:t>
                </a:r>
                <a:endParaRPr lang="de-DE" dirty="0"/>
              </a:p>
            </c:rich>
          </c:tx>
          <c:layout>
            <c:manualLayout>
              <c:xMode val="edge"/>
              <c:yMode val="edge"/>
              <c:x val="0"/>
              <c:y val="1.9511826151414064E-3"/>
            </c:manualLayout>
          </c:layout>
          <c:overlay val="0"/>
          <c:spPr>
            <a:noFill/>
            <a:ln>
              <a:noFill/>
            </a:ln>
            <a:effectLst/>
          </c:spPr>
          <c:txPr>
            <a:bodyPr rot="0" spcFirstLastPara="1" vertOverflow="ellipsis" wrap="square" anchor="t" anchorCtr="0"/>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crossAx val="482954928"/>
        <c:crosses val="autoZero"/>
        <c:crossBetween val="between"/>
      </c:valAx>
      <c:spPr>
        <a:noFill/>
        <a:ln>
          <a:noFill/>
        </a:ln>
        <a:effectLst/>
      </c:spPr>
    </c:plotArea>
    <c:plotVisOnly val="1"/>
    <c:dispBlanksAs val="gap"/>
    <c:showDLblsOverMax val="0"/>
  </c:chart>
  <c:spPr>
    <a:noFill/>
    <a:ln>
      <a:noFill/>
    </a:ln>
    <a:effectLst/>
  </c:spPr>
  <c:txPr>
    <a:bodyPr/>
    <a:lstStyle/>
    <a:p>
      <a:pPr>
        <a:defRPr sz="1000"/>
      </a:pPr>
      <a:endParaRPr lang="de-D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6.7766392376280862E-2"/>
          <c:y val="2.762024719305798E-2"/>
          <c:w val="0.89532670622018995"/>
          <c:h val="0.87988319945071669"/>
        </c:manualLayout>
      </c:layout>
      <c:bubbleChart>
        <c:varyColors val="1"/>
        <c:ser>
          <c:idx val="0"/>
          <c:order val="0"/>
          <c:tx>
            <c:strRef>
              <c:f>Tabelle1!$B$1</c:f>
              <c:strCache>
                <c:ptCount val="1"/>
                <c:pt idx="0">
                  <c:v>TSR p.a.</c:v>
                </c:pt>
              </c:strCache>
            </c:strRef>
          </c:tx>
          <c:invertIfNegative val="0"/>
          <c:dPt>
            <c:idx val="0"/>
            <c:invertIfNegative val="0"/>
            <c:bubble3D val="0"/>
            <c:spPr>
              <a:solidFill>
                <a:schemeClr val="bg2"/>
              </a:solidFill>
              <a:ln>
                <a:noFill/>
              </a:ln>
              <a:effectLst/>
            </c:spPr>
          </c:dPt>
          <c:dPt>
            <c:idx val="1"/>
            <c:invertIfNegative val="0"/>
            <c:bubble3D val="0"/>
            <c:spPr>
              <a:solidFill>
                <a:schemeClr val="dk1">
                  <a:tint val="55000"/>
                </a:schemeClr>
              </a:solidFill>
              <a:ln>
                <a:noFill/>
              </a:ln>
              <a:effectLst/>
            </c:spPr>
          </c:dPt>
          <c:dPt>
            <c:idx val="2"/>
            <c:invertIfNegative val="0"/>
            <c:bubble3D val="0"/>
            <c:spPr>
              <a:solidFill>
                <a:schemeClr val="dk1">
                  <a:tint val="75000"/>
                </a:schemeClr>
              </a:solidFill>
              <a:ln>
                <a:noFill/>
              </a:ln>
              <a:effectLst/>
            </c:spPr>
          </c:dPt>
          <c:dPt>
            <c:idx val="3"/>
            <c:invertIfNegative val="0"/>
            <c:bubble3D val="0"/>
            <c:spPr>
              <a:solidFill>
                <a:schemeClr val="dk1">
                  <a:tint val="98500"/>
                </a:schemeClr>
              </a:solidFill>
              <a:ln>
                <a:noFill/>
              </a:ln>
              <a:effectLst/>
            </c:spPr>
          </c:dPt>
          <c:dPt>
            <c:idx val="4"/>
            <c:invertIfNegative val="0"/>
            <c:bubble3D val="0"/>
            <c:spPr>
              <a:solidFill>
                <a:schemeClr val="dk1">
                  <a:tint val="30000"/>
                </a:schemeClr>
              </a:solidFill>
              <a:ln>
                <a:noFill/>
              </a:ln>
              <a:effectLst/>
            </c:spPr>
          </c:dPt>
          <c:dPt>
            <c:idx val="5"/>
            <c:invertIfNegative val="0"/>
            <c:bubble3D val="0"/>
            <c:spPr>
              <a:solidFill>
                <a:schemeClr val="dk1">
                  <a:tint val="60000"/>
                </a:schemeClr>
              </a:solidFill>
              <a:ln>
                <a:noFill/>
              </a:ln>
              <a:effectLst/>
            </c:spPr>
          </c:dPt>
          <c:dPt>
            <c:idx val="6"/>
            <c:invertIfNegative val="0"/>
            <c:bubble3D val="0"/>
            <c:spPr>
              <a:solidFill>
                <a:schemeClr val="dk1">
                  <a:tint val="80000"/>
                </a:schemeClr>
              </a:solidFill>
              <a:ln>
                <a:noFill/>
              </a:ln>
              <a:effectLst/>
            </c:spPr>
          </c:dPt>
          <c:dPt>
            <c:idx val="7"/>
            <c:invertIfNegative val="0"/>
            <c:bubble3D val="0"/>
            <c:spPr>
              <a:solidFill>
                <a:schemeClr val="tx1">
                  <a:lumMod val="65000"/>
                  <a:lumOff val="35000"/>
                </a:schemeClr>
              </a:solidFill>
              <a:ln>
                <a:solidFill>
                  <a:schemeClr val="tx1">
                    <a:lumMod val="65000"/>
                    <a:lumOff val="35000"/>
                  </a:schemeClr>
                </a:solidFill>
              </a:ln>
              <a:effectLst/>
            </c:spPr>
          </c:dPt>
          <c:dLbls>
            <c:dLbl>
              <c:idx val="1"/>
              <c:layout>
                <c:manualLayout>
                  <c:x val="-8.3659945358573434E-2"/>
                  <c:y val="5.4657053469064847E-2"/>
                </c:manualLayout>
              </c:layout>
              <c:tx>
                <c:rich>
                  <a:bodyPr/>
                  <a:lstStyle/>
                  <a:p>
                    <a:r>
                      <a:rPr lang="en-US" dirty="0" smtClean="0"/>
                      <a:t>Peer 6</a:t>
                    </a:r>
                  </a:p>
                </c:rich>
              </c:tx>
              <c:dLblPos val="r"/>
              <c:showLegendKey val="0"/>
              <c:showVal val="1"/>
              <c:showCatName val="0"/>
              <c:showSerName val="0"/>
              <c:showPercent val="0"/>
              <c:showBubbleSize val="0"/>
              <c:extLst>
                <c:ext xmlns:c15="http://schemas.microsoft.com/office/drawing/2012/chart" uri="{CE6537A1-D6FC-4f65-9D91-7224C49458BB}"/>
              </c:extLst>
            </c:dLbl>
            <c:dLbl>
              <c:idx val="2"/>
              <c:layout>
                <c:manualLayout>
                  <c:x val="-8.534923293216954E-3"/>
                  <c:y val="-4.5064081478698873E-3"/>
                </c:manualLayout>
              </c:layout>
              <c:tx>
                <c:rich>
                  <a:bodyPr/>
                  <a:lstStyle/>
                  <a:p>
                    <a:r>
                      <a:rPr lang="en-US" dirty="0" smtClean="0"/>
                      <a:t>Peer 3</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3"/>
              <c:layout>
                <c:manualLayout>
                  <c:x val="-0.12917953625572687"/>
                  <c:y val="5.9163461616936128E-2"/>
                </c:manualLayout>
              </c:layout>
              <c:tx>
                <c:rich>
                  <a:bodyPr/>
                  <a:lstStyle/>
                  <a:p>
                    <a:r>
                      <a:rPr lang="en-US" dirty="0" smtClean="0"/>
                      <a:t>Peer 1</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4"/>
              <c:layout>
                <c:manualLayout>
                  <c:x val="-1.1738543713592181E-2"/>
                  <c:y val="-9.0128162957398544E-3"/>
                </c:manualLayout>
              </c:layout>
              <c:tx>
                <c:rich>
                  <a:bodyPr/>
                  <a:lstStyle/>
                  <a:p>
                    <a:r>
                      <a:rPr lang="en-US" dirty="0" smtClean="0"/>
                      <a:t>Peer 4</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5"/>
              <c:layout>
                <c:manualLayout>
                  <c:x val="-6.9435073203208533E-2"/>
                  <c:y val="5.4657053469064847E-2"/>
                </c:manualLayout>
              </c:layout>
              <c:tx>
                <c:rich>
                  <a:bodyPr/>
                  <a:lstStyle/>
                  <a:p>
                    <a:r>
                      <a:rPr lang="en-US" dirty="0" smtClean="0"/>
                      <a:t>Peer 5</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6"/>
              <c:layout>
                <c:manualLayout>
                  <c:x val="-1.4224872155361589E-2"/>
                  <c:y val="-4.5064081478697997E-2"/>
                </c:manualLayout>
              </c:layout>
              <c:tx>
                <c:rich>
                  <a:bodyPr/>
                  <a:lstStyle/>
                  <a:p>
                    <a:r>
                      <a:rPr lang="en-US" dirty="0" smtClean="0"/>
                      <a:t>Peer 2</a:t>
                    </a:r>
                    <a:endParaRPr lang="en-US" dirty="0"/>
                  </a:p>
                </c:rich>
              </c:tx>
              <c:dLblPos val="r"/>
              <c:showLegendKey val="0"/>
              <c:showVal val="1"/>
              <c:showCatName val="0"/>
              <c:showSerName val="0"/>
              <c:showPercent val="0"/>
              <c:showBubbleSize val="0"/>
              <c:extLst>
                <c:ext xmlns:c15="http://schemas.microsoft.com/office/drawing/2012/chart" uri="{CE6537A1-D6FC-4f65-9D91-7224C49458BB}"/>
              </c:extLst>
            </c:dLbl>
            <c:dLbl>
              <c:idx val="7"/>
              <c:layout>
                <c:manualLayout>
                  <c:x val="-0.17911129512775709"/>
                  <c:y val="8.0690906315176877E-2"/>
                </c:manualLayout>
              </c:layout>
              <c:tx>
                <c:rich>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r>
                      <a:rPr lang="en-US" dirty="0">
                        <a:solidFill>
                          <a:schemeClr val="tx2"/>
                        </a:solidFill>
                      </a:rPr>
                      <a:t>Index</a:t>
                    </a:r>
                  </a:p>
                </c:rich>
              </c:tx>
              <c:spPr>
                <a:solidFill>
                  <a:sysClr val="window" lastClr="FFFFFF"/>
                </a:solid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dLblPos val="r"/>
              <c:showLegendKey val="0"/>
              <c:showVal val="1"/>
              <c:showCatName val="0"/>
              <c:showSerName val="0"/>
              <c:showPercent val="0"/>
              <c:showBubbleSize val="0"/>
              <c:extLst>
                <c:ext xmlns:c15="http://schemas.microsoft.com/office/drawing/2012/chart" uri="{CE6537A1-D6FC-4f65-9D91-7224C49458BB}"/>
              </c:extLst>
            </c:dLbl>
            <c:dLbl>
              <c:idx val="8"/>
              <c:tx>
                <c:rich>
                  <a:bodyPr/>
                  <a:lstStyle/>
                  <a:p>
                    <a:r>
                      <a:rPr lang="de-DE" sz="1200" dirty="0" smtClean="0">
                        <a:solidFill>
                          <a:schemeClr val="tx1"/>
                        </a:solidFill>
                      </a:rPr>
                      <a:t>MSCI</a:t>
                    </a:r>
                    <a:r>
                      <a:rPr lang="de-DE" sz="1200" baseline="0" dirty="0" smtClean="0">
                        <a:solidFill>
                          <a:schemeClr val="tx1"/>
                        </a:solidFill>
                      </a:rPr>
                      <a:t> Ins.</a:t>
                    </a:r>
                    <a:endParaRPr lang="de-DE" sz="1200" dirty="0">
                      <a:solidFill>
                        <a:schemeClr val="tx1"/>
                      </a:solidFill>
                    </a:endParaRPr>
                  </a:p>
                </c:rich>
              </c:tx>
              <c:dLblPos val="l"/>
              <c:showLegendKey val="0"/>
              <c:showVal val="0"/>
              <c:showCatName val="0"/>
              <c:showSerName val="0"/>
              <c:showPercent val="0"/>
              <c:showBubbleSize val="0"/>
              <c:extLst>
                <c:ext xmlns:c15="http://schemas.microsoft.com/office/drawing/2012/chart" uri="{CE6537A1-D6FC-4f65-9D91-7224C49458BB}"/>
              </c:extLst>
            </c:dLbl>
            <c:dLbl>
              <c:idx val="9"/>
              <c:tx>
                <c:rich>
                  <a:bodyPr/>
                  <a:lstStyle/>
                  <a:p>
                    <a:r>
                      <a:rPr lang="en-US" sz="1200" dirty="0" smtClean="0">
                        <a:solidFill>
                          <a:schemeClr val="tx1"/>
                        </a:solidFill>
                      </a:rPr>
                      <a:t>Everest</a:t>
                    </a:r>
                    <a:r>
                      <a:rPr lang="en-US" sz="1200" baseline="0" dirty="0" smtClean="0">
                        <a:solidFill>
                          <a:schemeClr val="tx1"/>
                        </a:solidFill>
                      </a:rPr>
                      <a:t> Re</a:t>
                    </a:r>
                    <a:endParaRPr lang="en-US" sz="1200" dirty="0">
                      <a:solidFill>
                        <a:schemeClr val="tx1"/>
                      </a:solidFill>
                    </a:endParaRPr>
                  </a:p>
                </c:rich>
              </c:tx>
              <c:dLblPos val="l"/>
              <c:showLegendKey val="0"/>
              <c:showVal val="0"/>
              <c:showCatName val="0"/>
              <c:showSerName val="0"/>
              <c:showPercent val="0"/>
              <c:showBubbleSize val="0"/>
              <c:extLst>
                <c:ext xmlns:c15="http://schemas.microsoft.com/office/drawing/2012/chart" uri="{CE6537A1-D6FC-4f65-9D91-7224C49458BB}"/>
              </c:extLst>
            </c:dLbl>
            <c:dLbl>
              <c:idx val="10"/>
              <c:tx>
                <c:rich>
                  <a:bodyPr/>
                  <a:lstStyle/>
                  <a:p>
                    <a:r>
                      <a:rPr lang="de-DE" sz="1200" dirty="0" err="1" smtClean="0">
                        <a:solidFill>
                          <a:schemeClr val="tx1"/>
                        </a:solidFill>
                      </a:rPr>
                      <a:t>Odyssey</a:t>
                    </a:r>
                    <a:r>
                      <a:rPr lang="de-DE" sz="1200" dirty="0" smtClean="0">
                        <a:solidFill>
                          <a:schemeClr val="tx1"/>
                        </a:solidFill>
                      </a:rPr>
                      <a:t> Re</a:t>
                    </a:r>
                    <a:endParaRPr lang="de-DE" sz="1200" dirty="0">
                      <a:solidFill>
                        <a:schemeClr val="tx1"/>
                      </a:solidFill>
                    </a:endParaRPr>
                  </a:p>
                </c:rich>
              </c:tx>
              <c:dLblPos val="l"/>
              <c:showLegendKey val="0"/>
              <c:showVal val="0"/>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dLblPos val="l"/>
            <c:showLegendKey val="0"/>
            <c:showVal val="0"/>
            <c:showCatName val="0"/>
            <c:showSerName val="0"/>
            <c:showPercent val="0"/>
            <c:showBubbleSize val="0"/>
            <c:extLst>
              <c:ext xmlns:c15="http://schemas.microsoft.com/office/drawing/2012/chart" uri="{CE6537A1-D6FC-4f65-9D91-7224C49458BB}">
                <c15:showLeaderLines val="0"/>
              </c:ext>
            </c:extLst>
          </c:dLbls>
          <c:xVal>
            <c:numRef>
              <c:f>Tabelle1!$A$2:$A$9</c:f>
              <c:numCache>
                <c:formatCode>0.0%</c:formatCode>
                <c:ptCount val="8"/>
                <c:pt idx="0">
                  <c:v>24.890454691593185</c:v>
                </c:pt>
                <c:pt idx="1">
                  <c:v>36.683127887436385</c:v>
                </c:pt>
                <c:pt idx="2">
                  <c:v>31.137259337430105</c:v>
                </c:pt>
                <c:pt idx="3">
                  <c:v>26.793615080440514</c:v>
                </c:pt>
                <c:pt idx="4">
                  <c:v>31.802172196834206</c:v>
                </c:pt>
                <c:pt idx="5">
                  <c:v>41.301728827342977</c:v>
                </c:pt>
                <c:pt idx="6">
                  <c:v>27.180187317602631</c:v>
                </c:pt>
                <c:pt idx="7">
                  <c:v>27.270167289222442</c:v>
                </c:pt>
              </c:numCache>
            </c:numRef>
          </c:xVal>
          <c:yVal>
            <c:numRef>
              <c:f>Tabelle1!$B$2:$B$9</c:f>
              <c:numCache>
                <c:formatCode>0.0%</c:formatCode>
                <c:ptCount val="8"/>
                <c:pt idx="0">
                  <c:v>11.648334536062821</c:v>
                </c:pt>
                <c:pt idx="1">
                  <c:v>5.5860479602577673</c:v>
                </c:pt>
                <c:pt idx="2">
                  <c:v>16.273665939864188</c:v>
                </c:pt>
                <c:pt idx="3">
                  <c:v>-0.40455641088831262</c:v>
                </c:pt>
                <c:pt idx="4">
                  <c:v>8.4204172467157168</c:v>
                </c:pt>
                <c:pt idx="5">
                  <c:v>6.8007563294272</c:v>
                </c:pt>
                <c:pt idx="6">
                  <c:v>9.7331598412180487</c:v>
                </c:pt>
                <c:pt idx="7">
                  <c:v>7.5937214290581245</c:v>
                </c:pt>
              </c:numCache>
            </c:numRef>
          </c:yVal>
          <c:bubbleSize>
            <c:numRef>
              <c:f>Tabelle1!$C$2:$C$9</c:f>
              <c:numCache>
                <c:formatCode>General</c:formatCode>
                <c:ptCount val="8"/>
                <c:pt idx="0">
                  <c:v>2</c:v>
                </c:pt>
                <c:pt idx="1">
                  <c:v>1</c:v>
                </c:pt>
                <c:pt idx="2">
                  <c:v>1</c:v>
                </c:pt>
                <c:pt idx="3">
                  <c:v>1</c:v>
                </c:pt>
                <c:pt idx="4">
                  <c:v>1</c:v>
                </c:pt>
                <c:pt idx="5">
                  <c:v>1</c:v>
                </c:pt>
                <c:pt idx="6">
                  <c:v>1</c:v>
                </c:pt>
                <c:pt idx="7">
                  <c:v>2</c:v>
                </c:pt>
              </c:numCache>
            </c:numRef>
          </c:bubbleSize>
          <c:bubble3D val="0"/>
        </c:ser>
        <c:dLbls>
          <c:showLegendKey val="0"/>
          <c:showVal val="0"/>
          <c:showCatName val="0"/>
          <c:showSerName val="0"/>
          <c:showPercent val="0"/>
          <c:showBubbleSize val="0"/>
        </c:dLbls>
        <c:bubbleScale val="50"/>
        <c:showNegBubbles val="0"/>
        <c:sizeRepresents val="w"/>
        <c:axId val="484734992"/>
        <c:axId val="484735384"/>
      </c:bubbleChart>
      <c:valAx>
        <c:axId val="484734992"/>
        <c:scaling>
          <c:orientation val="minMax"/>
          <c:max val="45"/>
          <c:min val="20"/>
        </c:scaling>
        <c:delete val="0"/>
        <c:axPos val="b"/>
        <c:majorGridlines>
          <c:spPr>
            <a:ln w="6350" cap="flat" cmpd="sng" algn="ctr">
              <a:solidFill>
                <a:sysClr val="window" lastClr="FFFFFF">
                  <a:lumMod val="75000"/>
                </a:sysClr>
              </a:solidFill>
              <a:prstDash val="dash"/>
              <a:round/>
            </a:ln>
            <a:effectLst/>
          </c:spPr>
        </c:majorGridlines>
        <c:numFmt formatCode="#,##0" sourceLinked="0"/>
        <c:majorTickMark val="none"/>
        <c:minorTickMark val="none"/>
        <c:tickLblPos val="low"/>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crossAx val="484735384"/>
        <c:crosses val="autoZero"/>
        <c:crossBetween val="midCat"/>
        <c:majorUnit val="5"/>
      </c:valAx>
      <c:valAx>
        <c:axId val="484735384"/>
        <c:scaling>
          <c:orientation val="minMax"/>
          <c:max val="20"/>
          <c:min val="-5"/>
        </c:scaling>
        <c:delete val="0"/>
        <c:axPos val="l"/>
        <c:majorGridlines>
          <c:spPr>
            <a:ln w="6350" cap="flat" cmpd="sng" algn="ctr">
              <a:solidFill>
                <a:sysClr val="window" lastClr="FFFFFF">
                  <a:lumMod val="75000"/>
                </a:sysClr>
              </a:solidFill>
              <a:prstDash val="solid"/>
              <a:round/>
            </a:ln>
            <a:effectLst/>
          </c:spPr>
        </c:majorGridlines>
        <c:numFmt formatCode="###0;&quot;–&quot;#0" sourceLinked="0"/>
        <c:majorTickMark val="out"/>
        <c:minorTickMark val="none"/>
        <c:tickLblPos val="nextTo"/>
        <c:spPr>
          <a:noFill/>
          <a:ln w="6350" cap="flat" cmpd="sng" algn="ctr">
            <a:noFill/>
            <a:prstDash val="solid"/>
            <a:round/>
          </a:ln>
          <a:effectLst/>
        </c:spPr>
        <c:txPr>
          <a:bodyPr rot="-60000000" spcFirstLastPara="1" vertOverflow="ellipsis" vert="horz" wrap="square" anchor="ctr" anchorCtr="1"/>
          <a:lstStyle/>
          <a:p>
            <a:pPr>
              <a:defRPr sz="1000" b="0" i="0" u="none" strike="noStrike" kern="1200" baseline="0">
                <a:solidFill>
                  <a:schemeClr val="tx2"/>
                </a:solidFill>
                <a:latin typeface="+mn-lt"/>
                <a:ea typeface="+mn-ea"/>
                <a:cs typeface="+mn-cs"/>
              </a:defRPr>
            </a:pPr>
            <a:endParaRPr lang="de-DE"/>
          </a:p>
        </c:txPr>
        <c:crossAx val="484734992"/>
        <c:crosses val="autoZero"/>
        <c:crossBetween val="midCat"/>
        <c:majorUnit val="5"/>
      </c:valAx>
      <c:spPr>
        <a:solidFill>
          <a:sysClr val="window" lastClr="FFFFFF"/>
        </a:solidFill>
        <a:ln w="25400">
          <a:noFill/>
        </a:ln>
        <a:effectLst/>
      </c:spPr>
    </c:plotArea>
    <c:plotVisOnly val="1"/>
    <c:dispBlanksAs val="gap"/>
    <c:showDLblsOverMax val="0"/>
  </c:chart>
  <c:spPr>
    <a:noFill/>
    <a:ln w="6350" cap="flat" cmpd="sng" algn="ctr">
      <a:noFill/>
      <a:prstDash val="solid"/>
      <a:miter lim="800000"/>
    </a:ln>
    <a:effectLst/>
  </c:spPr>
  <c:txPr>
    <a:bodyPr/>
    <a:lstStyle/>
    <a:p>
      <a:pPr>
        <a:defRPr sz="1000"/>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withinLinear" id="14">
  <a:schemeClr val="accent1"/>
</cs:colorStyle>
</file>

<file path=ppt/charts/colors11.xml><?xml version="1.0" encoding="utf-8"?>
<cs:colorStyle xmlns:cs="http://schemas.microsoft.com/office/drawing/2012/chartStyle" xmlns:a="http://schemas.openxmlformats.org/drawingml/2006/main" meth="withinLinear" id="14">
  <a:schemeClr val="accent1"/>
</cs:colorStyle>
</file>

<file path=ppt/charts/colors12.xml><?xml version="1.0" encoding="utf-8"?>
<cs:colorStyle xmlns:cs="http://schemas.microsoft.com/office/drawing/2012/chartStyle" xmlns:a="http://schemas.openxmlformats.org/drawingml/2006/main" meth="withinLinear" id="14">
  <a:schemeClr val="accent1"/>
</cs:colorStyle>
</file>

<file path=ppt/charts/colors13.xml><?xml version="1.0" encoding="utf-8"?>
<cs:colorStyle xmlns:cs="http://schemas.microsoft.com/office/drawing/2012/chartStyle" xmlns:a="http://schemas.openxmlformats.org/drawingml/2006/main" meth="withinLinear" id="14">
  <a:schemeClr val="accent1"/>
</cs:colorStyle>
</file>

<file path=ppt/charts/colors14.xml><?xml version="1.0" encoding="utf-8"?>
<cs:colorStyle xmlns:cs="http://schemas.microsoft.com/office/drawing/2012/chartStyle" xmlns:a="http://schemas.openxmlformats.org/drawingml/2006/main" meth="withinLinear" id="14">
  <a:schemeClr val="accent1"/>
</cs:colorStyle>
</file>

<file path=ppt/charts/colors15.xml><?xml version="1.0" encoding="utf-8"?>
<cs:colorStyle xmlns:cs="http://schemas.microsoft.com/office/drawing/2012/chartStyle" xmlns:a="http://schemas.openxmlformats.org/drawingml/2006/main" meth="withinLinear" id="14">
  <a:schemeClr val="accent1"/>
</cs:colorStyle>
</file>

<file path=ppt/charts/colors16.xml><?xml version="1.0" encoding="utf-8"?>
<cs:colorStyle xmlns:cs="http://schemas.microsoft.com/office/drawing/2012/chartStyle" xmlns:a="http://schemas.openxmlformats.org/drawingml/2006/main" meth="withinLinear" id="14">
  <a:schemeClr val="accent1"/>
</cs:colorStyle>
</file>

<file path=ppt/charts/colors17.xml><?xml version="1.0" encoding="utf-8"?>
<cs:colorStyle xmlns:cs="http://schemas.microsoft.com/office/drawing/2012/chartStyle" xmlns:a="http://schemas.openxmlformats.org/drawingml/2006/main" meth="withinLinear" id="14">
  <a:schemeClr val="accent1"/>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 id="14">
  <a:schemeClr val="accent1"/>
</cs:colorStyle>
</file>

<file path=ppt/charts/colors5.xml><?xml version="1.0" encoding="utf-8"?>
<cs:colorStyle xmlns:cs="http://schemas.microsoft.com/office/drawing/2012/chartStyle" xmlns:a="http://schemas.openxmlformats.org/drawingml/2006/main" meth="withinLinear" id="14">
  <a:schemeClr val="accent1"/>
</cs:colorStyle>
</file>

<file path=ppt/charts/colors6.xml><?xml version="1.0" encoding="utf-8"?>
<cs:colorStyle xmlns:cs="http://schemas.microsoft.com/office/drawing/2012/chartStyle" xmlns:a="http://schemas.openxmlformats.org/drawingml/2006/main" meth="withinLinear" id="14">
  <a:schemeClr val="accent1"/>
</cs:colorStyle>
</file>

<file path=ppt/charts/colors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xml><?xml version="1.0" encoding="utf-8"?>
<cs:colorStyle xmlns:cs="http://schemas.microsoft.com/office/drawing/2012/chartStyle" xmlns:a="http://schemas.openxmlformats.org/drawingml/2006/main" meth="withinLinear" id="14">
  <a:schemeClr val="accent1"/>
</cs:colorStyle>
</file>

<file path=ppt/charts/colors9.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1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4021138" y="0"/>
            <a:ext cx="3076575" cy="512763"/>
          </a:xfrm>
          <a:prstGeom prst="rect">
            <a:avLst/>
          </a:prstGeom>
        </p:spPr>
        <p:txBody>
          <a:bodyPr vert="horz" lIns="91440" tIns="45720" rIns="91440" bIns="45720" rtlCol="0"/>
          <a:lstStyle>
            <a:lvl1pPr algn="r">
              <a:defRPr sz="1200"/>
            </a:lvl1pPr>
          </a:lstStyle>
          <a:p>
            <a:fld id="{6286A2EE-BAD7-46B5-9592-B75E0AFADDE1}" type="datetimeFigureOut">
              <a:rPr lang="en-GB" smtClean="0"/>
              <a:t>01/12/2015</a:t>
            </a:fld>
            <a:endParaRPr lang="en-GB"/>
          </a:p>
        </p:txBody>
      </p:sp>
      <p:sp>
        <p:nvSpPr>
          <p:cNvPr id="4" name="Slide Image Placeholder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709613" y="4926013"/>
            <a:ext cx="5680075" cy="40290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721850"/>
            <a:ext cx="3076575" cy="512763"/>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4021138" y="9721850"/>
            <a:ext cx="3076575" cy="512763"/>
          </a:xfrm>
          <a:prstGeom prst="rect">
            <a:avLst/>
          </a:prstGeom>
        </p:spPr>
        <p:txBody>
          <a:bodyPr vert="horz" lIns="91440" tIns="45720" rIns="91440" bIns="45720" rtlCol="0" anchor="b"/>
          <a:lstStyle>
            <a:lvl1pPr algn="r">
              <a:defRPr sz="1200"/>
            </a:lvl1pPr>
          </a:lstStyle>
          <a:p>
            <a:fld id="{5D5F805A-8631-4BC0-9E15-AAD0D30AC393}" type="slidenum">
              <a:rPr lang="en-GB" smtClean="0"/>
              <a:t>‹Nr.›</a:t>
            </a:fld>
            <a:endParaRPr lang="en-GB"/>
          </a:p>
        </p:txBody>
      </p:sp>
    </p:spTree>
    <p:extLst>
      <p:ext uri="{BB962C8B-B14F-4D97-AF65-F5344CB8AC3E}">
        <p14:creationId xmlns:p14="http://schemas.microsoft.com/office/powerpoint/2010/main" val="2890883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D5F805A-8631-4BC0-9E15-AAD0D30AC393}" type="slidenum">
              <a:rPr lang="en-GB" smtClean="0"/>
              <a:t>1</a:t>
            </a:fld>
            <a:endParaRPr lang="en-GB"/>
          </a:p>
        </p:txBody>
      </p:sp>
    </p:spTree>
    <p:extLst>
      <p:ext uri="{BB962C8B-B14F-4D97-AF65-F5344CB8AC3E}">
        <p14:creationId xmlns:p14="http://schemas.microsoft.com/office/powerpoint/2010/main" val="35269557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9" name="Bildplatzhalter 4"/>
          <p:cNvSpPr>
            <a:spLocks noGrp="1"/>
          </p:cNvSpPr>
          <p:nvPr>
            <p:ph type="pic" sz="quarter" idx="13" hasCustomPrompt="1"/>
          </p:nvPr>
        </p:nvSpPr>
        <p:spPr>
          <a:xfrm>
            <a:off x="0" y="0"/>
            <a:ext cx="9144000" cy="2556000"/>
          </a:xfrm>
          <a:solidFill>
            <a:schemeClr val="tx2"/>
          </a:solidFill>
        </p:spPr>
        <p:txBody>
          <a:bodyPr tIns="720000" anchor="t" anchorCtr="1"/>
          <a:lstStyle>
            <a:lvl1pPr marL="0" indent="0">
              <a:buNone/>
              <a:defRPr baseline="0">
                <a:solidFill>
                  <a:schemeClr val="bg1"/>
                </a:solidFill>
              </a:defRPr>
            </a:lvl1pPr>
          </a:lstStyle>
          <a:p>
            <a:r>
              <a:rPr lang="en-GB" dirty="0" smtClean="0"/>
              <a:t>To insert a cover picture, click on the icon in the middle.</a:t>
            </a:r>
            <a:endParaRPr lang="en-GB" dirty="0"/>
          </a:p>
        </p:txBody>
      </p:sp>
      <p:sp>
        <p:nvSpPr>
          <p:cNvPr id="2" name="Title 1"/>
          <p:cNvSpPr>
            <a:spLocks noGrp="1"/>
          </p:cNvSpPr>
          <p:nvPr>
            <p:ph type="ctrTitle" hasCustomPrompt="1"/>
          </p:nvPr>
        </p:nvSpPr>
        <p:spPr>
          <a:xfrm>
            <a:off x="306000" y="2862000"/>
            <a:ext cx="6318000" cy="774000"/>
          </a:xfrm>
        </p:spPr>
        <p:txBody>
          <a:bodyPr anchor="b">
            <a:noAutofit/>
          </a:bodyPr>
          <a:lstStyle>
            <a:lvl1pPr>
              <a:lnSpc>
                <a:spcPct val="100000"/>
              </a:lnSpc>
              <a:defRPr sz="2400" cap="none" baseline="0"/>
            </a:lvl1pPr>
          </a:lstStyle>
          <a:p>
            <a:r>
              <a:rPr lang="en-GB" dirty="0" smtClean="0"/>
              <a:t>Title 24 pt, two lines max.</a:t>
            </a:r>
            <a:endParaRPr lang="en-GB" dirty="0"/>
          </a:p>
        </p:txBody>
      </p:sp>
      <p:sp>
        <p:nvSpPr>
          <p:cNvPr id="3" name="Subtitle 2"/>
          <p:cNvSpPr>
            <a:spLocks noGrp="1"/>
          </p:cNvSpPr>
          <p:nvPr>
            <p:ph type="subTitle" idx="1" hasCustomPrompt="1"/>
          </p:nvPr>
        </p:nvSpPr>
        <p:spPr>
          <a:xfrm>
            <a:off x="306000" y="4230000"/>
            <a:ext cx="6318000" cy="648000"/>
          </a:xfrm>
        </p:spPr>
        <p:txBody>
          <a:bodyPr anchor="b">
            <a:noAutofit/>
          </a:bodyPr>
          <a:lstStyle>
            <a:lvl1pPr marL="0" marR="0" indent="0" algn="l" defTabSz="685800" rtl="0" eaLnBrk="1" fontAlgn="auto" latinLnBrk="0" hangingPunct="1">
              <a:lnSpc>
                <a:spcPct val="100000"/>
              </a:lnSpc>
              <a:spcBef>
                <a:spcPts val="0"/>
              </a:spcBef>
              <a:spcAft>
                <a:spcPts val="0"/>
              </a:spcAft>
              <a:buClrTx/>
              <a:buSzTx/>
              <a:buFont typeface="Wingdings" pitchFamily="2" charset="2"/>
              <a:buNone/>
              <a:tabLst/>
              <a:defRPr/>
            </a:lvl1pPr>
          </a:lstStyle>
          <a:p>
            <a:r>
              <a:rPr lang="en-GB" dirty="0" smtClean="0"/>
              <a:t>Date: DD/MM/YYYY</a:t>
            </a:r>
            <a:br>
              <a:rPr lang="en-GB" dirty="0" smtClean="0"/>
            </a:br>
            <a:r>
              <a:rPr lang="en-GB" dirty="0" smtClean="0"/>
              <a:t>Name of speaker</a:t>
            </a:r>
            <a:endParaRPr lang="en-GB" dirty="0"/>
          </a:p>
        </p:txBody>
      </p:sp>
      <p:sp>
        <p:nvSpPr>
          <p:cNvPr id="7" name="Textplatzhalter 12"/>
          <p:cNvSpPr>
            <a:spLocks noGrp="1"/>
          </p:cNvSpPr>
          <p:nvPr>
            <p:ph type="body" sz="quarter" idx="12" hasCustomPrompt="1"/>
          </p:nvPr>
        </p:nvSpPr>
        <p:spPr>
          <a:xfrm>
            <a:off x="6768000" y="2340000"/>
            <a:ext cx="2376000" cy="216000"/>
          </a:xfrm>
        </p:spPr>
        <p:txBody>
          <a:bodyPr wrap="none" tIns="72000" rIns="72000" bIns="72000" anchor="ctr"/>
          <a:lstStyle>
            <a:lvl1pPr marL="0" indent="0" algn="r">
              <a:lnSpc>
                <a:spcPct val="100000"/>
              </a:lnSpc>
              <a:spcBef>
                <a:spcPts val="0"/>
              </a:spcBef>
              <a:buFontTx/>
              <a:buNone/>
              <a:defRPr sz="600">
                <a:solidFill>
                  <a:schemeClr val="bg1"/>
                </a:solidFill>
              </a:defRPr>
            </a:lvl1pPr>
          </a:lstStyle>
          <a:p>
            <a:pPr lvl="0"/>
            <a:r>
              <a:rPr lang="en-GB" dirty="0" smtClean="0"/>
              <a:t>Image: Please quote the image / source / name of Photographern</a:t>
            </a:r>
          </a:p>
        </p:txBody>
      </p:sp>
      <p:pic>
        <p:nvPicPr>
          <p:cNvPr id="14" name="Grafik 13" descr="Logo_Munich Re_42mm_RGB.e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5200" y="4489200"/>
            <a:ext cx="1521000" cy="354375"/>
          </a:xfrm>
          <a:prstGeom prst="rect">
            <a:avLst/>
          </a:prstGeom>
        </p:spPr>
      </p:pic>
    </p:spTree>
    <p:extLst>
      <p:ext uri="{BB962C8B-B14F-4D97-AF65-F5344CB8AC3E}">
        <p14:creationId xmlns:p14="http://schemas.microsoft.com/office/powerpoint/2010/main" val="258469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three pictures">
    <p:spTree>
      <p:nvGrpSpPr>
        <p:cNvPr id="1" name=""/>
        <p:cNvGrpSpPr/>
        <p:nvPr/>
      </p:nvGrpSpPr>
      <p:grpSpPr>
        <a:xfrm>
          <a:off x="0" y="0"/>
          <a:ext cx="0" cy="0"/>
          <a:chOff x="0" y="0"/>
          <a:chExt cx="0" cy="0"/>
        </a:xfrm>
      </p:grpSpPr>
      <p:sp>
        <p:nvSpPr>
          <p:cNvPr id="19" name="Bildplatzhalter 18"/>
          <p:cNvSpPr>
            <a:spLocks noGrp="1"/>
          </p:cNvSpPr>
          <p:nvPr>
            <p:ph type="pic" sz="quarter" idx="13" hasCustomPrompt="1"/>
          </p:nvPr>
        </p:nvSpPr>
        <p:spPr>
          <a:xfrm>
            <a:off x="306000" y="1206000"/>
            <a:ext cx="2638800" cy="2178000"/>
          </a:xfrm>
        </p:spPr>
        <p:txBody>
          <a:bodyPr>
            <a:normAutofit/>
          </a:bodyPr>
          <a:lstStyle>
            <a:lvl1pPr marL="0" indent="0">
              <a:buFontTx/>
              <a:buNone/>
            </a:lvl1pPr>
          </a:lstStyle>
          <a:p>
            <a:r>
              <a:rPr lang="en-GB" noProof="0" dirty="0" smtClean="0"/>
              <a:t>To insert a picture, click on the icon in the middle.</a:t>
            </a:r>
            <a:endParaRPr lang="en-GB" noProof="0" dirty="0"/>
          </a:p>
        </p:txBody>
      </p:sp>
      <p:sp>
        <p:nvSpPr>
          <p:cNvPr id="20" name="Bildplatzhalter 18"/>
          <p:cNvSpPr>
            <a:spLocks noGrp="1"/>
          </p:cNvSpPr>
          <p:nvPr>
            <p:ph type="pic" sz="quarter" idx="14" hasCustomPrompt="1"/>
          </p:nvPr>
        </p:nvSpPr>
        <p:spPr>
          <a:xfrm>
            <a:off x="3254400" y="1206000"/>
            <a:ext cx="2638800" cy="2178000"/>
          </a:xfrm>
        </p:spPr>
        <p:txBody>
          <a:bodyPr>
            <a:normAutofit/>
          </a:bodyPr>
          <a:lstStyle>
            <a:lvl1pPr marL="0" indent="0">
              <a:buFontTx/>
              <a:buNone/>
              <a:tabLst/>
            </a:lvl1pPr>
          </a:lstStyle>
          <a:p>
            <a:r>
              <a:rPr lang="en-GB" noProof="0" dirty="0" smtClean="0"/>
              <a:t>To insert a picture, click on the icon in the middle.</a:t>
            </a:r>
            <a:endParaRPr lang="en-GB" noProof="0" dirty="0"/>
          </a:p>
        </p:txBody>
      </p:sp>
      <p:sp>
        <p:nvSpPr>
          <p:cNvPr id="21" name="Bildplatzhalter 18"/>
          <p:cNvSpPr>
            <a:spLocks noGrp="1"/>
          </p:cNvSpPr>
          <p:nvPr>
            <p:ph type="pic" sz="quarter" idx="15" hasCustomPrompt="1"/>
          </p:nvPr>
        </p:nvSpPr>
        <p:spPr>
          <a:xfrm>
            <a:off x="6199200" y="1206000"/>
            <a:ext cx="2638800" cy="2178000"/>
          </a:xfrm>
        </p:spPr>
        <p:txBody>
          <a:bodyPr>
            <a:normAutofit/>
          </a:bodyPr>
          <a:lstStyle>
            <a:lvl1pPr marL="0" indent="0">
              <a:buFontTx/>
              <a:buNone/>
            </a:lvl1pPr>
          </a:lstStyle>
          <a:p>
            <a:r>
              <a:rPr lang="en-GB" noProof="0" dirty="0" smtClean="0"/>
              <a:t>To insert a picture, click on the icon in the middle.</a:t>
            </a:r>
            <a:endParaRPr lang="en-GB" noProof="0" dirty="0"/>
          </a:p>
        </p:txBody>
      </p:sp>
      <p:sp>
        <p:nvSpPr>
          <p:cNvPr id="23" name="Textplatzhalter 22"/>
          <p:cNvSpPr>
            <a:spLocks noGrp="1"/>
          </p:cNvSpPr>
          <p:nvPr>
            <p:ph type="body" sz="quarter" idx="16" hasCustomPrompt="1"/>
          </p:nvPr>
        </p:nvSpPr>
        <p:spPr>
          <a:xfrm>
            <a:off x="306000" y="3456001"/>
            <a:ext cx="2638800" cy="1377938"/>
          </a:xfrm>
        </p:spPr>
        <p:txBody>
          <a:bodyPr vert="horz" lIns="0" tIns="0" rIns="0" bIns="0" rtlCol="0">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lvl7pPr>
            <a:lvl8pPr>
              <a:spcAft>
                <a:spcPts val="0"/>
              </a:spcAft>
            </a:lvl8pPr>
            <a:lvl9pPr>
              <a:spcAft>
                <a:spcPts val="0"/>
              </a:spcAft>
            </a:lvl9pPr>
          </a:lstStyle>
          <a:p>
            <a:pPr lvl="0"/>
            <a:r>
              <a:rPr lang="en-GB" noProof="0" dirty="0" smtClean="0"/>
              <a:t>To customise the points hierarchy, use Start &gt; Paragraph &gt; Decrease/Increase List Level</a:t>
            </a:r>
          </a:p>
          <a:p>
            <a:pPr lvl="1"/>
            <a:r>
              <a:rPr lang="en-GB" noProof="0" dirty="0" smtClean="0"/>
              <a:t>Second level</a:t>
            </a:r>
          </a:p>
        </p:txBody>
      </p:sp>
      <p:sp>
        <p:nvSpPr>
          <p:cNvPr id="24" name="Textplatzhalter 22"/>
          <p:cNvSpPr>
            <a:spLocks noGrp="1"/>
          </p:cNvSpPr>
          <p:nvPr>
            <p:ph type="body" sz="quarter" idx="17" hasCustomPrompt="1"/>
          </p:nvPr>
        </p:nvSpPr>
        <p:spPr>
          <a:xfrm>
            <a:off x="3254400" y="3456000"/>
            <a:ext cx="2638800" cy="1377939"/>
          </a:xfrm>
        </p:spPr>
        <p:txBody>
          <a:bodyPr vert="horz" lIns="0" tIns="0" rIns="0" bIns="0" rtlCol="0">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lvl7pPr>
            <a:lvl8pPr>
              <a:spcAft>
                <a:spcPts val="0"/>
              </a:spcAft>
            </a:lvl8pPr>
            <a:lvl9pPr>
              <a:spcAft>
                <a:spcPts val="0"/>
              </a:spcAft>
            </a:lvl9pPr>
          </a:lstStyle>
          <a:p>
            <a:pPr lvl="0"/>
            <a:r>
              <a:rPr lang="en-GB" noProof="0" dirty="0" smtClean="0"/>
              <a:t>To customise the points hierarchy, use Start &gt; Paragraph &gt; Decrease/Increase List Level.</a:t>
            </a:r>
          </a:p>
          <a:p>
            <a:pPr lvl="1"/>
            <a:r>
              <a:rPr lang="en-GB" noProof="0" dirty="0" smtClean="0"/>
              <a:t>Second level</a:t>
            </a:r>
          </a:p>
        </p:txBody>
      </p:sp>
      <p:sp>
        <p:nvSpPr>
          <p:cNvPr id="25" name="Textplatzhalter 22"/>
          <p:cNvSpPr>
            <a:spLocks noGrp="1"/>
          </p:cNvSpPr>
          <p:nvPr>
            <p:ph type="body" sz="quarter" idx="18" hasCustomPrompt="1"/>
          </p:nvPr>
        </p:nvSpPr>
        <p:spPr>
          <a:xfrm>
            <a:off x="6199200" y="3456001"/>
            <a:ext cx="2638800" cy="1377938"/>
          </a:xfrm>
        </p:spPr>
        <p:txBody>
          <a:bodyPr vert="horz" lIns="0" tIns="0" rIns="0" bIns="0" rtlCol="0">
            <a:noAutofit/>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a:lvl5pPr>
            <a:lvl6pPr>
              <a:spcAft>
                <a:spcPts val="0"/>
              </a:spcAft>
              <a:defRPr/>
            </a:lvl6pPr>
            <a:lvl7pPr>
              <a:spcAft>
                <a:spcPts val="0"/>
              </a:spcAft>
            </a:lvl7pPr>
            <a:lvl8pPr>
              <a:spcAft>
                <a:spcPts val="0"/>
              </a:spcAft>
            </a:lvl8pPr>
            <a:lvl9pPr>
              <a:spcAft>
                <a:spcPts val="0"/>
              </a:spcAft>
            </a:lvl9pPr>
          </a:lstStyle>
          <a:p>
            <a:pPr lvl="0">
              <a:spcAft>
                <a:spcPts val="0"/>
              </a:spcAft>
            </a:pPr>
            <a:r>
              <a:rPr lang="en-GB" noProof="0" dirty="0" smtClean="0"/>
              <a:t>To customise the points hierarchy, use Start &gt; Paragraph &gt; Decrease/Increase List Level.</a:t>
            </a:r>
          </a:p>
          <a:p>
            <a:pPr lvl="1"/>
            <a:r>
              <a:rPr lang="en-GB" noProof="0" dirty="0" smtClean="0"/>
              <a:t>Second level</a:t>
            </a:r>
          </a:p>
        </p:txBody>
      </p:sp>
      <p:sp>
        <p:nvSpPr>
          <p:cNvPr id="12" name="Titel 11"/>
          <p:cNvSpPr>
            <a:spLocks noGrp="1"/>
          </p:cNvSpPr>
          <p:nvPr>
            <p:ph type="title" hasCustomPrompt="1"/>
          </p:nvPr>
        </p:nvSpPr>
        <p:spPr/>
        <p:txBody>
          <a:bodyPr/>
          <a:lstStyle/>
          <a:p>
            <a:r>
              <a:rPr lang="en-GB" noProof="0" dirty="0" smtClean="0"/>
              <a:t>Title 20 pt, two lines max. and three pictures with text</a:t>
            </a:r>
            <a:endParaRPr lang="en-GB" noProof="0" dirty="0"/>
          </a:p>
        </p:txBody>
      </p:sp>
      <p:sp>
        <p:nvSpPr>
          <p:cNvPr id="16" name="Datumsplatzhalter 15"/>
          <p:cNvSpPr>
            <a:spLocks noGrp="1"/>
          </p:cNvSpPr>
          <p:nvPr>
            <p:ph type="dt" sz="half" idx="19"/>
          </p:nvPr>
        </p:nvSpPr>
        <p:spPr/>
        <p:txBody>
          <a:bodyPr/>
          <a:lstStyle/>
          <a:p>
            <a:fld id="{93FB79FD-B43A-4DF5-990A-0525E7247A05}" type="datetime4">
              <a:rPr lang="en-GB" smtClean="0"/>
              <a:t>01 December 2015</a:t>
            </a:fld>
            <a:endParaRPr lang="en-GB" dirty="0"/>
          </a:p>
        </p:txBody>
      </p:sp>
      <p:sp>
        <p:nvSpPr>
          <p:cNvPr id="17" name="Foliennummernplatzhalter 16"/>
          <p:cNvSpPr>
            <a:spLocks noGrp="1"/>
          </p:cNvSpPr>
          <p:nvPr>
            <p:ph type="sldNum" sz="quarter" idx="20"/>
          </p:nvPr>
        </p:nvSpPr>
        <p:spPr/>
        <p:txBody>
          <a:bodyPr/>
          <a:lstStyle/>
          <a:p>
            <a:fld id="{D56DB8AA-803C-49D2-90AA-1140CE72DCD7}" type="slidenum">
              <a:rPr lang="en-GB" smtClean="0"/>
              <a:pPr/>
              <a:t>‹Nr.›</a:t>
            </a:fld>
            <a:endParaRPr lang="en-GB" dirty="0"/>
          </a:p>
        </p:txBody>
      </p:sp>
      <p:sp>
        <p:nvSpPr>
          <p:cNvPr id="18" name="Fußzeilenplatzhalter 17"/>
          <p:cNvSpPr>
            <a:spLocks noGrp="1"/>
          </p:cNvSpPr>
          <p:nvPr>
            <p:ph type="ftr" sz="quarter" idx="21"/>
          </p:nvPr>
        </p:nvSpPr>
        <p:spPr/>
        <p:txBody>
          <a:bodyPr/>
          <a:lstStyle/>
          <a:p>
            <a:r>
              <a:rPr lang="en-GB" smtClean="0"/>
              <a:t>MR Best Practice</a:t>
            </a:r>
            <a:endParaRPr lang="en-GB" dirty="0"/>
          </a:p>
        </p:txBody>
      </p:sp>
      <p:sp>
        <p:nvSpPr>
          <p:cNvPr id="15" name="Textplatzhalter 12"/>
          <p:cNvSpPr>
            <a:spLocks noGrp="1"/>
          </p:cNvSpPr>
          <p:nvPr>
            <p:ph type="body" sz="quarter" idx="23" hasCustomPrompt="1"/>
          </p:nvPr>
        </p:nvSpPr>
        <p:spPr>
          <a:xfrm>
            <a:off x="568800" y="3222000"/>
            <a:ext cx="2376000" cy="162000"/>
          </a:xfrm>
        </p:spPr>
        <p:txBody>
          <a:bodyPr wrap="none" tIns="72000" rIns="72000" bIns="72000" anchor="ctr"/>
          <a:lstStyle>
            <a:lvl1pPr marL="0" indent="0" algn="r">
              <a:lnSpc>
                <a:spcPct val="100000"/>
              </a:lnSpc>
              <a:spcBef>
                <a:spcPts val="0"/>
              </a:spcBef>
              <a:buFontTx/>
              <a:buNone/>
              <a:defRPr sz="600">
                <a:solidFill>
                  <a:schemeClr val="bg1"/>
                </a:solidFill>
              </a:defRPr>
            </a:lvl1pPr>
          </a:lstStyle>
          <a:p>
            <a:pPr lvl="0"/>
            <a:r>
              <a:rPr lang="en-GB" dirty="0" smtClean="0"/>
              <a:t>Image: Please quote the image / source / name of Photographern</a:t>
            </a:r>
          </a:p>
        </p:txBody>
      </p:sp>
      <p:sp>
        <p:nvSpPr>
          <p:cNvPr id="14" name="Textplatzhalter 12"/>
          <p:cNvSpPr>
            <a:spLocks noGrp="1"/>
          </p:cNvSpPr>
          <p:nvPr>
            <p:ph type="body" sz="quarter" idx="22" hasCustomPrompt="1"/>
          </p:nvPr>
        </p:nvSpPr>
        <p:spPr>
          <a:xfrm>
            <a:off x="3517200" y="3222000"/>
            <a:ext cx="2376000" cy="162000"/>
          </a:xfrm>
        </p:spPr>
        <p:txBody>
          <a:bodyPr wrap="none" tIns="72000" rIns="72000" bIns="72000" anchor="ctr"/>
          <a:lstStyle>
            <a:lvl1pPr marL="0" indent="0" algn="r">
              <a:lnSpc>
                <a:spcPct val="100000"/>
              </a:lnSpc>
              <a:spcBef>
                <a:spcPts val="0"/>
              </a:spcBef>
              <a:buFontTx/>
              <a:buNone/>
              <a:defRPr sz="600">
                <a:solidFill>
                  <a:schemeClr val="bg1"/>
                </a:solidFill>
              </a:defRPr>
            </a:lvl1pPr>
          </a:lstStyle>
          <a:p>
            <a:pPr lvl="0"/>
            <a:r>
              <a:rPr lang="en-GB" dirty="0" smtClean="0"/>
              <a:t>Image: Please quote the image / source / name of Photographern</a:t>
            </a:r>
          </a:p>
        </p:txBody>
      </p:sp>
      <p:sp>
        <p:nvSpPr>
          <p:cNvPr id="13" name="Textplatzhalter 12"/>
          <p:cNvSpPr>
            <a:spLocks noGrp="1"/>
          </p:cNvSpPr>
          <p:nvPr>
            <p:ph type="body" sz="quarter" idx="12" hasCustomPrompt="1"/>
          </p:nvPr>
        </p:nvSpPr>
        <p:spPr>
          <a:xfrm>
            <a:off x="6462000" y="3222000"/>
            <a:ext cx="2376000" cy="162000"/>
          </a:xfrm>
        </p:spPr>
        <p:txBody>
          <a:bodyPr wrap="none" tIns="72000" rIns="72000" bIns="72000" anchor="ctr"/>
          <a:lstStyle>
            <a:lvl1pPr marL="0" indent="0" algn="r">
              <a:lnSpc>
                <a:spcPct val="100000"/>
              </a:lnSpc>
              <a:spcBef>
                <a:spcPts val="0"/>
              </a:spcBef>
              <a:buFontTx/>
              <a:buNone/>
              <a:defRPr sz="600">
                <a:solidFill>
                  <a:schemeClr val="bg1"/>
                </a:solidFill>
              </a:defRPr>
            </a:lvl1pPr>
          </a:lstStyle>
          <a:p>
            <a:pPr lvl="0"/>
            <a:r>
              <a:rPr lang="en-GB" dirty="0" smtClean="0"/>
              <a:t>Image: Please quote the image / source / name of Photographern</a:t>
            </a:r>
          </a:p>
        </p:txBody>
      </p:sp>
    </p:spTree>
    <p:extLst>
      <p:ext uri="{BB962C8B-B14F-4D97-AF65-F5344CB8AC3E}">
        <p14:creationId xmlns:p14="http://schemas.microsoft.com/office/powerpoint/2010/main" val="2384945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177">
          <p15:clr>
            <a:srgbClr val="FBAE40"/>
          </p15:clr>
        </p15:guide>
        <p15:guide id="2" pos="1854">
          <p15:clr>
            <a:srgbClr val="FBAE40"/>
          </p15:clr>
        </p15:guide>
        <p15:guide id="3" pos="2051">
          <p15:clr>
            <a:srgbClr val="FBAE40"/>
          </p15:clr>
        </p15:guide>
        <p15:guide id="4" pos="3711">
          <p15:clr>
            <a:srgbClr val="FBAE40"/>
          </p15:clr>
        </p15:guide>
        <p15:guide id="5" pos="3905">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picture with text">
    <p:spTree>
      <p:nvGrpSpPr>
        <p:cNvPr id="1" name=""/>
        <p:cNvGrpSpPr/>
        <p:nvPr/>
      </p:nvGrpSpPr>
      <p:grpSpPr>
        <a:xfrm>
          <a:off x="0" y="0"/>
          <a:ext cx="0" cy="0"/>
          <a:chOff x="0" y="0"/>
          <a:chExt cx="0" cy="0"/>
        </a:xfrm>
      </p:grpSpPr>
      <p:sp>
        <p:nvSpPr>
          <p:cNvPr id="13" name="Textplatzhalter 12"/>
          <p:cNvSpPr>
            <a:spLocks noGrp="1"/>
          </p:cNvSpPr>
          <p:nvPr>
            <p:ph type="body" sz="quarter" idx="14" hasCustomPrompt="1"/>
          </p:nvPr>
        </p:nvSpPr>
        <p:spPr>
          <a:xfrm>
            <a:off x="5994000" y="1206000"/>
            <a:ext cx="2844000" cy="3628800"/>
          </a:xfrm>
          <a:noFill/>
          <a:effectLst/>
        </p:spPr>
        <p:txBody>
          <a:bodyPr lIns="0" tIns="0" rIns="0" bIns="0">
            <a:noAutofit/>
          </a:bodyPr>
          <a:lstStyle>
            <a:lvl1pPr>
              <a:defRPr/>
            </a:lvl1pPr>
          </a:lstStyle>
          <a:p>
            <a:pPr lvl="0"/>
            <a:r>
              <a:rPr lang="en-GB" noProof="0" dirty="0" smtClean="0"/>
              <a:t>To customise the points hierarchy, use Start &gt; Paragraph &gt; Decrease/Increase List Level.</a:t>
            </a:r>
          </a:p>
          <a:p>
            <a:pPr lvl="1"/>
            <a:r>
              <a:rPr lang="en-GB" noProof="0" dirty="0" smtClean="0"/>
              <a:t>Second level</a:t>
            </a:r>
          </a:p>
          <a:p>
            <a:pPr lvl="2"/>
            <a:r>
              <a:rPr lang="en-GB" noProof="0" dirty="0" smtClean="0"/>
              <a:t>Third level</a:t>
            </a:r>
          </a:p>
          <a:p>
            <a:pPr lvl="3"/>
            <a:r>
              <a:rPr lang="en-GB" noProof="0" dirty="0" smtClean="0"/>
              <a:t>Fourth level</a:t>
            </a:r>
          </a:p>
        </p:txBody>
      </p:sp>
      <p:sp>
        <p:nvSpPr>
          <p:cNvPr id="8" name="Titel 7"/>
          <p:cNvSpPr>
            <a:spLocks noGrp="1"/>
          </p:cNvSpPr>
          <p:nvPr>
            <p:ph type="title" hasCustomPrompt="1"/>
          </p:nvPr>
        </p:nvSpPr>
        <p:spPr/>
        <p:txBody>
          <a:bodyPr/>
          <a:lstStyle/>
          <a:p>
            <a:r>
              <a:rPr lang="en-GB" noProof="0" dirty="0" smtClean="0"/>
              <a:t>Title 20 </a:t>
            </a:r>
            <a:r>
              <a:rPr lang="en-GB" noProof="0" dirty="0" err="1" smtClean="0"/>
              <a:t>pt</a:t>
            </a:r>
            <a:r>
              <a:rPr lang="en-GB" noProof="0" dirty="0" smtClean="0"/>
              <a:t>, two lines max. and picture with text</a:t>
            </a:r>
            <a:endParaRPr lang="en-GB" noProof="0" dirty="0"/>
          </a:p>
        </p:txBody>
      </p:sp>
      <p:sp>
        <p:nvSpPr>
          <p:cNvPr id="14" name="Bildplatzhalter 13"/>
          <p:cNvSpPr>
            <a:spLocks noGrp="1"/>
          </p:cNvSpPr>
          <p:nvPr>
            <p:ph type="pic" sz="quarter" idx="19" hasCustomPrompt="1"/>
          </p:nvPr>
        </p:nvSpPr>
        <p:spPr>
          <a:xfrm>
            <a:off x="306000" y="1206000"/>
            <a:ext cx="5382000" cy="3628800"/>
          </a:xfrm>
        </p:spPr>
        <p:txBody>
          <a:bodyPr/>
          <a:lstStyle>
            <a:lvl1pPr marL="0" indent="0">
              <a:buNone/>
              <a:defRPr/>
            </a:lvl1pPr>
          </a:lstStyle>
          <a:p>
            <a:r>
              <a:rPr lang="en-GB" noProof="0" dirty="0" smtClean="0"/>
              <a:t>To insert a picture, click on the icon in the middle.</a:t>
            </a:r>
            <a:endParaRPr lang="en-GB" noProof="0" dirty="0"/>
          </a:p>
        </p:txBody>
      </p:sp>
      <p:sp>
        <p:nvSpPr>
          <p:cNvPr id="12" name="Datumsplatzhalter 11"/>
          <p:cNvSpPr>
            <a:spLocks noGrp="1"/>
          </p:cNvSpPr>
          <p:nvPr>
            <p:ph type="dt" sz="half" idx="20"/>
          </p:nvPr>
        </p:nvSpPr>
        <p:spPr/>
        <p:txBody>
          <a:bodyPr/>
          <a:lstStyle/>
          <a:p>
            <a:fld id="{13AF35C4-9DEE-417F-91C5-11A061E7E387}" type="datetime4">
              <a:rPr lang="en-GB" noProof="0" smtClean="0"/>
              <a:t>01 December 2015</a:t>
            </a:fld>
            <a:endParaRPr lang="en-GB" noProof="0" dirty="0"/>
          </a:p>
        </p:txBody>
      </p:sp>
      <p:sp>
        <p:nvSpPr>
          <p:cNvPr id="15" name="Foliennummernplatzhalter 14"/>
          <p:cNvSpPr>
            <a:spLocks noGrp="1"/>
          </p:cNvSpPr>
          <p:nvPr>
            <p:ph type="sldNum" sz="quarter" idx="21"/>
          </p:nvPr>
        </p:nvSpPr>
        <p:spPr/>
        <p:txBody>
          <a:bodyPr/>
          <a:lstStyle/>
          <a:p>
            <a:fld id="{D56DB8AA-803C-49D2-90AA-1140CE72DCD7}" type="slidenum">
              <a:rPr lang="en-GB" noProof="0" smtClean="0"/>
              <a:pPr/>
              <a:t>‹Nr.›</a:t>
            </a:fld>
            <a:endParaRPr lang="en-GB" noProof="0" dirty="0"/>
          </a:p>
        </p:txBody>
      </p:sp>
      <p:sp>
        <p:nvSpPr>
          <p:cNvPr id="16" name="Fußzeilenplatzhalter 15"/>
          <p:cNvSpPr>
            <a:spLocks noGrp="1"/>
          </p:cNvSpPr>
          <p:nvPr>
            <p:ph type="ftr" sz="quarter" idx="22"/>
          </p:nvPr>
        </p:nvSpPr>
        <p:spPr/>
        <p:txBody>
          <a:bodyPr/>
          <a:lstStyle/>
          <a:p>
            <a:r>
              <a:rPr lang="en-GB" noProof="0" smtClean="0"/>
              <a:t>MR Best Practice</a:t>
            </a:r>
            <a:endParaRPr lang="en-GB" noProof="0" dirty="0"/>
          </a:p>
        </p:txBody>
      </p:sp>
      <p:sp>
        <p:nvSpPr>
          <p:cNvPr id="9" name="Textplatzhalter 12"/>
          <p:cNvSpPr>
            <a:spLocks noGrp="1"/>
          </p:cNvSpPr>
          <p:nvPr>
            <p:ph type="body" sz="quarter" idx="12" hasCustomPrompt="1"/>
          </p:nvPr>
        </p:nvSpPr>
        <p:spPr>
          <a:xfrm>
            <a:off x="3312000" y="4618800"/>
            <a:ext cx="2376000" cy="216000"/>
          </a:xfrm>
        </p:spPr>
        <p:txBody>
          <a:bodyPr wrap="none" tIns="72000" rIns="72000" bIns="72000" anchor="ctr"/>
          <a:lstStyle>
            <a:lvl1pPr marL="0" indent="0" algn="r">
              <a:lnSpc>
                <a:spcPct val="100000"/>
              </a:lnSpc>
              <a:spcBef>
                <a:spcPts val="0"/>
              </a:spcBef>
              <a:buFontTx/>
              <a:buNone/>
              <a:defRPr sz="600">
                <a:solidFill>
                  <a:schemeClr val="bg1"/>
                </a:solidFill>
              </a:defRPr>
            </a:lvl1pPr>
          </a:lstStyle>
          <a:p>
            <a:pPr lvl="0"/>
            <a:r>
              <a:rPr lang="en-GB" noProof="0" dirty="0" smtClean="0"/>
              <a:t>Image: Please quote the image / source / name of </a:t>
            </a:r>
            <a:r>
              <a:rPr lang="en-GB" noProof="0" dirty="0" err="1" smtClean="0"/>
              <a:t>Photographern</a:t>
            </a:r>
            <a:endParaRPr lang="en-GB" noProof="0" dirty="0" smtClean="0"/>
          </a:p>
        </p:txBody>
      </p:sp>
    </p:spTree>
    <p:extLst>
      <p:ext uri="{BB962C8B-B14F-4D97-AF65-F5344CB8AC3E}">
        <p14:creationId xmlns:p14="http://schemas.microsoft.com/office/powerpoint/2010/main" val="2787096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77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Title and content with text">
    <p:spTree>
      <p:nvGrpSpPr>
        <p:cNvPr id="1" name=""/>
        <p:cNvGrpSpPr/>
        <p:nvPr/>
      </p:nvGrpSpPr>
      <p:grpSpPr>
        <a:xfrm>
          <a:off x="0" y="0"/>
          <a:ext cx="0" cy="0"/>
          <a:chOff x="0" y="0"/>
          <a:chExt cx="0" cy="0"/>
        </a:xfrm>
      </p:grpSpPr>
      <p:sp>
        <p:nvSpPr>
          <p:cNvPr id="13" name="Textplatzhalter 12"/>
          <p:cNvSpPr>
            <a:spLocks noGrp="1"/>
          </p:cNvSpPr>
          <p:nvPr>
            <p:ph type="body" sz="quarter" idx="14" hasCustomPrompt="1"/>
          </p:nvPr>
        </p:nvSpPr>
        <p:spPr>
          <a:xfrm>
            <a:off x="5994000" y="1206000"/>
            <a:ext cx="2844000" cy="3628800"/>
          </a:xfrm>
          <a:noFill/>
          <a:effectLst/>
        </p:spPr>
        <p:txBody>
          <a:bodyPr lIns="0" tIns="0" rIns="0" bIns="0">
            <a:noAutofit/>
          </a:bodyPr>
          <a:lstStyle/>
          <a:p>
            <a:pPr lvl="0"/>
            <a:r>
              <a:rPr lang="en-GB" noProof="0" dirty="0" smtClean="0"/>
              <a:t>To customise the points hierarchy, use Start &gt; Paragraph &gt; Decrease/Increase List Level.</a:t>
            </a:r>
          </a:p>
          <a:p>
            <a:pPr lvl="1"/>
            <a:r>
              <a:rPr lang="en-GB" noProof="0" dirty="0" smtClean="0"/>
              <a:t>Second level</a:t>
            </a:r>
          </a:p>
          <a:p>
            <a:pPr lvl="2"/>
            <a:r>
              <a:rPr lang="en-GB" noProof="0" dirty="0" smtClean="0"/>
              <a:t>Third level</a:t>
            </a:r>
          </a:p>
          <a:p>
            <a:pPr lvl="3"/>
            <a:r>
              <a:rPr lang="en-GB" noProof="0" dirty="0" smtClean="0"/>
              <a:t>Fourth level</a:t>
            </a:r>
          </a:p>
        </p:txBody>
      </p:sp>
      <p:sp>
        <p:nvSpPr>
          <p:cNvPr id="8" name="Titel 7"/>
          <p:cNvSpPr>
            <a:spLocks noGrp="1"/>
          </p:cNvSpPr>
          <p:nvPr>
            <p:ph type="title" hasCustomPrompt="1"/>
          </p:nvPr>
        </p:nvSpPr>
        <p:spPr/>
        <p:txBody>
          <a:bodyPr/>
          <a:lstStyle/>
          <a:p>
            <a:r>
              <a:rPr lang="en-GB" noProof="0" dirty="0" smtClean="0"/>
              <a:t>Title 20 pt, two lines max. and contents with comments column</a:t>
            </a:r>
            <a:endParaRPr lang="en-GB" noProof="0" dirty="0"/>
          </a:p>
        </p:txBody>
      </p:sp>
      <p:sp>
        <p:nvSpPr>
          <p:cNvPr id="14" name="Inhaltsplatzhalter 16"/>
          <p:cNvSpPr>
            <a:spLocks noGrp="1"/>
          </p:cNvSpPr>
          <p:nvPr>
            <p:ph sz="quarter" idx="19" hasCustomPrompt="1"/>
          </p:nvPr>
        </p:nvSpPr>
        <p:spPr>
          <a:xfrm>
            <a:off x="306000" y="1530000"/>
            <a:ext cx="5382000" cy="3304800"/>
          </a:xfrm>
          <a:noFill/>
          <a:effectLst/>
        </p:spPr>
        <p:txBody>
          <a:bodyPr>
            <a:noAutofit/>
          </a:bodyPr>
          <a:lstStyle>
            <a:lvl1pPr marL="0" indent="0">
              <a:spcAft>
                <a:spcPts val="0"/>
              </a:spcAft>
              <a:buFontTx/>
              <a:buNone/>
              <a:defRPr/>
            </a:lvl1pPr>
          </a:lstStyle>
          <a:p>
            <a:pPr lvl="0"/>
            <a:r>
              <a:rPr lang="en-GB" dirty="0" smtClean="0"/>
              <a:t>To insert a table, chart, SmartArt graphic, picture or online graphic, click on the icon in the middle.</a:t>
            </a:r>
            <a:endParaRPr dirty="0"/>
          </a:p>
        </p:txBody>
      </p:sp>
      <p:sp>
        <p:nvSpPr>
          <p:cNvPr id="2" name="Datumsplatzhalter 13"/>
          <p:cNvSpPr>
            <a:spLocks noGrp="1"/>
          </p:cNvSpPr>
          <p:nvPr>
            <p:ph type="dt" sz="half" idx="16"/>
          </p:nvPr>
        </p:nvSpPr>
        <p:spPr/>
        <p:txBody>
          <a:bodyPr/>
          <a:lstStyle/>
          <a:p>
            <a:fld id="{9BF49B69-B744-468F-A67E-A04B7CF654E9}" type="datetime4">
              <a:rPr lang="en-GB" smtClean="0"/>
              <a:t>01 December 2015</a:t>
            </a:fld>
            <a:endParaRPr lang="en-GB" dirty="0"/>
          </a:p>
        </p:txBody>
      </p:sp>
      <p:sp>
        <p:nvSpPr>
          <p:cNvPr id="15" name="Foliennummernplatzhalter 14"/>
          <p:cNvSpPr>
            <a:spLocks noGrp="1"/>
          </p:cNvSpPr>
          <p:nvPr>
            <p:ph type="sldNum" sz="quarter" idx="17"/>
          </p:nvPr>
        </p:nvSpPr>
        <p:spPr/>
        <p:txBody>
          <a:bodyPr/>
          <a:lstStyle/>
          <a:p>
            <a:fld id="{D56DB8AA-803C-49D2-90AA-1140CE72DCD7}" type="slidenum">
              <a:rPr lang="en-GB" smtClean="0"/>
              <a:pPr/>
              <a:t>‹Nr.›</a:t>
            </a:fld>
            <a:endParaRPr lang="en-GB" dirty="0"/>
          </a:p>
        </p:txBody>
      </p:sp>
      <p:sp>
        <p:nvSpPr>
          <p:cNvPr id="16" name="Fußzeilenplatzhalter 15"/>
          <p:cNvSpPr>
            <a:spLocks noGrp="1"/>
          </p:cNvSpPr>
          <p:nvPr>
            <p:ph type="ftr" sz="quarter" idx="18"/>
          </p:nvPr>
        </p:nvSpPr>
        <p:spPr/>
        <p:txBody>
          <a:bodyPr/>
          <a:lstStyle/>
          <a:p>
            <a:r>
              <a:rPr lang="en-GB" smtClean="0"/>
              <a:t>MR Best Practice</a:t>
            </a:r>
            <a:endParaRPr lang="en-GB" dirty="0"/>
          </a:p>
        </p:txBody>
      </p:sp>
      <p:sp>
        <p:nvSpPr>
          <p:cNvPr id="12" name="Textplatzhalter 8"/>
          <p:cNvSpPr>
            <a:spLocks noGrp="1"/>
          </p:cNvSpPr>
          <p:nvPr>
            <p:ph type="body" sz="quarter" idx="11" hasCustomPrompt="1"/>
          </p:nvPr>
        </p:nvSpPr>
        <p:spPr>
          <a:xfrm>
            <a:off x="306000" y="1206000"/>
            <a:ext cx="5382000" cy="324000"/>
          </a:xfrm>
          <a:noFill/>
        </p:spPr>
        <p:txBody>
          <a:bodyPr lIns="0" tIns="0" rIns="0" bIns="0" anchor="t">
            <a:noAutofit/>
          </a:bodyPr>
          <a:lstStyle>
            <a:lvl1pPr marL="0" indent="0">
              <a:lnSpc>
                <a:spcPct val="100000"/>
              </a:lnSpc>
              <a:spcBef>
                <a:spcPts val="0"/>
              </a:spcBef>
              <a:buFontTx/>
              <a:buNone/>
              <a:defRPr sz="1600" b="0">
                <a:solidFill>
                  <a:schemeClr val="accent1"/>
                </a:solidFill>
              </a:defRPr>
            </a:lvl1pPr>
          </a:lstStyle>
          <a:p>
            <a:pPr lvl="0"/>
            <a:r>
              <a:rPr lang="en-GB" noProof="0" dirty="0" smtClean="0"/>
              <a:t>Heading 16 pt, single line</a:t>
            </a:r>
          </a:p>
        </p:txBody>
      </p:sp>
    </p:spTree>
    <p:extLst>
      <p:ext uri="{BB962C8B-B14F-4D97-AF65-F5344CB8AC3E}">
        <p14:creationId xmlns:p14="http://schemas.microsoft.com/office/powerpoint/2010/main" val="331007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965">
          <p15:clr>
            <a:srgbClr val="FBAE40"/>
          </p15:clr>
        </p15:guide>
        <p15:guide id="2" pos="37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ation">
    <p:spTree>
      <p:nvGrpSpPr>
        <p:cNvPr id="1" name=""/>
        <p:cNvGrpSpPr/>
        <p:nvPr/>
      </p:nvGrpSpPr>
      <p:grpSpPr>
        <a:xfrm>
          <a:off x="0" y="0"/>
          <a:ext cx="0" cy="0"/>
          <a:chOff x="0" y="0"/>
          <a:chExt cx="0" cy="0"/>
        </a:xfrm>
      </p:grpSpPr>
      <p:sp>
        <p:nvSpPr>
          <p:cNvPr id="2" name="Rechteck 1"/>
          <p:cNvSpPr/>
          <p:nvPr/>
        </p:nvSpPr>
        <p:spPr>
          <a:xfrm>
            <a:off x="0" y="1075500"/>
            <a:ext cx="9144000" cy="406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platzhalter 10"/>
          <p:cNvSpPr>
            <a:spLocks noGrp="1"/>
          </p:cNvSpPr>
          <p:nvPr>
            <p:ph type="body" sz="quarter" idx="10" hasCustomPrompt="1"/>
          </p:nvPr>
        </p:nvSpPr>
        <p:spPr>
          <a:xfrm>
            <a:off x="612000" y="4212000"/>
            <a:ext cx="7920000" cy="324000"/>
          </a:xfrm>
        </p:spPr>
        <p:txBody>
          <a:bodyPr>
            <a:noAutofit/>
          </a:bodyPr>
          <a:lstStyle>
            <a:lvl1pPr marL="0" indent="0">
              <a:lnSpc>
                <a:spcPct val="100000"/>
              </a:lnSpc>
              <a:spcAft>
                <a:spcPts val="0"/>
              </a:spcAft>
              <a:buFontTx/>
              <a:buNone/>
              <a:defRPr sz="2200" i="0">
                <a:solidFill>
                  <a:schemeClr val="bg1"/>
                </a:solidFill>
              </a:defRPr>
            </a:lvl1pPr>
            <a:lvl2pPr marL="0" indent="0">
              <a:lnSpc>
                <a:spcPct val="100000"/>
              </a:lnSpc>
              <a:buFontTx/>
              <a:buNone/>
              <a:defRPr sz="2200">
                <a:solidFill>
                  <a:schemeClr val="bg1"/>
                </a:solidFill>
              </a:defRPr>
            </a:lvl2pPr>
            <a:lvl3pPr marL="0" indent="0">
              <a:lnSpc>
                <a:spcPct val="100000"/>
              </a:lnSpc>
              <a:buFontTx/>
              <a:buNone/>
              <a:defRPr sz="2200">
                <a:solidFill>
                  <a:schemeClr val="bg1"/>
                </a:solidFill>
              </a:defRPr>
            </a:lvl3pPr>
            <a:lvl4pPr marL="0" indent="0">
              <a:lnSpc>
                <a:spcPct val="100000"/>
              </a:lnSpc>
              <a:buFontTx/>
              <a:buNone/>
              <a:defRPr sz="2200">
                <a:solidFill>
                  <a:schemeClr val="bg1"/>
                </a:solidFill>
              </a:defRPr>
            </a:lvl4pPr>
            <a:lvl5pPr marL="0" indent="0">
              <a:lnSpc>
                <a:spcPct val="100000"/>
              </a:lnSpc>
              <a:buFontTx/>
              <a:buNone/>
              <a:defRPr sz="2200">
                <a:solidFill>
                  <a:schemeClr val="bg1"/>
                </a:solidFill>
              </a:defRPr>
            </a:lvl5pPr>
            <a:lvl6pPr marL="0" indent="0">
              <a:lnSpc>
                <a:spcPct val="100000"/>
              </a:lnSpc>
              <a:buFontTx/>
              <a:buNone/>
              <a:defRPr sz="2200">
                <a:solidFill>
                  <a:schemeClr val="bg1"/>
                </a:solidFill>
              </a:defRPr>
            </a:lvl6pPr>
            <a:lvl7pPr marL="0" indent="0">
              <a:lnSpc>
                <a:spcPct val="100000"/>
              </a:lnSpc>
              <a:buFontTx/>
              <a:buNone/>
              <a:defRPr sz="2200">
                <a:solidFill>
                  <a:schemeClr val="bg1"/>
                </a:solidFill>
              </a:defRPr>
            </a:lvl7pPr>
            <a:lvl8pPr marL="0" indent="0">
              <a:lnSpc>
                <a:spcPct val="100000"/>
              </a:lnSpc>
              <a:buFontTx/>
              <a:buNone/>
              <a:defRPr sz="2200">
                <a:solidFill>
                  <a:schemeClr val="bg1"/>
                </a:solidFill>
              </a:defRPr>
            </a:lvl8pPr>
            <a:lvl9pPr marL="0" indent="0">
              <a:lnSpc>
                <a:spcPct val="100000"/>
              </a:lnSpc>
              <a:buFontTx/>
              <a:buNone/>
              <a:defRPr sz="2200">
                <a:solidFill>
                  <a:schemeClr val="bg1"/>
                </a:solidFill>
              </a:defRPr>
            </a:lvl9pPr>
          </a:lstStyle>
          <a:p>
            <a:pPr lvl="0"/>
            <a:r>
              <a:rPr lang="en-GB" noProof="0" dirty="0" smtClean="0"/>
              <a:t>Author, two lines max.</a:t>
            </a:r>
          </a:p>
        </p:txBody>
      </p:sp>
      <p:sp>
        <p:nvSpPr>
          <p:cNvPr id="9" name="Titel 8"/>
          <p:cNvSpPr>
            <a:spLocks noGrp="1"/>
          </p:cNvSpPr>
          <p:nvPr>
            <p:ph type="title" hasCustomPrompt="1"/>
          </p:nvPr>
        </p:nvSpPr>
        <p:spPr>
          <a:xfrm>
            <a:off x="612000" y="1511999"/>
            <a:ext cx="7920000" cy="2394261"/>
          </a:xfrm>
        </p:spPr>
        <p:txBody>
          <a:bodyPr anchor="b" anchorCtr="0">
            <a:noAutofit/>
          </a:bodyPr>
          <a:lstStyle>
            <a:lvl1pPr>
              <a:defRPr sz="4000" b="0" cap="none" baseline="0">
                <a:solidFill>
                  <a:schemeClr val="bg1"/>
                </a:solidFill>
              </a:defRPr>
            </a:lvl1pPr>
          </a:lstStyle>
          <a:p>
            <a:r>
              <a:rPr lang="en-GB" noProof="0" dirty="0" smtClean="0"/>
              <a:t>Separating slide 40 pt, with multi-line quotation</a:t>
            </a:r>
            <a:endParaRPr lang="en-GB" noProof="0" dirty="0"/>
          </a:p>
        </p:txBody>
      </p:sp>
    </p:spTree>
    <p:extLst>
      <p:ext uri="{BB962C8B-B14F-4D97-AF65-F5344CB8AC3E}">
        <p14:creationId xmlns:p14="http://schemas.microsoft.com/office/powerpoint/2010/main" val="188465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384">
          <p15:clr>
            <a:srgbClr val="FBAE40"/>
          </p15:clr>
        </p15:guide>
        <p15:guide id="2" pos="537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paration slide with picture selection">
    <p:spTree>
      <p:nvGrpSpPr>
        <p:cNvPr id="1" name=""/>
        <p:cNvGrpSpPr/>
        <p:nvPr/>
      </p:nvGrpSpPr>
      <p:grpSpPr>
        <a:xfrm>
          <a:off x="0" y="0"/>
          <a:ext cx="0" cy="0"/>
          <a:chOff x="0" y="0"/>
          <a:chExt cx="0" cy="0"/>
        </a:xfrm>
      </p:grpSpPr>
      <p:sp>
        <p:nvSpPr>
          <p:cNvPr id="10" name="Bildplatzhalter 9"/>
          <p:cNvSpPr>
            <a:spLocks noGrp="1"/>
          </p:cNvSpPr>
          <p:nvPr>
            <p:ph type="pic" sz="quarter" idx="10" hasCustomPrompt="1"/>
          </p:nvPr>
        </p:nvSpPr>
        <p:spPr>
          <a:xfrm>
            <a:off x="0" y="1076400"/>
            <a:ext cx="9144000" cy="4068000"/>
          </a:xfrm>
          <a:solidFill>
            <a:schemeClr val="tx2"/>
          </a:solidFill>
        </p:spPr>
        <p:txBody>
          <a:bodyPr tIns="1260000" anchor="t" anchorCtr="1"/>
          <a:lstStyle>
            <a:lvl1pPr>
              <a:buFontTx/>
              <a:buNone/>
              <a:defRPr>
                <a:solidFill>
                  <a:schemeClr val="bg1"/>
                </a:solidFill>
              </a:defRPr>
            </a:lvl1pPr>
          </a:lstStyle>
          <a:p>
            <a:r>
              <a:rPr lang="en-GB" dirty="0" smtClean="0"/>
              <a:t>To insert a picture, click on the icon in the middle.</a:t>
            </a:r>
            <a:endParaRPr lang="en-GB" dirty="0"/>
          </a:p>
        </p:txBody>
      </p:sp>
      <p:sp>
        <p:nvSpPr>
          <p:cNvPr id="4" name="Titel 8"/>
          <p:cNvSpPr>
            <a:spLocks noGrp="1"/>
          </p:cNvSpPr>
          <p:nvPr>
            <p:ph type="title" hasCustomPrompt="1"/>
          </p:nvPr>
        </p:nvSpPr>
        <p:spPr/>
        <p:txBody>
          <a:bodyPr/>
          <a:lstStyle>
            <a:lvl1pPr>
              <a:defRPr/>
            </a:lvl1pPr>
          </a:lstStyle>
          <a:p>
            <a:r>
              <a:rPr lang="en-GB" dirty="0" smtClean="0"/>
              <a:t>Separating slide 20 pt, three lines max. with background picture</a:t>
            </a:r>
            <a:endParaRPr lang="en-GB" dirty="0"/>
          </a:p>
        </p:txBody>
      </p:sp>
      <p:sp>
        <p:nvSpPr>
          <p:cNvPr id="5" name="Textplatzhalter 12"/>
          <p:cNvSpPr>
            <a:spLocks noGrp="1"/>
          </p:cNvSpPr>
          <p:nvPr>
            <p:ph type="body" sz="quarter" idx="12" hasCustomPrompt="1"/>
          </p:nvPr>
        </p:nvSpPr>
        <p:spPr>
          <a:xfrm>
            <a:off x="6768000" y="4927500"/>
            <a:ext cx="2376000" cy="216000"/>
          </a:xfrm>
        </p:spPr>
        <p:txBody>
          <a:bodyPr wrap="none" tIns="72000" rIns="72000" bIns="72000" anchor="ctr"/>
          <a:lstStyle>
            <a:lvl1pPr marL="0" indent="0" algn="r">
              <a:lnSpc>
                <a:spcPct val="100000"/>
              </a:lnSpc>
              <a:spcBef>
                <a:spcPts val="0"/>
              </a:spcBef>
              <a:buFontTx/>
              <a:buNone/>
              <a:defRPr sz="600">
                <a:solidFill>
                  <a:schemeClr val="bg1"/>
                </a:solidFill>
              </a:defRPr>
            </a:lvl1pPr>
          </a:lstStyle>
          <a:p>
            <a:pPr lvl="0"/>
            <a:r>
              <a:rPr lang="en-GB" dirty="0" smtClean="0"/>
              <a:t>Image: Please quote the image / source / name of Photographern</a:t>
            </a:r>
          </a:p>
        </p:txBody>
      </p:sp>
      <p:sp>
        <p:nvSpPr>
          <p:cNvPr id="13" name="Textplatzhalter 10"/>
          <p:cNvSpPr>
            <a:spLocks noGrp="1"/>
          </p:cNvSpPr>
          <p:nvPr>
            <p:ph type="body" sz="quarter" idx="11" hasCustomPrompt="1"/>
          </p:nvPr>
        </p:nvSpPr>
        <p:spPr>
          <a:xfrm>
            <a:off x="306000" y="2065500"/>
            <a:ext cx="3384000" cy="3078000"/>
          </a:xfrm>
        </p:spPr>
        <p:txBody>
          <a:bodyPr wrap="none" anchor="t">
            <a:noAutofit/>
          </a:bodyPr>
          <a:lstStyle>
            <a:lvl1pPr marL="0" indent="0" algn="dist">
              <a:lnSpc>
                <a:spcPct val="100000"/>
              </a:lnSpc>
              <a:spcAft>
                <a:spcPts val="0"/>
              </a:spcAft>
              <a:buFontTx/>
              <a:buNone/>
              <a:defRPr sz="20000" baseline="0">
                <a:solidFill>
                  <a:schemeClr val="bg1"/>
                </a:solidFill>
              </a:defRPr>
            </a:lvl1pPr>
          </a:lstStyle>
          <a:p>
            <a:r>
              <a:rPr lang="en-GB" dirty="0" smtClean="0"/>
              <a:t>1</a:t>
            </a:r>
            <a:endParaRPr lang="en-GB" dirty="0"/>
          </a:p>
        </p:txBody>
      </p:sp>
    </p:spTree>
    <p:extLst>
      <p:ext uri="{BB962C8B-B14F-4D97-AF65-F5344CB8AC3E}">
        <p14:creationId xmlns:p14="http://schemas.microsoft.com/office/powerpoint/2010/main" val="3924259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Separating slide with background picture">
    <p:spTree>
      <p:nvGrpSpPr>
        <p:cNvPr id="1" name=""/>
        <p:cNvGrpSpPr/>
        <p:nvPr/>
      </p:nvGrpSpPr>
      <p:grpSpPr>
        <a:xfrm>
          <a:off x="0" y="0"/>
          <a:ext cx="0" cy="0"/>
          <a:chOff x="0" y="0"/>
          <a:chExt cx="0" cy="0"/>
        </a:xfrm>
      </p:grpSpPr>
      <p:sp>
        <p:nvSpPr>
          <p:cNvPr id="4" name="Titel 8"/>
          <p:cNvSpPr>
            <a:spLocks noGrp="1"/>
          </p:cNvSpPr>
          <p:nvPr>
            <p:ph type="title" hasCustomPrompt="1"/>
          </p:nvPr>
        </p:nvSpPr>
        <p:spPr>
          <a:xfrm>
            <a:off x="1440000" y="1368000"/>
            <a:ext cx="4356000" cy="1188000"/>
          </a:xfrm>
          <a:noFill/>
        </p:spPr>
        <p:txBody>
          <a:bodyPr lIns="0" tIns="0" rIns="306000" bIns="0">
            <a:noAutofit/>
          </a:bodyPr>
          <a:lstStyle>
            <a:lvl1pPr>
              <a:defRPr sz="2000" b="0" cap="none" baseline="0">
                <a:solidFill>
                  <a:schemeClr val="tx2"/>
                </a:solidFill>
              </a:defRPr>
            </a:lvl1pPr>
          </a:lstStyle>
          <a:p>
            <a:r>
              <a:rPr lang="en-GB" noProof="0" dirty="0" smtClean="0"/>
              <a:t>Separating slide 20 pt, three lines max. with background picture</a:t>
            </a:r>
            <a:endParaRPr lang="en-GB" noProof="0" dirty="0"/>
          </a:p>
        </p:txBody>
      </p:sp>
      <p:sp>
        <p:nvSpPr>
          <p:cNvPr id="9" name="Textplatzhalter 2"/>
          <p:cNvSpPr>
            <a:spLocks noGrp="1"/>
          </p:cNvSpPr>
          <p:nvPr>
            <p:ph type="body" sz="quarter" idx="24" hasCustomPrompt="1"/>
          </p:nvPr>
        </p:nvSpPr>
        <p:spPr>
          <a:xfrm>
            <a:off x="90000" y="612000"/>
            <a:ext cx="1260000" cy="1800225"/>
          </a:xfrm>
          <a:noFill/>
        </p:spPr>
        <p:txBody>
          <a:bodyPr>
            <a:noAutofit/>
          </a:bodyPr>
          <a:lstStyle>
            <a:lvl1pPr marL="0" indent="0" algn="r">
              <a:buFontTx/>
              <a:buNone/>
              <a:defRPr sz="8000">
                <a:solidFill>
                  <a:schemeClr val="accent1"/>
                </a:solidFill>
              </a:defRPr>
            </a:lvl1pPr>
          </a:lstStyle>
          <a:p>
            <a:pPr lvl="0"/>
            <a:r>
              <a:rPr lang="en-GB" dirty="0" smtClean="0"/>
              <a:t>1</a:t>
            </a:r>
            <a:endParaRPr lang="en-GB" dirty="0"/>
          </a:p>
        </p:txBody>
      </p:sp>
      <p:sp>
        <p:nvSpPr>
          <p:cNvPr id="15" name="Bildplatzhalter 14"/>
          <p:cNvSpPr>
            <a:spLocks noGrp="1"/>
          </p:cNvSpPr>
          <p:nvPr>
            <p:ph type="pic" sz="quarter" idx="10" hasCustomPrompt="1"/>
          </p:nvPr>
        </p:nvSpPr>
        <p:spPr>
          <a:xfrm>
            <a:off x="0" y="0"/>
            <a:ext cx="9144000" cy="5144400"/>
          </a:xfrm>
          <a:custGeom>
            <a:avLst/>
            <a:gdLst>
              <a:gd name="connsiteX0" fmla="*/ 0 w 9144000"/>
              <a:gd name="connsiteY0" fmla="*/ 0 h 5144400"/>
              <a:gd name="connsiteX1" fmla="*/ 9144000 w 9144000"/>
              <a:gd name="connsiteY1" fmla="*/ 0 h 5144400"/>
              <a:gd name="connsiteX2" fmla="*/ 9144000 w 9144000"/>
              <a:gd name="connsiteY2" fmla="*/ 5144400 h 5144400"/>
              <a:gd name="connsiteX3" fmla="*/ 0 w 9144000"/>
              <a:gd name="connsiteY3" fmla="*/ 5144400 h 5144400"/>
              <a:gd name="connsiteX4" fmla="*/ 0 w 9144000"/>
              <a:gd name="connsiteY4" fmla="*/ 2556000 h 5144400"/>
              <a:gd name="connsiteX5" fmla="*/ 5795963 w 9144000"/>
              <a:gd name="connsiteY5" fmla="*/ 2556000 h 5144400"/>
              <a:gd name="connsiteX6" fmla="*/ 5795963 w 9144000"/>
              <a:gd name="connsiteY6" fmla="*/ 612000 h 5144400"/>
              <a:gd name="connsiteX7" fmla="*/ 0 w 9144000"/>
              <a:gd name="connsiteY7" fmla="*/ 612000 h 514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4400">
                <a:moveTo>
                  <a:pt x="0" y="0"/>
                </a:moveTo>
                <a:lnTo>
                  <a:pt x="9144000" y="0"/>
                </a:lnTo>
                <a:lnTo>
                  <a:pt x="9144000" y="5144400"/>
                </a:lnTo>
                <a:lnTo>
                  <a:pt x="0" y="5144400"/>
                </a:lnTo>
                <a:lnTo>
                  <a:pt x="0" y="2556000"/>
                </a:lnTo>
                <a:lnTo>
                  <a:pt x="5795963" y="2556000"/>
                </a:lnTo>
                <a:lnTo>
                  <a:pt x="5795963" y="612000"/>
                </a:lnTo>
                <a:lnTo>
                  <a:pt x="0" y="612000"/>
                </a:lnTo>
                <a:close/>
              </a:path>
            </a:pathLst>
          </a:custGeom>
          <a:solidFill>
            <a:schemeClr val="tx2"/>
          </a:solidFill>
        </p:spPr>
        <p:txBody>
          <a:bodyPr wrap="square" lIns="0" tIns="2880000" anchor="t" anchorCtr="1">
            <a:noAutofit/>
          </a:bodyPr>
          <a:lstStyle>
            <a:lvl1pPr>
              <a:buFontTx/>
              <a:buNone/>
              <a:defRPr>
                <a:solidFill>
                  <a:schemeClr val="bg1"/>
                </a:solidFill>
              </a:defRPr>
            </a:lvl1pPr>
          </a:lstStyle>
          <a:p>
            <a:r>
              <a:rPr lang="en-GB" noProof="0" dirty="0" smtClean="0"/>
              <a:t>To insert a picture, click on the icon in the middle.</a:t>
            </a:r>
            <a:endParaRPr lang="en-GB" noProof="0" dirty="0"/>
          </a:p>
        </p:txBody>
      </p:sp>
      <p:sp>
        <p:nvSpPr>
          <p:cNvPr id="5" name="Textplatzhalter 12"/>
          <p:cNvSpPr>
            <a:spLocks noGrp="1"/>
          </p:cNvSpPr>
          <p:nvPr>
            <p:ph type="body" sz="quarter" idx="12" hasCustomPrompt="1"/>
          </p:nvPr>
        </p:nvSpPr>
        <p:spPr>
          <a:xfrm>
            <a:off x="6768000" y="4928400"/>
            <a:ext cx="2376000" cy="216000"/>
          </a:xfrm>
        </p:spPr>
        <p:txBody>
          <a:bodyPr wrap="none" tIns="72000" rIns="72000" bIns="72000" anchor="ctr"/>
          <a:lstStyle>
            <a:lvl1pPr marL="0" indent="0" algn="r">
              <a:lnSpc>
                <a:spcPct val="100000"/>
              </a:lnSpc>
              <a:spcBef>
                <a:spcPts val="0"/>
              </a:spcBef>
              <a:buFontTx/>
              <a:buNone/>
              <a:defRPr sz="600">
                <a:solidFill>
                  <a:schemeClr val="bg1"/>
                </a:solidFill>
              </a:defRPr>
            </a:lvl1pPr>
          </a:lstStyle>
          <a:p>
            <a:pPr lvl="0"/>
            <a:r>
              <a:rPr lang="en-GB" dirty="0" smtClean="0"/>
              <a:t>Image: Please quote the image / source / name of Photographern</a:t>
            </a:r>
          </a:p>
        </p:txBody>
      </p:sp>
    </p:spTree>
    <p:extLst>
      <p:ext uri="{BB962C8B-B14F-4D97-AF65-F5344CB8AC3E}">
        <p14:creationId xmlns:p14="http://schemas.microsoft.com/office/powerpoint/2010/main" val="2848107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102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Background Picture and Comments Column">
    <p:spTree>
      <p:nvGrpSpPr>
        <p:cNvPr id="1" name=""/>
        <p:cNvGrpSpPr/>
        <p:nvPr/>
      </p:nvGrpSpPr>
      <p:grpSpPr>
        <a:xfrm>
          <a:off x="0" y="0"/>
          <a:ext cx="0" cy="0"/>
          <a:chOff x="0" y="0"/>
          <a:chExt cx="0" cy="0"/>
        </a:xfrm>
      </p:grpSpPr>
      <p:sp>
        <p:nvSpPr>
          <p:cNvPr id="3" name="Bildplatzhalter 2"/>
          <p:cNvSpPr>
            <a:spLocks noGrp="1"/>
          </p:cNvSpPr>
          <p:nvPr>
            <p:ph type="pic" sz="quarter" idx="19" hasCustomPrompt="1"/>
          </p:nvPr>
        </p:nvSpPr>
        <p:spPr>
          <a:xfrm>
            <a:off x="0" y="1080000"/>
            <a:ext cx="9144000" cy="4068000"/>
          </a:xfrm>
          <a:solidFill>
            <a:schemeClr val="tx2"/>
          </a:solidFill>
        </p:spPr>
        <p:txBody>
          <a:bodyPr wrap="none" lIns="0" tIns="1440000" rIns="0" bIns="0" anchor="t" anchorCtr="1"/>
          <a:lstStyle>
            <a:lvl1pPr marL="0" marR="0" indent="0" algn="ctr" defTabSz="270000" rtl="0" eaLnBrk="1" fontAlgn="auto" latinLnBrk="0" hangingPunct="1">
              <a:lnSpc>
                <a:spcPct val="110000"/>
              </a:lnSpc>
              <a:spcBef>
                <a:spcPts val="0"/>
              </a:spcBef>
              <a:spcAft>
                <a:spcPts val="600"/>
              </a:spcAft>
              <a:buClrTx/>
              <a:buSzTx/>
              <a:buFont typeface="Wingdings" pitchFamily="2" charset="2"/>
              <a:buNone/>
              <a:tabLst/>
              <a:defRPr>
                <a:solidFill>
                  <a:schemeClr val="bg1"/>
                </a:solidFill>
              </a:defRPr>
            </a:lvl1pPr>
          </a:lstStyle>
          <a:p>
            <a:r>
              <a:rPr lang="en-GB" dirty="0" smtClean="0"/>
              <a:t>To insert a picture, click on</a:t>
            </a:r>
            <a:br>
              <a:rPr lang="en-GB" dirty="0" smtClean="0"/>
            </a:br>
            <a:r>
              <a:rPr lang="en-GB" dirty="0" smtClean="0"/>
              <a:t>the icon in the middle.</a:t>
            </a:r>
            <a:endParaRPr lang="en-GB" dirty="0"/>
          </a:p>
        </p:txBody>
      </p:sp>
      <p:sp>
        <p:nvSpPr>
          <p:cNvPr id="13" name="Textplatzhalter 12"/>
          <p:cNvSpPr>
            <a:spLocks noGrp="1"/>
          </p:cNvSpPr>
          <p:nvPr>
            <p:ph type="body" sz="quarter" idx="14" hasCustomPrompt="1"/>
          </p:nvPr>
        </p:nvSpPr>
        <p:spPr>
          <a:xfrm>
            <a:off x="5994000" y="1206000"/>
            <a:ext cx="2844000" cy="3628800"/>
          </a:xfrm>
          <a:solidFill>
            <a:schemeClr val="bg1"/>
          </a:solidFill>
          <a:effectLst/>
        </p:spPr>
        <p:txBody>
          <a:bodyPr lIns="108000" tIns="72000" rIns="36000" bIns="36000">
            <a:noAutofit/>
          </a:bodyPr>
          <a:lstStyle/>
          <a:p>
            <a:pPr lvl="0"/>
            <a:r>
              <a:rPr lang="en-GB" noProof="0" dirty="0" smtClean="0"/>
              <a:t>To customise the points hierarchy, use Start &gt; Paragraph &gt; Decrease/Increase List Level.</a:t>
            </a:r>
          </a:p>
          <a:p>
            <a:pPr lvl="1"/>
            <a:r>
              <a:rPr lang="en-GB" noProof="0" dirty="0" smtClean="0"/>
              <a:t>Second level</a:t>
            </a:r>
          </a:p>
          <a:p>
            <a:pPr lvl="2"/>
            <a:r>
              <a:rPr lang="en-GB" noProof="0" dirty="0" smtClean="0"/>
              <a:t>Third level</a:t>
            </a:r>
          </a:p>
          <a:p>
            <a:pPr lvl="3"/>
            <a:r>
              <a:rPr lang="en-GB" noProof="0" dirty="0" smtClean="0"/>
              <a:t>Fourth level</a:t>
            </a:r>
          </a:p>
          <a:p>
            <a:pPr lvl="4"/>
            <a:endParaRPr lang="en-GB" noProof="0" dirty="0" smtClean="0"/>
          </a:p>
        </p:txBody>
      </p:sp>
      <p:sp>
        <p:nvSpPr>
          <p:cNvPr id="8" name="Titel 7"/>
          <p:cNvSpPr>
            <a:spLocks noGrp="1"/>
          </p:cNvSpPr>
          <p:nvPr>
            <p:ph type="title" hasCustomPrompt="1"/>
          </p:nvPr>
        </p:nvSpPr>
        <p:spPr/>
        <p:txBody>
          <a:bodyPr/>
          <a:lstStyle/>
          <a:p>
            <a:r>
              <a:rPr lang="en-GB" noProof="0" dirty="0" smtClean="0"/>
              <a:t>Separating slide 20 pt, two lines max. and background picture with comments column</a:t>
            </a:r>
            <a:endParaRPr lang="en-GB" noProof="0" dirty="0"/>
          </a:p>
        </p:txBody>
      </p:sp>
      <p:sp>
        <p:nvSpPr>
          <p:cNvPr id="12" name="Textplatzhalter 8"/>
          <p:cNvSpPr>
            <a:spLocks noGrp="1"/>
          </p:cNvSpPr>
          <p:nvPr>
            <p:ph type="body" sz="quarter" idx="11" hasCustomPrompt="1"/>
          </p:nvPr>
        </p:nvSpPr>
        <p:spPr>
          <a:xfrm>
            <a:off x="306000" y="1270800"/>
            <a:ext cx="5382000" cy="324000"/>
          </a:xfrm>
          <a:noFill/>
        </p:spPr>
        <p:txBody>
          <a:bodyPr lIns="0" tIns="0" rIns="0" bIns="0" anchor="t">
            <a:noAutofit/>
          </a:bodyPr>
          <a:lstStyle>
            <a:lvl1pPr marL="0" indent="0">
              <a:buFontTx/>
              <a:buNone/>
              <a:defRPr sz="1600" b="0">
                <a:solidFill>
                  <a:schemeClr val="bg1"/>
                </a:solidFill>
              </a:defRPr>
            </a:lvl1pPr>
          </a:lstStyle>
          <a:p>
            <a:pPr lvl="0"/>
            <a:r>
              <a:rPr lang="en-GB" noProof="0" dirty="0" smtClean="0"/>
              <a:t>Heading 16 pt, single line</a:t>
            </a:r>
          </a:p>
        </p:txBody>
      </p:sp>
      <p:sp>
        <p:nvSpPr>
          <p:cNvPr id="20" name="Textplatzhalter 12"/>
          <p:cNvSpPr>
            <a:spLocks noGrp="1"/>
          </p:cNvSpPr>
          <p:nvPr>
            <p:ph type="body" sz="quarter" idx="12" hasCustomPrompt="1"/>
          </p:nvPr>
        </p:nvSpPr>
        <p:spPr>
          <a:xfrm>
            <a:off x="6768000" y="4928400"/>
            <a:ext cx="2376000" cy="216000"/>
          </a:xfrm>
        </p:spPr>
        <p:txBody>
          <a:bodyPr wrap="none" tIns="72000" rIns="72000" bIns="72000" anchor="ctr"/>
          <a:lstStyle>
            <a:lvl1pPr marL="0" indent="0" algn="r">
              <a:lnSpc>
                <a:spcPct val="100000"/>
              </a:lnSpc>
              <a:spcBef>
                <a:spcPts val="0"/>
              </a:spcBef>
              <a:buFontTx/>
              <a:buNone/>
              <a:defRPr sz="600">
                <a:solidFill>
                  <a:schemeClr val="bg1"/>
                </a:solidFill>
              </a:defRPr>
            </a:lvl1pPr>
          </a:lstStyle>
          <a:p>
            <a:pPr lvl="0"/>
            <a:r>
              <a:rPr lang="en-GB" dirty="0" smtClean="0"/>
              <a:t>Image: Please quote the image / source / name of Photographern</a:t>
            </a:r>
          </a:p>
        </p:txBody>
      </p:sp>
    </p:spTree>
    <p:extLst>
      <p:ext uri="{BB962C8B-B14F-4D97-AF65-F5344CB8AC3E}">
        <p14:creationId xmlns:p14="http://schemas.microsoft.com/office/powerpoint/2010/main" val="2472082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Only title">
    <p:spTree>
      <p:nvGrpSpPr>
        <p:cNvPr id="1" name=""/>
        <p:cNvGrpSpPr/>
        <p:nvPr/>
      </p:nvGrpSpPr>
      <p:grpSpPr>
        <a:xfrm>
          <a:off x="0" y="0"/>
          <a:ext cx="0" cy="0"/>
          <a:chOff x="0" y="0"/>
          <a:chExt cx="0" cy="0"/>
        </a:xfrm>
      </p:grpSpPr>
      <p:sp>
        <p:nvSpPr>
          <p:cNvPr id="6" name="Titel 5"/>
          <p:cNvSpPr>
            <a:spLocks noGrp="1"/>
          </p:cNvSpPr>
          <p:nvPr>
            <p:ph type="title" hasCustomPrompt="1"/>
          </p:nvPr>
        </p:nvSpPr>
        <p:spPr/>
        <p:txBody>
          <a:bodyPr/>
          <a:lstStyle/>
          <a:p>
            <a:r>
              <a:rPr lang="en-GB" noProof="0" dirty="0" smtClean="0"/>
              <a:t>Title only 20 pt, two lines max. </a:t>
            </a:r>
            <a:endParaRPr lang="en-GB" noProof="0" dirty="0"/>
          </a:p>
        </p:txBody>
      </p:sp>
      <p:sp>
        <p:nvSpPr>
          <p:cNvPr id="10" name="Datumsplatzhalter 9"/>
          <p:cNvSpPr>
            <a:spLocks noGrp="1"/>
          </p:cNvSpPr>
          <p:nvPr>
            <p:ph type="dt" sz="half" idx="10"/>
          </p:nvPr>
        </p:nvSpPr>
        <p:spPr/>
        <p:txBody>
          <a:bodyPr/>
          <a:lstStyle/>
          <a:p>
            <a:fld id="{C99056B6-2633-4FF7-9E11-1F26E1884279}" type="datetime4">
              <a:rPr lang="en-GB" smtClean="0"/>
              <a:t>01 December 2015</a:t>
            </a:fld>
            <a:endParaRPr lang="en-GB" dirty="0"/>
          </a:p>
        </p:txBody>
      </p:sp>
      <p:sp>
        <p:nvSpPr>
          <p:cNvPr id="11" name="Foliennummernplatzhalter 10"/>
          <p:cNvSpPr>
            <a:spLocks noGrp="1"/>
          </p:cNvSpPr>
          <p:nvPr>
            <p:ph type="sldNum" sz="quarter" idx="11"/>
          </p:nvPr>
        </p:nvSpPr>
        <p:spPr/>
        <p:txBody>
          <a:bodyPr/>
          <a:lstStyle/>
          <a:p>
            <a:fld id="{D56DB8AA-803C-49D2-90AA-1140CE72DCD7}" type="slidenum">
              <a:rPr lang="en-GB" smtClean="0"/>
              <a:pPr/>
              <a:t>‹Nr.›</a:t>
            </a:fld>
            <a:endParaRPr lang="en-GB" dirty="0"/>
          </a:p>
        </p:txBody>
      </p:sp>
      <p:sp>
        <p:nvSpPr>
          <p:cNvPr id="12" name="Fußzeilenplatzhalter 11"/>
          <p:cNvSpPr>
            <a:spLocks noGrp="1"/>
          </p:cNvSpPr>
          <p:nvPr>
            <p:ph type="ftr" sz="quarter" idx="12"/>
          </p:nvPr>
        </p:nvSpPr>
        <p:spPr/>
        <p:txBody>
          <a:bodyPr/>
          <a:lstStyle/>
          <a:p>
            <a:r>
              <a:rPr lang="en-GB" smtClean="0"/>
              <a:t>MR Best Practice</a:t>
            </a:r>
            <a:endParaRPr lang="en-GB" dirty="0"/>
          </a:p>
        </p:txBody>
      </p:sp>
    </p:spTree>
    <p:extLst>
      <p:ext uri="{BB962C8B-B14F-4D97-AF65-F5344CB8AC3E}">
        <p14:creationId xmlns:p14="http://schemas.microsoft.com/office/powerpoint/2010/main" val="397979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15:guide id="1" pos="2976">
          <p15:clr>
            <a:srgbClr val="FBAE40"/>
          </p15:clr>
        </p15:guide>
        <p15:guide id="2" orient="horz" pos="2909">
          <p15:clr>
            <a:srgbClr val="FBAE40"/>
          </p15:clr>
        </p15:guide>
        <p15:guide id="3" orient="horz" pos="963">
          <p15:clr>
            <a:srgbClr val="FBAE40"/>
          </p15:clr>
        </p15:guide>
        <p15:guide id="4" pos="2784">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Title and media clip">
    <p:bg>
      <p:bgRef idx="1001">
        <a:schemeClr val="bg1"/>
      </p:bgRef>
    </p:bg>
    <p:spTree>
      <p:nvGrpSpPr>
        <p:cNvPr id="1" name=""/>
        <p:cNvGrpSpPr/>
        <p:nvPr/>
      </p:nvGrpSpPr>
      <p:grpSpPr>
        <a:xfrm>
          <a:off x="0" y="0"/>
          <a:ext cx="0" cy="0"/>
          <a:chOff x="0" y="0"/>
          <a:chExt cx="0" cy="0"/>
        </a:xfrm>
      </p:grpSpPr>
      <p:sp>
        <p:nvSpPr>
          <p:cNvPr id="9" name="Medienplatzhalter 8"/>
          <p:cNvSpPr>
            <a:spLocks noGrp="1"/>
          </p:cNvSpPr>
          <p:nvPr>
            <p:ph type="media" sz="quarter" idx="13" hasCustomPrompt="1"/>
          </p:nvPr>
        </p:nvSpPr>
        <p:spPr>
          <a:xfrm>
            <a:off x="0" y="1076400"/>
            <a:ext cx="9144000" cy="4068000"/>
          </a:xfrm>
          <a:solidFill>
            <a:schemeClr val="tx2"/>
          </a:solidFill>
        </p:spPr>
        <p:txBody>
          <a:bodyPr tIns="1620000" anchor="t" anchorCtr="1">
            <a:noAutofit/>
          </a:bodyPr>
          <a:lstStyle>
            <a:lvl1pPr>
              <a:buFontTx/>
              <a:buNone/>
              <a:defRPr sz="1400">
                <a:solidFill>
                  <a:schemeClr val="bg1"/>
                </a:solidFill>
              </a:defRPr>
            </a:lvl1pPr>
          </a:lstStyle>
          <a:p>
            <a:r>
              <a:rPr lang="en-GB" noProof="0" dirty="0" smtClean="0"/>
              <a:t>To insert a video, click on the icon in the middle.</a:t>
            </a:r>
          </a:p>
        </p:txBody>
      </p:sp>
      <p:sp>
        <p:nvSpPr>
          <p:cNvPr id="4" name="Titel 3"/>
          <p:cNvSpPr>
            <a:spLocks noGrp="1"/>
          </p:cNvSpPr>
          <p:nvPr>
            <p:ph type="title" hasCustomPrompt="1"/>
          </p:nvPr>
        </p:nvSpPr>
        <p:spPr/>
        <p:txBody>
          <a:bodyPr/>
          <a:lstStyle/>
          <a:p>
            <a:r>
              <a:rPr lang="en-GB" dirty="0" smtClean="0"/>
              <a:t>Title 20 pt, two lines max. and video</a:t>
            </a:r>
            <a:endParaRPr lang="en-GB" dirty="0"/>
          </a:p>
        </p:txBody>
      </p:sp>
      <p:pic>
        <p:nvPicPr>
          <p:cNvPr id="5" name="Grafik 4" descr="Logo_Munich Re_36mm_RGB.e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1200" y="306000"/>
            <a:ext cx="1305000" cy="303750"/>
          </a:xfrm>
          <a:prstGeom prst="rect">
            <a:avLst/>
          </a:prstGeom>
        </p:spPr>
      </p:pic>
    </p:spTree>
    <p:extLst>
      <p:ext uri="{BB962C8B-B14F-4D97-AF65-F5344CB8AC3E}">
        <p14:creationId xmlns:p14="http://schemas.microsoft.com/office/powerpoint/2010/main" val="3711892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print">
    <p:spTree>
      <p:nvGrpSpPr>
        <p:cNvPr id="1" name=""/>
        <p:cNvGrpSpPr/>
        <p:nvPr/>
      </p:nvGrpSpPr>
      <p:grpSpPr>
        <a:xfrm>
          <a:off x="0" y="0"/>
          <a:ext cx="0" cy="0"/>
          <a:chOff x="0" y="0"/>
          <a:chExt cx="0" cy="0"/>
        </a:xfrm>
      </p:grpSpPr>
      <p:sp>
        <p:nvSpPr>
          <p:cNvPr id="10" name="Datumsplatzhalter 9"/>
          <p:cNvSpPr>
            <a:spLocks noGrp="1"/>
          </p:cNvSpPr>
          <p:nvPr>
            <p:ph type="dt" sz="half" idx="10"/>
          </p:nvPr>
        </p:nvSpPr>
        <p:spPr/>
        <p:txBody>
          <a:bodyPr/>
          <a:lstStyle/>
          <a:p>
            <a:fld id="{F57E6812-6CE8-4671-95F9-3012811E547F}" type="datetime4">
              <a:rPr lang="en-GB" smtClean="0"/>
              <a:t>01 December 2015</a:t>
            </a:fld>
            <a:endParaRPr lang="en-GB" dirty="0"/>
          </a:p>
        </p:txBody>
      </p:sp>
      <p:sp>
        <p:nvSpPr>
          <p:cNvPr id="11" name="Foliennummernplatzhalter 10"/>
          <p:cNvSpPr>
            <a:spLocks noGrp="1"/>
          </p:cNvSpPr>
          <p:nvPr>
            <p:ph type="sldNum" sz="quarter" idx="11"/>
          </p:nvPr>
        </p:nvSpPr>
        <p:spPr/>
        <p:txBody>
          <a:bodyPr/>
          <a:lstStyle/>
          <a:p>
            <a:fld id="{D56DB8AA-803C-49D2-90AA-1140CE72DCD7}" type="slidenum">
              <a:rPr lang="en-GB" smtClean="0"/>
              <a:pPr/>
              <a:t>‹Nr.›</a:t>
            </a:fld>
            <a:endParaRPr lang="en-GB" dirty="0"/>
          </a:p>
        </p:txBody>
      </p:sp>
      <p:sp>
        <p:nvSpPr>
          <p:cNvPr id="12" name="Fußzeilenplatzhalter 11"/>
          <p:cNvSpPr>
            <a:spLocks noGrp="1"/>
          </p:cNvSpPr>
          <p:nvPr>
            <p:ph type="ftr" sz="quarter" idx="12"/>
          </p:nvPr>
        </p:nvSpPr>
        <p:spPr/>
        <p:txBody>
          <a:bodyPr/>
          <a:lstStyle/>
          <a:p>
            <a:r>
              <a:rPr lang="en-GB" smtClean="0"/>
              <a:t>MR Best Practice</a:t>
            </a:r>
            <a:endParaRPr lang="en-GB" dirty="0"/>
          </a:p>
        </p:txBody>
      </p:sp>
      <p:sp>
        <p:nvSpPr>
          <p:cNvPr id="7" name="Rectangle 11"/>
          <p:cNvSpPr/>
          <p:nvPr/>
        </p:nvSpPr>
        <p:spPr>
          <a:xfrm>
            <a:off x="306000" y="1204619"/>
            <a:ext cx="1134000" cy="215444"/>
          </a:xfrm>
          <a:prstGeom prst="rect">
            <a:avLst/>
          </a:prstGeom>
        </p:spPr>
        <p:txBody>
          <a:bodyPr wrap="none" lIns="0" tIns="0" rIns="0" bIns="0">
            <a:spAutoFit/>
          </a:bodyPr>
          <a:lstStyle/>
          <a:p>
            <a:pPr marL="0" marR="0" lvl="0" indent="0" algn="l" defTabSz="685800" rtl="0" eaLnBrk="1" fontAlgn="auto" latinLnBrk="0" hangingPunct="1">
              <a:lnSpc>
                <a:spcPct val="100000"/>
              </a:lnSpc>
              <a:spcBef>
                <a:spcPts val="0"/>
              </a:spcBef>
              <a:spcAft>
                <a:spcPts val="0"/>
              </a:spcAft>
              <a:buClrTx/>
              <a:buSzTx/>
              <a:buFont typeface="Wingdings" pitchFamily="2" charset="2"/>
              <a:buNone/>
              <a:tabLst/>
              <a:defRPr/>
            </a:pPr>
            <a:r>
              <a:rPr kumimoji="0" lang="en-GB" sz="1400" b="0" i="0" u="none" strike="noStrike" kern="1200" cap="none" spc="0" normalizeH="0" baseline="0" noProof="0" dirty="0" smtClean="0">
                <a:ln>
                  <a:noFill/>
                </a:ln>
                <a:solidFill>
                  <a:srgbClr val="00589A"/>
                </a:solidFill>
                <a:effectLst/>
                <a:uLnTx/>
                <a:uFillTx/>
              </a:rPr>
              <a:t>Risk Solutions</a:t>
            </a:r>
          </a:p>
        </p:txBody>
      </p:sp>
      <p:sp>
        <p:nvSpPr>
          <p:cNvPr id="13" name="Textfeld 12"/>
          <p:cNvSpPr txBox="1"/>
          <p:nvPr/>
        </p:nvSpPr>
        <p:spPr>
          <a:xfrm>
            <a:off x="306000" y="360363"/>
            <a:ext cx="6840000" cy="558000"/>
          </a:xfrm>
          <a:prstGeom prst="rect">
            <a:avLst/>
          </a:prstGeom>
          <a:noFill/>
          <a:effectLst/>
        </p:spPr>
        <p:txBody>
          <a:bodyPr wrap="square" lIns="0" tIns="0" rIns="0" bIns="0" rtlCol="0">
            <a:spAutoFit/>
          </a:bodyPr>
          <a:lstStyle/>
          <a:p>
            <a:pPr algn="l" defTabSz="685800" rtl="0" eaLnBrk="1" latinLnBrk="0" hangingPunct="1">
              <a:spcBef>
                <a:spcPct val="0"/>
              </a:spcBef>
              <a:buNone/>
            </a:pPr>
            <a:r>
              <a:rPr lang="en-GB" sz="2000" kern="1200" noProof="0" dirty="0" smtClean="0">
                <a:solidFill>
                  <a:schemeClr val="tx2"/>
                </a:solidFill>
              </a:rPr>
              <a:t>Imprint</a:t>
            </a:r>
          </a:p>
        </p:txBody>
      </p:sp>
      <p:grpSp>
        <p:nvGrpSpPr>
          <p:cNvPr id="4" name="Gruppieren 3"/>
          <p:cNvGrpSpPr/>
          <p:nvPr/>
        </p:nvGrpSpPr>
        <p:grpSpPr>
          <a:xfrm>
            <a:off x="7060" y="2986620"/>
            <a:ext cx="9060244" cy="482184"/>
            <a:chOff x="83757" y="2862001"/>
            <a:chExt cx="9060244" cy="482184"/>
          </a:xfrm>
        </p:grpSpPr>
        <p:sp>
          <p:nvSpPr>
            <p:cNvPr id="9" name="TextBox 15"/>
            <p:cNvSpPr txBox="1"/>
            <p:nvPr/>
          </p:nvSpPr>
          <p:spPr>
            <a:xfrm>
              <a:off x="83757" y="2862002"/>
              <a:ext cx="9060244" cy="482183"/>
            </a:xfrm>
            <a:prstGeom prst="rect">
              <a:avLst/>
            </a:prstGeom>
            <a:noFill/>
            <a:effectLst/>
          </p:spPr>
          <p:txBody>
            <a:bodyPr wrap="square" lIns="0" tIns="0" rIns="0" bIns="0" rtlCol="0">
              <a:spAutoFit/>
            </a:bodyPr>
            <a:lstStyle/>
            <a:p>
              <a:pPr algn="l">
                <a:spcBef>
                  <a:spcPts val="400"/>
                </a:spcBef>
              </a:pPr>
              <a:fld id="{2EA1A526-505F-4320-8510-64E59A38533D}" type="datetime1">
                <a:rPr lang="en-GB" sz="1400" i="0" smtClean="0">
                  <a:solidFill>
                    <a:schemeClr val="tx2"/>
                  </a:solidFill>
                </a:rPr>
                <a:pPr algn="l">
                  <a:spcBef>
                    <a:spcPts val="400"/>
                  </a:spcBef>
                </a:pPr>
                <a:t>01/12/2015</a:t>
              </a:fld>
              <a:r>
                <a:rPr lang="en-GB" sz="1400" i="0" dirty="0" smtClean="0">
                  <a:solidFill>
                    <a:schemeClr val="tx2"/>
                  </a:solidFill>
                </a:rPr>
                <a:t> </a:t>
              </a:r>
              <a:r>
                <a:rPr kumimoji="0" lang="en-GB" sz="1400" b="0" i="0" u="none" strike="noStrike" kern="1200" cap="none" spc="0" normalizeH="0" baseline="0" noProof="0" dirty="0" smtClean="0">
                  <a:ln>
                    <a:noFill/>
                  </a:ln>
                  <a:solidFill>
                    <a:schemeClr val="tx2"/>
                  </a:solidFill>
                  <a:effectLst/>
                  <a:uLnTx/>
                  <a:uFillTx/>
                </a:rPr>
                <a:t>Münchener Rückversicherungs-Gesellschaft</a:t>
              </a:r>
            </a:p>
            <a:p>
              <a:pPr marL="0" marR="0" lvl="0" indent="0" algn="l" defTabSz="685800" rtl="0" eaLnBrk="1" fontAlgn="auto" latinLnBrk="0" hangingPunct="1">
                <a:lnSpc>
                  <a:spcPct val="100000"/>
                </a:lnSpc>
                <a:spcBef>
                  <a:spcPts val="400"/>
                </a:spcBef>
                <a:spcAft>
                  <a:spcPts val="0"/>
                </a:spcAft>
                <a:buClrTx/>
                <a:buSzTx/>
                <a:buFontTx/>
                <a:buNone/>
                <a:tabLst/>
                <a:defRPr/>
              </a:pPr>
              <a:fld id="{953158A1-D36F-4775-AC10-954A35492F00}" type="datetime1">
                <a:rPr kumimoji="0" lang="en-GB" sz="1400" b="0" i="0" u="none" strike="noStrike" kern="1200" cap="none" spc="0" normalizeH="0" baseline="0" noProof="0" smtClean="0">
                  <a:ln>
                    <a:noFill/>
                  </a:ln>
                  <a:solidFill>
                    <a:schemeClr val="tx2"/>
                  </a:solidFill>
                  <a:effectLst/>
                  <a:uLnTx/>
                  <a:uFillTx/>
                </a:rPr>
                <a:pPr marL="0" marR="0" lvl="0" indent="0" algn="l" defTabSz="685800" rtl="0" eaLnBrk="1" fontAlgn="auto" latinLnBrk="0" hangingPunct="1">
                  <a:lnSpc>
                    <a:spcPct val="100000"/>
                  </a:lnSpc>
                  <a:spcBef>
                    <a:spcPts val="400"/>
                  </a:spcBef>
                  <a:spcAft>
                    <a:spcPts val="0"/>
                  </a:spcAft>
                  <a:buClrTx/>
                  <a:buSzTx/>
                  <a:buFontTx/>
                  <a:buNone/>
                  <a:tabLst/>
                  <a:defRPr/>
                </a:pPr>
                <a:t>01/12/2015</a:t>
              </a:fld>
              <a:r>
                <a:rPr kumimoji="0" lang="en-GB" sz="1400" b="0" i="0" u="none" strike="noStrike" kern="1200" cap="none" spc="0" normalizeH="0" baseline="0" noProof="0" dirty="0" smtClean="0">
                  <a:ln>
                    <a:noFill/>
                  </a:ln>
                  <a:solidFill>
                    <a:schemeClr val="tx2"/>
                  </a:solidFill>
                  <a:effectLst/>
                  <a:uLnTx/>
                  <a:uFillTx/>
                </a:rPr>
                <a:t> </a:t>
              </a:r>
              <a:r>
                <a:rPr kumimoji="0" lang="en-GB" sz="1400" b="0" i="0" u="none" strike="noStrike" kern="1200" cap="none" spc="0" normalizeH="0" baseline="0" noProof="0" dirty="0" err="1" smtClean="0">
                  <a:ln>
                    <a:noFill/>
                  </a:ln>
                  <a:solidFill>
                    <a:schemeClr val="tx2"/>
                  </a:solidFill>
                  <a:effectLst/>
                  <a:uLnTx/>
                  <a:uFillTx/>
                </a:rPr>
                <a:t>Munich Reinsurance Company</a:t>
              </a:r>
            </a:p>
          </p:txBody>
        </p:sp>
        <p:sp>
          <p:nvSpPr>
            <p:cNvPr id="16" name="Jahr2"/>
            <p:cNvSpPr txBox="1">
              <a:spLocks/>
            </p:cNvSpPr>
            <p:nvPr/>
          </p:nvSpPr>
          <p:spPr>
            <a:xfrm>
              <a:off x="83784" y="2862001"/>
              <a:ext cx="497681" cy="482183"/>
            </a:xfrm>
            <a:prstGeom prst="rect">
              <a:avLst/>
            </a:prstGeom>
            <a:solidFill>
              <a:schemeClr val="accent4">
                <a:lumMod val="20000"/>
                <a:lumOff val="80000"/>
              </a:schemeClr>
            </a:solidFill>
          </p:spPr>
          <p:txBody>
            <a:bodyPr vert="horz" lIns="0" tIns="0" rIns="36000" bIns="0" rtlCol="0" anchor="ctr">
              <a:noAutofit/>
            </a:bodyPr>
            <a:lstStyle>
              <a:defPPr>
                <a:defRPr lang="en-GB"/>
              </a:defPPr>
              <a:lvl1pPr marL="0" algn="r" defTabSz="685800" rtl="0" eaLnBrk="1" latinLnBrk="0" hangingPunct="1">
                <a:defRPr sz="600" kern="1200">
                  <a:solidFill>
                    <a:schemeClr val="accent4">
                      <a:lumMod val="75000"/>
                    </a:schemeClr>
                  </a:solidFill>
                </a:defRPr>
              </a:lvl1pPr>
              <a:lvl2pPr marL="342900" algn="l" defTabSz="685800" rtl="0" eaLnBrk="1" latinLnBrk="0" hangingPunct="1">
                <a:defRPr sz="1350" kern="1200">
                  <a:solidFill>
                    <a:schemeClr val="tx1"/>
                  </a:solidFill>
                </a:defRPr>
              </a:lvl2pPr>
              <a:lvl3pPr marL="685800" algn="l" defTabSz="685800" rtl="0" eaLnBrk="1" latinLnBrk="0" hangingPunct="1">
                <a:defRPr sz="1350" kern="1200">
                  <a:solidFill>
                    <a:schemeClr val="tx1"/>
                  </a:solidFill>
                </a:defRPr>
              </a:lvl3pPr>
              <a:lvl4pPr marL="1028700" algn="l" defTabSz="685800" rtl="0" eaLnBrk="1" latinLnBrk="0" hangingPunct="1">
                <a:defRPr sz="1350" kern="1200">
                  <a:solidFill>
                    <a:schemeClr val="tx1"/>
                  </a:solidFill>
                </a:defRPr>
              </a:lvl4pPr>
              <a:lvl5pPr marL="1371600" algn="l" defTabSz="685800" rtl="0" eaLnBrk="1" latinLnBrk="0" hangingPunct="1">
                <a:defRPr sz="1350" kern="1200">
                  <a:solidFill>
                    <a:schemeClr val="tx1"/>
                  </a:solidFill>
                </a:defRPr>
              </a:lvl5pPr>
              <a:lvl6pPr marL="1714500" algn="l" defTabSz="685800" rtl="0" eaLnBrk="1" latinLnBrk="0" hangingPunct="1">
                <a:defRPr sz="1350" kern="1200">
                  <a:solidFill>
                    <a:schemeClr val="tx1"/>
                  </a:solidFill>
                </a:defRPr>
              </a:lvl6pPr>
              <a:lvl7pPr marL="2057400" algn="l" defTabSz="685800" rtl="0" eaLnBrk="1" latinLnBrk="0" hangingPunct="1">
                <a:defRPr sz="1350" kern="1200">
                  <a:solidFill>
                    <a:schemeClr val="tx1"/>
                  </a:solidFill>
                </a:defRPr>
              </a:lvl7pPr>
              <a:lvl8pPr marL="2400300" algn="l" defTabSz="685800" rtl="0" eaLnBrk="1" latinLnBrk="0" hangingPunct="1">
                <a:defRPr sz="1350" kern="1200">
                  <a:solidFill>
                    <a:schemeClr val="tx1"/>
                  </a:solidFill>
                </a:defRPr>
              </a:lvl8pPr>
              <a:lvl9pPr marL="2743200" algn="l" defTabSz="685800" rtl="0" eaLnBrk="1" latinLnBrk="0" hangingPunct="1">
                <a:defRPr sz="1350" kern="1200">
                  <a:solidFill>
                    <a:schemeClr val="tx1"/>
                  </a:solidFill>
                </a:defRPr>
              </a:lvl9pPr>
            </a:lstStyle>
            <a:p>
              <a:pPr>
                <a:spcBef>
                  <a:spcPts val="400"/>
                </a:spcBef>
              </a:pPr>
              <a:r>
                <a:rPr kumimoji="0" lang="en-GB" sz="1400" b="0" i="0" u="none" strike="noStrike" kern="1200" cap="none" spc="0" normalizeH="0" baseline="0" noProof="0" dirty="0" smtClean="0">
                  <a:ln>
                    <a:noFill/>
                  </a:ln>
                  <a:solidFill>
                    <a:schemeClr val="tx2"/>
                  </a:solidFill>
                  <a:effectLst/>
                  <a:uLnTx/>
                  <a:uFillTx/>
                </a:rPr>
                <a:t>©</a:t>
              </a:r>
            </a:p>
            <a:p>
              <a:pPr>
                <a:spcBef>
                  <a:spcPts val="400"/>
                </a:spcBef>
              </a:pPr>
              <a:r>
                <a:rPr kumimoji="0" lang="en-GB" sz="1400" b="0" i="0" u="none" strike="noStrike" kern="1200" cap="none" spc="0" normalizeH="0" baseline="0" noProof="0" dirty="0" smtClean="0">
                  <a:ln>
                    <a:noFill/>
                  </a:ln>
                  <a:solidFill>
                    <a:schemeClr val="tx2"/>
                  </a:solidFill>
                  <a:effectLst/>
                  <a:uLnTx/>
                  <a:uFillTx/>
                </a:rPr>
                <a:t>© </a:t>
              </a:r>
              <a:endParaRPr lang="en-GB" sz="1400" dirty="0">
                <a:solidFill>
                  <a:schemeClr val="tx2"/>
                </a:solidFill>
              </a:endParaRPr>
            </a:p>
          </p:txBody>
        </p:sp>
      </p:grpSp>
      <p:sp>
        <p:nvSpPr>
          <p:cNvPr id="8" name="Rechteck 7"/>
          <p:cNvSpPr>
            <a:spLocks noGrp="1"/>
          </p:cNvSpPr>
          <p:nvPr>
            <p:ph type="body" sz="quarter" idx="14" hasCustomPrompt="1"/>
          </p:nvPr>
        </p:nvSpPr>
        <p:spPr>
          <a:xfrm>
            <a:off x="306000" y="1530000"/>
            <a:ext cx="8532000" cy="1260000"/>
          </a:xfrm>
        </p:spPr>
        <p:txBody>
          <a:bodyPr/>
          <a:lstStyle>
            <a:lvl1pPr marL="0" indent="0">
              <a:lnSpc>
                <a:spcPct val="100000"/>
              </a:lnSpc>
              <a:spcBef>
                <a:spcPts val="0"/>
              </a:spcBef>
              <a:spcAft>
                <a:spcPts val="0"/>
              </a:spcAft>
              <a:buClrTx/>
              <a:buSzTx/>
              <a:buFontTx/>
              <a:buNone/>
              <a:tabLst/>
              <a:defRPr/>
            </a:lvl1pPr>
          </a:lstStyle>
          <a:p>
            <a:pPr lvl="0"/>
            <a:r>
              <a:rPr lang="en-GB" noProof="0" dirty="0" smtClean="0"/>
              <a:t>Please add here your Legal Entity</a:t>
            </a:r>
          </a:p>
          <a:p>
            <a:endParaRPr lang="en-GB" dirty="0"/>
          </a:p>
        </p:txBody>
      </p:sp>
    </p:spTree>
    <p:extLst>
      <p:ext uri="{BB962C8B-B14F-4D97-AF65-F5344CB8AC3E}">
        <p14:creationId xmlns:p14="http://schemas.microsoft.com/office/powerpoint/2010/main" val="210437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small picture">
    <p:spTree>
      <p:nvGrpSpPr>
        <p:cNvPr id="1" name=""/>
        <p:cNvGrpSpPr/>
        <p:nvPr/>
      </p:nvGrpSpPr>
      <p:grpSpPr>
        <a:xfrm>
          <a:off x="0" y="0"/>
          <a:ext cx="0" cy="0"/>
          <a:chOff x="0" y="0"/>
          <a:chExt cx="0" cy="0"/>
        </a:xfrm>
      </p:grpSpPr>
      <p:sp>
        <p:nvSpPr>
          <p:cNvPr id="7" name="Bildplatzhalter 12"/>
          <p:cNvSpPr>
            <a:spLocks noGrp="1"/>
          </p:cNvSpPr>
          <p:nvPr>
            <p:ph type="pic" sz="quarter" idx="13" hasCustomPrompt="1"/>
          </p:nvPr>
        </p:nvSpPr>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5143500 h 5143500"/>
              <a:gd name="connsiteX3" fmla="*/ 7560000 w 9144000"/>
              <a:gd name="connsiteY3" fmla="*/ 5143500 h 5143500"/>
              <a:gd name="connsiteX4" fmla="*/ 7560000 w 9144000"/>
              <a:gd name="connsiteY4" fmla="*/ 2565900 h 5143500"/>
              <a:gd name="connsiteX5" fmla="*/ 0 w 9144000"/>
              <a:gd name="connsiteY5" fmla="*/ 25659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44000" h="5143500">
                <a:moveTo>
                  <a:pt x="0" y="0"/>
                </a:moveTo>
                <a:lnTo>
                  <a:pt x="9144000" y="0"/>
                </a:lnTo>
                <a:lnTo>
                  <a:pt x="9144000" y="5143500"/>
                </a:lnTo>
                <a:lnTo>
                  <a:pt x="7560000" y="5143500"/>
                </a:lnTo>
                <a:lnTo>
                  <a:pt x="7560000" y="2565900"/>
                </a:lnTo>
                <a:lnTo>
                  <a:pt x="0" y="2565900"/>
                </a:lnTo>
                <a:close/>
              </a:path>
            </a:pathLst>
          </a:custGeom>
          <a:solidFill>
            <a:schemeClr val="tx2"/>
          </a:solidFill>
        </p:spPr>
        <p:txBody>
          <a:bodyPr wrap="square" tIns="1980000" anchor="t" anchorCtr="1">
            <a:noAutofit/>
          </a:bodyPr>
          <a:lstStyle>
            <a:lvl1pPr marL="0" indent="0">
              <a:buNone/>
              <a:defRPr baseline="0">
                <a:solidFill>
                  <a:schemeClr val="bg1"/>
                </a:solidFill>
              </a:defRPr>
            </a:lvl1pPr>
          </a:lstStyle>
          <a:p>
            <a:r>
              <a:rPr lang="en-GB" dirty="0" smtClean="0"/>
              <a:t>To insert a cover picture, click on the icon in the middle.</a:t>
            </a:r>
            <a:endParaRPr lang="en-GB" dirty="0"/>
          </a:p>
        </p:txBody>
      </p:sp>
      <p:sp>
        <p:nvSpPr>
          <p:cNvPr id="2" name="Title 1"/>
          <p:cNvSpPr>
            <a:spLocks noGrp="1"/>
          </p:cNvSpPr>
          <p:nvPr>
            <p:ph type="ctrTitle" hasCustomPrompt="1"/>
          </p:nvPr>
        </p:nvSpPr>
        <p:spPr>
          <a:xfrm>
            <a:off x="306000" y="2862000"/>
            <a:ext cx="4716000" cy="774000"/>
          </a:xfrm>
          <a:noFill/>
        </p:spPr>
        <p:txBody>
          <a:bodyPr lIns="0" rIns="0" bIns="0" anchor="b">
            <a:noAutofit/>
          </a:bodyPr>
          <a:lstStyle>
            <a:lvl1pPr>
              <a:lnSpc>
                <a:spcPct val="100000"/>
              </a:lnSpc>
              <a:defRPr sz="2400" cap="none" baseline="0"/>
            </a:lvl1pPr>
          </a:lstStyle>
          <a:p>
            <a:r>
              <a:rPr lang="en-GB" dirty="0" smtClean="0"/>
              <a:t>Title 24 pt, two lines max.</a:t>
            </a:r>
            <a:endParaRPr lang="en-GB" dirty="0"/>
          </a:p>
        </p:txBody>
      </p:sp>
      <p:sp>
        <p:nvSpPr>
          <p:cNvPr id="3" name="Subtitle 2"/>
          <p:cNvSpPr>
            <a:spLocks noGrp="1"/>
          </p:cNvSpPr>
          <p:nvPr>
            <p:ph type="subTitle" idx="1" hasCustomPrompt="1"/>
          </p:nvPr>
        </p:nvSpPr>
        <p:spPr>
          <a:xfrm>
            <a:off x="306000" y="4230000"/>
            <a:ext cx="4716000" cy="648000"/>
          </a:xfrm>
        </p:spPr>
        <p:txBody>
          <a:bodyPr anchor="b" anchorCtr="0">
            <a:noAutofit/>
          </a:bodyPr>
          <a:lstStyle>
            <a:lvl1pPr marL="0" marR="0" indent="0" algn="l" defTabSz="685800" rtl="0" eaLnBrk="1" fontAlgn="auto" latinLnBrk="0" hangingPunct="1">
              <a:lnSpc>
                <a:spcPct val="100000"/>
              </a:lnSpc>
              <a:spcBef>
                <a:spcPts val="0"/>
              </a:spcBef>
              <a:spcAft>
                <a:spcPts val="0"/>
              </a:spcAft>
              <a:buClrTx/>
              <a:buSzTx/>
              <a:buFontTx/>
              <a:buNone/>
              <a:tabLst/>
              <a:defRPr/>
            </a:lvl1pPr>
          </a:lstStyle>
          <a:p>
            <a:r>
              <a:rPr lang="en-GB" dirty="0" smtClean="0"/>
              <a:t>Date: DD/MM/YYYY</a:t>
            </a:r>
            <a:br>
              <a:rPr lang="en-GB" dirty="0" smtClean="0"/>
            </a:br>
            <a:r>
              <a:rPr lang="en-GB" dirty="0" smtClean="0"/>
              <a:t>Name of speaker</a:t>
            </a:r>
            <a:endParaRPr lang="en-GB" dirty="0"/>
          </a:p>
        </p:txBody>
      </p:sp>
      <p:sp>
        <p:nvSpPr>
          <p:cNvPr id="9" name="Textplatzhalter 12"/>
          <p:cNvSpPr>
            <a:spLocks noGrp="1"/>
          </p:cNvSpPr>
          <p:nvPr>
            <p:ph type="body" sz="quarter" idx="12" hasCustomPrompt="1"/>
          </p:nvPr>
        </p:nvSpPr>
        <p:spPr>
          <a:xfrm>
            <a:off x="5181543" y="2355750"/>
            <a:ext cx="2376000" cy="216000"/>
          </a:xfrm>
        </p:spPr>
        <p:txBody>
          <a:bodyPr wrap="none" tIns="72000" rIns="0" bIns="72000" anchor="ctr"/>
          <a:lstStyle>
            <a:lvl1pPr marL="0" indent="0" algn="r">
              <a:lnSpc>
                <a:spcPct val="100000"/>
              </a:lnSpc>
              <a:spcBef>
                <a:spcPts val="0"/>
              </a:spcBef>
              <a:buFontTx/>
              <a:buNone/>
              <a:defRPr sz="600">
                <a:solidFill>
                  <a:schemeClr val="bg1"/>
                </a:solidFill>
              </a:defRPr>
            </a:lvl1pPr>
          </a:lstStyle>
          <a:p>
            <a:pPr lvl="0"/>
            <a:r>
              <a:rPr lang="en-GB" dirty="0" smtClean="0"/>
              <a:t>Image: Please quote the image / source / name of Photographern</a:t>
            </a:r>
          </a:p>
        </p:txBody>
      </p:sp>
      <p:pic>
        <p:nvPicPr>
          <p:cNvPr id="14" name="Grafik 13" descr="Logo_Munich Re_42mm_RGB.em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8000" y="4489200"/>
            <a:ext cx="1521000" cy="354375"/>
          </a:xfrm>
          <a:prstGeom prst="rect">
            <a:avLst/>
          </a:prstGeom>
        </p:spPr>
      </p:pic>
    </p:spTree>
    <p:extLst>
      <p:ext uri="{BB962C8B-B14F-4D97-AF65-F5344CB8AC3E}">
        <p14:creationId xmlns:p14="http://schemas.microsoft.com/office/powerpoint/2010/main" val="1420538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GB" dirty="0" smtClean="0"/>
              <a:t>Title 20 pt, two lines max. for Agenda</a:t>
            </a:r>
            <a:endParaRPr lang="en-GB" noProof="0" dirty="0"/>
          </a:p>
        </p:txBody>
      </p:sp>
      <p:sp>
        <p:nvSpPr>
          <p:cNvPr id="3" name="Content Placeholder 2"/>
          <p:cNvSpPr>
            <a:spLocks noGrp="1"/>
          </p:cNvSpPr>
          <p:nvPr>
            <p:ph idx="1" hasCustomPrompt="1"/>
          </p:nvPr>
        </p:nvSpPr>
        <p:spPr/>
        <p:txBody>
          <a:bodyPr/>
          <a:lstStyle>
            <a:lvl1pPr marL="450000" indent="-450000">
              <a:spcAft>
                <a:spcPts val="900"/>
              </a:spcAft>
              <a:buClr>
                <a:schemeClr val="accent1"/>
              </a:buClr>
              <a:buSzPct val="145000"/>
              <a:buAutoNum type="arabicPeriod"/>
              <a:defRPr/>
            </a:lvl1pPr>
            <a:lvl2pPr marL="720000">
              <a:defRPr/>
            </a:lvl2pPr>
            <a:lvl3pPr marL="990000">
              <a:defRPr/>
            </a:lvl3pPr>
            <a:lvl4pPr marL="1260000">
              <a:defRPr/>
            </a:lvl4pPr>
            <a:lvl5pPr marL="1530000">
              <a:defRPr/>
            </a:lvl5pPr>
            <a:lvl6pPr marL="1800000">
              <a:defRPr/>
            </a:lvl6pPr>
            <a:lvl7pPr marL="2070000">
              <a:defRPr/>
            </a:lvl7pPr>
            <a:lvl8pPr marL="2340000">
              <a:defRPr baseline="0"/>
            </a:lvl8pPr>
            <a:lvl9pPr marL="2610000">
              <a:defRPr baseline="0"/>
            </a:lvl9pPr>
          </a:lstStyle>
          <a:p>
            <a:pPr lvl="0"/>
            <a:r>
              <a:rPr lang="en-GB" dirty="0" smtClean="0"/>
              <a:t>To customise the points hierarchy, use Start &gt; Paragraph &gt; Decrease/Increase List Level. Alternatively, insert table, chart, SmartArt graphic, picture or online graphic.</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sp>
        <p:nvSpPr>
          <p:cNvPr id="7" name="Datumsplatzhalter 6"/>
          <p:cNvSpPr>
            <a:spLocks noGrp="1"/>
          </p:cNvSpPr>
          <p:nvPr>
            <p:ph type="dt" sz="half" idx="10"/>
          </p:nvPr>
        </p:nvSpPr>
        <p:spPr/>
        <p:txBody>
          <a:bodyPr/>
          <a:lstStyle/>
          <a:p>
            <a:fld id="{9B3B73BA-7939-40A6-9798-472FFB423491}" type="datetime4">
              <a:rPr lang="en-GB" noProof="0" smtClean="0"/>
              <a:t>01 December 2015</a:t>
            </a:fld>
            <a:endParaRPr lang="en-GB" noProof="0"/>
          </a:p>
        </p:txBody>
      </p:sp>
      <p:sp>
        <p:nvSpPr>
          <p:cNvPr id="8" name="Foliennummernplatzhalter 7"/>
          <p:cNvSpPr>
            <a:spLocks noGrp="1"/>
          </p:cNvSpPr>
          <p:nvPr>
            <p:ph type="sldNum" sz="quarter" idx="11"/>
          </p:nvPr>
        </p:nvSpPr>
        <p:spPr/>
        <p:txBody>
          <a:bodyPr/>
          <a:lstStyle/>
          <a:p>
            <a:fld id="{D94909C6-CC71-4962-A18E-AF0515723D95}" type="slidenum">
              <a:rPr lang="en-GB" noProof="0" smtClean="0"/>
              <a:pPr/>
              <a:t>‹Nr.›</a:t>
            </a:fld>
            <a:endParaRPr lang="en-GB" noProof="0"/>
          </a:p>
        </p:txBody>
      </p:sp>
      <p:sp>
        <p:nvSpPr>
          <p:cNvPr id="9" name="Fußzeilenplatzhalter 8"/>
          <p:cNvSpPr>
            <a:spLocks noGrp="1"/>
          </p:cNvSpPr>
          <p:nvPr>
            <p:ph type="ftr" sz="quarter" idx="12"/>
          </p:nvPr>
        </p:nvSpPr>
        <p:spPr/>
        <p:txBody>
          <a:bodyPr/>
          <a:lstStyle/>
          <a:p>
            <a:r>
              <a:rPr lang="en-GB" noProof="0" smtClean="0"/>
              <a:t>MR Best Practice</a:t>
            </a:r>
            <a:endParaRPr lang="en-GB" noProof="0"/>
          </a:p>
        </p:txBody>
      </p:sp>
    </p:spTree>
    <p:extLst>
      <p:ext uri="{BB962C8B-B14F-4D97-AF65-F5344CB8AC3E}">
        <p14:creationId xmlns:p14="http://schemas.microsoft.com/office/powerpoint/2010/main" val="531036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bulleted lis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Title 20 pt, two lines max. and bulleted list</a:t>
            </a:r>
            <a:endParaRPr lang="en-GB" noProof="0" dirty="0"/>
          </a:p>
        </p:txBody>
      </p:sp>
      <p:sp>
        <p:nvSpPr>
          <p:cNvPr id="3" name="Content Placeholder 2"/>
          <p:cNvSpPr>
            <a:spLocks noGrp="1"/>
          </p:cNvSpPr>
          <p:nvPr>
            <p:ph idx="1" hasCustomPrompt="1"/>
          </p:nvPr>
        </p:nvSpPr>
        <p:spPr/>
        <p:txBody>
          <a:bodyPr/>
          <a:lstStyle/>
          <a:p>
            <a:pPr lvl="0"/>
            <a:r>
              <a:rPr lang="en-GB" dirty="0" smtClean="0"/>
              <a:t>To customise the points hierarchy, use Start &gt; Paragraph &gt; Decrease/Increase List Level. Alternatively, insert table, chart, SmartArt graphic, picture or online graphic.</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sp>
        <p:nvSpPr>
          <p:cNvPr id="7" name="Datumsplatzhalter 6"/>
          <p:cNvSpPr>
            <a:spLocks noGrp="1"/>
          </p:cNvSpPr>
          <p:nvPr>
            <p:ph type="dt" sz="half" idx="10"/>
          </p:nvPr>
        </p:nvSpPr>
        <p:spPr/>
        <p:txBody>
          <a:bodyPr/>
          <a:lstStyle/>
          <a:p>
            <a:fld id="{1DDE1DF1-D254-4F74-A955-659F77913DE1}" type="datetime4">
              <a:rPr lang="en-GB" noProof="0" smtClean="0"/>
              <a:t>01 December 2015</a:t>
            </a:fld>
            <a:endParaRPr lang="en-GB" noProof="0"/>
          </a:p>
        </p:txBody>
      </p:sp>
      <p:sp>
        <p:nvSpPr>
          <p:cNvPr id="8" name="Foliennummernplatzhalter 7"/>
          <p:cNvSpPr>
            <a:spLocks noGrp="1"/>
          </p:cNvSpPr>
          <p:nvPr>
            <p:ph type="sldNum" sz="quarter" idx="11"/>
          </p:nvPr>
        </p:nvSpPr>
        <p:spPr/>
        <p:txBody>
          <a:bodyPr/>
          <a:lstStyle/>
          <a:p>
            <a:fld id="{D94909C6-CC71-4962-A18E-AF0515723D95}" type="slidenum">
              <a:rPr lang="en-GB" noProof="0" smtClean="0"/>
              <a:pPr/>
              <a:t>‹Nr.›</a:t>
            </a:fld>
            <a:endParaRPr lang="en-GB" noProof="0"/>
          </a:p>
        </p:txBody>
      </p:sp>
      <p:sp>
        <p:nvSpPr>
          <p:cNvPr id="9" name="Fußzeilenplatzhalter 8"/>
          <p:cNvSpPr>
            <a:spLocks noGrp="1"/>
          </p:cNvSpPr>
          <p:nvPr>
            <p:ph type="ftr" sz="quarter" idx="12"/>
          </p:nvPr>
        </p:nvSpPr>
        <p:spPr/>
        <p:txBody>
          <a:bodyPr/>
          <a:lstStyle/>
          <a:p>
            <a:r>
              <a:rPr lang="en-GB" noProof="0" smtClean="0"/>
              <a:t>MR Best Practice</a:t>
            </a:r>
            <a:endParaRPr lang="en-GB" noProof="0"/>
          </a:p>
        </p:txBody>
      </p:sp>
    </p:spTree>
    <p:extLst>
      <p:ext uri="{BB962C8B-B14F-4D97-AF65-F5344CB8AC3E}">
        <p14:creationId xmlns:p14="http://schemas.microsoft.com/office/powerpoint/2010/main" val="2592000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number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GB" dirty="0" smtClean="0"/>
              <a:t>Title 20 pt, two lines max. and numbering</a:t>
            </a:r>
            <a:endParaRPr lang="en-GB" noProof="0" dirty="0"/>
          </a:p>
        </p:txBody>
      </p:sp>
      <p:sp>
        <p:nvSpPr>
          <p:cNvPr id="3" name="Content Placeholder 2"/>
          <p:cNvSpPr>
            <a:spLocks noGrp="1"/>
          </p:cNvSpPr>
          <p:nvPr>
            <p:ph idx="1" hasCustomPrompt="1"/>
          </p:nvPr>
        </p:nvSpPr>
        <p:spPr/>
        <p:txBody>
          <a:bodyPr/>
          <a:lstStyle>
            <a:lvl1pPr>
              <a:buAutoNum type="arabicPeriod"/>
              <a:defRPr/>
            </a:lvl1pPr>
          </a:lstStyle>
          <a:p>
            <a:pPr lvl="0"/>
            <a:r>
              <a:rPr lang="en-GB" dirty="0" smtClean="0"/>
              <a:t>To customise the points hierarchy, use Start &gt; Paragraph &gt; Decrease/Increase List Level. Alternatively, insert table, chart, SmartArt graphic, picture or online graphic.</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sp>
        <p:nvSpPr>
          <p:cNvPr id="7" name="Datumsplatzhalter 6"/>
          <p:cNvSpPr>
            <a:spLocks noGrp="1"/>
          </p:cNvSpPr>
          <p:nvPr>
            <p:ph type="dt" sz="half" idx="10"/>
          </p:nvPr>
        </p:nvSpPr>
        <p:spPr/>
        <p:txBody>
          <a:bodyPr/>
          <a:lstStyle/>
          <a:p>
            <a:fld id="{19B63617-F498-4509-B7A1-639E95CDE66F}" type="datetime4">
              <a:rPr lang="en-GB" noProof="0" smtClean="0"/>
              <a:t>01 December 2015</a:t>
            </a:fld>
            <a:endParaRPr lang="en-GB" noProof="0"/>
          </a:p>
        </p:txBody>
      </p:sp>
      <p:sp>
        <p:nvSpPr>
          <p:cNvPr id="8" name="Foliennummernplatzhalter 7"/>
          <p:cNvSpPr>
            <a:spLocks noGrp="1"/>
          </p:cNvSpPr>
          <p:nvPr>
            <p:ph type="sldNum" sz="quarter" idx="11"/>
          </p:nvPr>
        </p:nvSpPr>
        <p:spPr/>
        <p:txBody>
          <a:bodyPr/>
          <a:lstStyle/>
          <a:p>
            <a:fld id="{D94909C6-CC71-4962-A18E-AF0515723D95}" type="slidenum">
              <a:rPr lang="en-GB" noProof="0" smtClean="0"/>
              <a:pPr/>
              <a:t>‹Nr.›</a:t>
            </a:fld>
            <a:endParaRPr lang="en-GB" noProof="0"/>
          </a:p>
        </p:txBody>
      </p:sp>
      <p:sp>
        <p:nvSpPr>
          <p:cNvPr id="9" name="Fußzeilenplatzhalter 8"/>
          <p:cNvSpPr>
            <a:spLocks noGrp="1"/>
          </p:cNvSpPr>
          <p:nvPr>
            <p:ph type="ftr" sz="quarter" idx="12"/>
          </p:nvPr>
        </p:nvSpPr>
        <p:spPr/>
        <p:txBody>
          <a:bodyPr/>
          <a:lstStyle/>
          <a:p>
            <a:r>
              <a:rPr lang="en-GB" noProof="0" smtClean="0"/>
              <a:t>MR Best Practice</a:t>
            </a:r>
            <a:endParaRPr lang="en-GB" noProof="0"/>
          </a:p>
        </p:txBody>
      </p:sp>
    </p:spTree>
    <p:extLst>
      <p:ext uri="{BB962C8B-B14F-4D97-AF65-F5344CB8AC3E}">
        <p14:creationId xmlns:p14="http://schemas.microsoft.com/office/powerpoint/2010/main" val="141752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ex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p:txBody>
          <a:bodyPr/>
          <a:lstStyle>
            <a:lvl1pPr marL="0" indent="0">
              <a:buNone/>
              <a:defRPr/>
            </a:lvl1pPr>
            <a:lvl2pPr marL="270000" indent="0">
              <a:buNone/>
            </a:lvl2pPr>
            <a:lvl3pPr marL="540000" indent="0">
              <a:buNone/>
            </a:lvl3pPr>
            <a:lvl4pPr marL="810000" indent="0">
              <a:buNone/>
            </a:lvl4pPr>
            <a:lvl5pPr marL="1080000" indent="0">
              <a:buNone/>
            </a:lvl5pPr>
            <a:lvl6pPr marL="1350000" indent="0">
              <a:buNone/>
            </a:lvl6pPr>
            <a:lvl7pPr marL="1620000" indent="0">
              <a:buNone/>
            </a:lvl7pPr>
            <a:lvl8pPr marL="1890000" indent="0">
              <a:buNone/>
            </a:lvl8pPr>
            <a:lvl9pPr marL="2160000" indent="0">
              <a:buNone/>
            </a:lvl9pPr>
          </a:lstStyle>
          <a:p>
            <a:pPr lvl="0"/>
            <a:r>
              <a:rPr lang="en-GB" dirty="0" smtClean="0"/>
              <a:t>To customise the points hierarchy, use Start &gt; Paragraph &gt; Decrease/Increase List Level. Alternatively, insert table, chart, SmartArt graphic, picture or online graphic.</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sp>
        <p:nvSpPr>
          <p:cNvPr id="2" name="Title 1"/>
          <p:cNvSpPr>
            <a:spLocks noGrp="1"/>
          </p:cNvSpPr>
          <p:nvPr>
            <p:ph type="title" hasCustomPrompt="1"/>
          </p:nvPr>
        </p:nvSpPr>
        <p:spPr/>
        <p:txBody>
          <a:bodyPr/>
          <a:lstStyle/>
          <a:p>
            <a:r>
              <a:rPr lang="en-GB" dirty="0" smtClean="0"/>
              <a:t>Title 20 pt, two lines max. and text</a:t>
            </a:r>
            <a:endParaRPr lang="en-GB" noProof="0" dirty="0"/>
          </a:p>
        </p:txBody>
      </p:sp>
      <p:sp>
        <p:nvSpPr>
          <p:cNvPr id="7" name="Datumsplatzhalter 6"/>
          <p:cNvSpPr>
            <a:spLocks noGrp="1"/>
          </p:cNvSpPr>
          <p:nvPr>
            <p:ph type="dt" sz="half" idx="10"/>
          </p:nvPr>
        </p:nvSpPr>
        <p:spPr/>
        <p:txBody>
          <a:bodyPr/>
          <a:lstStyle/>
          <a:p>
            <a:fld id="{A409BE82-EFA7-4E84-AC3B-04D00CBAF4AB}" type="datetime4">
              <a:rPr lang="en-GB" noProof="0" smtClean="0"/>
              <a:t>01 December 2015</a:t>
            </a:fld>
            <a:endParaRPr lang="en-GB" noProof="0"/>
          </a:p>
        </p:txBody>
      </p:sp>
      <p:sp>
        <p:nvSpPr>
          <p:cNvPr id="8" name="Foliennummernplatzhalter 7"/>
          <p:cNvSpPr>
            <a:spLocks noGrp="1"/>
          </p:cNvSpPr>
          <p:nvPr>
            <p:ph type="sldNum" sz="quarter" idx="11"/>
          </p:nvPr>
        </p:nvSpPr>
        <p:spPr/>
        <p:txBody>
          <a:bodyPr/>
          <a:lstStyle/>
          <a:p>
            <a:fld id="{D94909C6-CC71-4962-A18E-AF0515723D95}" type="slidenum">
              <a:rPr lang="en-GB" noProof="0" smtClean="0"/>
              <a:pPr/>
              <a:t>‹Nr.›</a:t>
            </a:fld>
            <a:endParaRPr lang="en-GB" noProof="0"/>
          </a:p>
        </p:txBody>
      </p:sp>
      <p:sp>
        <p:nvSpPr>
          <p:cNvPr id="9" name="Fußzeilenplatzhalter 8"/>
          <p:cNvSpPr>
            <a:spLocks noGrp="1"/>
          </p:cNvSpPr>
          <p:nvPr>
            <p:ph type="ftr" sz="quarter" idx="12"/>
          </p:nvPr>
        </p:nvSpPr>
        <p:spPr/>
        <p:txBody>
          <a:bodyPr/>
          <a:lstStyle/>
          <a:p>
            <a:r>
              <a:rPr lang="en-GB" noProof="0" smtClean="0"/>
              <a:t>MR Best Practice</a:t>
            </a:r>
            <a:endParaRPr lang="en-GB" noProof="0"/>
          </a:p>
        </p:txBody>
      </p:sp>
    </p:spTree>
    <p:extLst>
      <p:ext uri="{BB962C8B-B14F-4D97-AF65-F5344CB8AC3E}">
        <p14:creationId xmlns:p14="http://schemas.microsoft.com/office/powerpoint/2010/main" val="3725138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9" name="Textplatzhalter 8"/>
          <p:cNvSpPr>
            <a:spLocks noGrp="1"/>
          </p:cNvSpPr>
          <p:nvPr>
            <p:ph type="body" sz="quarter" idx="11" hasCustomPrompt="1"/>
          </p:nvPr>
        </p:nvSpPr>
        <p:spPr>
          <a:xfrm>
            <a:off x="306000" y="1206000"/>
            <a:ext cx="8532000" cy="324000"/>
          </a:xfrm>
          <a:noFill/>
        </p:spPr>
        <p:txBody>
          <a:bodyPr lIns="0" tIns="0" rIns="0" bIns="0" anchor="t">
            <a:noAutofit/>
          </a:bodyPr>
          <a:lstStyle>
            <a:lvl1pPr marL="0" indent="0" algn="l">
              <a:lnSpc>
                <a:spcPct val="100000"/>
              </a:lnSpc>
              <a:spcBef>
                <a:spcPts val="0"/>
              </a:spcBef>
              <a:buFontTx/>
              <a:buNone/>
              <a:defRPr sz="1600" b="0">
                <a:solidFill>
                  <a:schemeClr val="accent1"/>
                </a:solidFill>
              </a:defRPr>
            </a:lvl1pPr>
          </a:lstStyle>
          <a:p>
            <a:pPr lvl="0"/>
            <a:r>
              <a:rPr lang="en-GB" noProof="0" dirty="0" smtClean="0"/>
              <a:t>Heading 16 pt, single line</a:t>
            </a:r>
          </a:p>
        </p:txBody>
      </p:sp>
      <p:sp>
        <p:nvSpPr>
          <p:cNvPr id="11" name="Datumsplatzhalter 10"/>
          <p:cNvSpPr>
            <a:spLocks noGrp="1"/>
          </p:cNvSpPr>
          <p:nvPr>
            <p:ph type="dt" sz="half" idx="12"/>
          </p:nvPr>
        </p:nvSpPr>
        <p:spPr/>
        <p:txBody>
          <a:bodyPr/>
          <a:lstStyle/>
          <a:p>
            <a:fld id="{57B3419F-147B-4BE4-854D-055A027ABAD1}" type="datetime4">
              <a:rPr lang="en-GB" smtClean="0"/>
              <a:t>01 December 2015</a:t>
            </a:fld>
            <a:endParaRPr lang="en-GB" dirty="0"/>
          </a:p>
        </p:txBody>
      </p:sp>
      <p:sp>
        <p:nvSpPr>
          <p:cNvPr id="13" name="Foliennummernplatzhalter 12"/>
          <p:cNvSpPr>
            <a:spLocks noGrp="1"/>
          </p:cNvSpPr>
          <p:nvPr>
            <p:ph type="sldNum" sz="quarter" idx="13"/>
          </p:nvPr>
        </p:nvSpPr>
        <p:spPr/>
        <p:txBody>
          <a:bodyPr/>
          <a:lstStyle/>
          <a:p>
            <a:fld id="{D56DB8AA-803C-49D2-90AA-1140CE72DCD7}" type="slidenum">
              <a:rPr lang="en-GB" smtClean="0"/>
              <a:pPr/>
              <a:t>‹Nr.›</a:t>
            </a:fld>
            <a:endParaRPr lang="en-GB" dirty="0"/>
          </a:p>
        </p:txBody>
      </p:sp>
      <p:sp>
        <p:nvSpPr>
          <p:cNvPr id="14" name="Fußzeilenplatzhalter 13"/>
          <p:cNvSpPr>
            <a:spLocks noGrp="1"/>
          </p:cNvSpPr>
          <p:nvPr>
            <p:ph type="ftr" sz="quarter" idx="14"/>
          </p:nvPr>
        </p:nvSpPr>
        <p:spPr/>
        <p:txBody>
          <a:bodyPr/>
          <a:lstStyle/>
          <a:p>
            <a:r>
              <a:rPr lang="en-GB" smtClean="0"/>
              <a:t>MR Best Practice</a:t>
            </a:r>
            <a:endParaRPr lang="en-GB" dirty="0"/>
          </a:p>
        </p:txBody>
      </p:sp>
      <p:sp>
        <p:nvSpPr>
          <p:cNvPr id="16" name="Titel 15"/>
          <p:cNvSpPr>
            <a:spLocks noGrp="1"/>
          </p:cNvSpPr>
          <p:nvPr>
            <p:ph type="title" hasCustomPrompt="1"/>
          </p:nvPr>
        </p:nvSpPr>
        <p:spPr/>
        <p:txBody>
          <a:bodyPr/>
          <a:lstStyle/>
          <a:p>
            <a:r>
              <a:rPr lang="en-GB" dirty="0" smtClean="0"/>
              <a:t>Title 20 pt, two lines max. and chart</a:t>
            </a:r>
            <a:endParaRPr lang="en-GB" dirty="0"/>
          </a:p>
        </p:txBody>
      </p:sp>
      <p:sp>
        <p:nvSpPr>
          <p:cNvPr id="18" name="Diagrammplatzhalter 17"/>
          <p:cNvSpPr>
            <a:spLocks noGrp="1"/>
          </p:cNvSpPr>
          <p:nvPr>
            <p:ph type="chart" sz="quarter" idx="15" hasCustomPrompt="1"/>
          </p:nvPr>
        </p:nvSpPr>
        <p:spPr>
          <a:xfrm>
            <a:off x="306000" y="1530000"/>
            <a:ext cx="8532000" cy="3304800"/>
          </a:xfrm>
          <a:noFill/>
        </p:spPr>
        <p:txBody>
          <a:bodyPr/>
          <a:lstStyle>
            <a:lvl1pPr marL="0" indent="0">
              <a:buNone/>
            </a:lvl1pPr>
          </a:lstStyle>
          <a:p>
            <a:r>
              <a:rPr lang="en-GB" dirty="0" smtClean="0"/>
              <a:t>To insert a chart, click on the icon in the middle.</a:t>
            </a:r>
            <a:br>
              <a:rPr lang="en-GB" dirty="0" smtClean="0"/>
            </a:br>
            <a:r>
              <a:rPr lang="en-GB" dirty="0" smtClean="0"/>
              <a:t>Changing chart colours: Click on Chart in the ribbon bar, then Chart Tools &gt; Design &gt; Change Colors (Quick Colours for Charts). Under Monochromatic, select Colour 5 or 8</a:t>
            </a:r>
            <a:endParaRPr lang="en-GB" dirty="0"/>
          </a:p>
        </p:txBody>
      </p:sp>
    </p:spTree>
    <p:extLst>
      <p:ext uri="{BB962C8B-B14F-4D97-AF65-F5344CB8AC3E}">
        <p14:creationId xmlns:p14="http://schemas.microsoft.com/office/powerpoint/2010/main" val="2027971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96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10" name="Titel 9"/>
          <p:cNvSpPr>
            <a:spLocks noGrp="1"/>
          </p:cNvSpPr>
          <p:nvPr>
            <p:ph type="title" hasCustomPrompt="1"/>
          </p:nvPr>
        </p:nvSpPr>
        <p:spPr/>
        <p:txBody>
          <a:bodyPr/>
          <a:lstStyle/>
          <a:p>
            <a:r>
              <a:rPr lang="en-GB" noProof="0" dirty="0" smtClean="0"/>
              <a:t>Title 20 pt, two lines max. and table</a:t>
            </a:r>
            <a:endParaRPr lang="en-GB" noProof="0" dirty="0"/>
          </a:p>
        </p:txBody>
      </p:sp>
      <p:sp>
        <p:nvSpPr>
          <p:cNvPr id="7" name="Datumsplatzhalter 6"/>
          <p:cNvSpPr>
            <a:spLocks noGrp="1"/>
          </p:cNvSpPr>
          <p:nvPr>
            <p:ph type="dt" sz="half" idx="16"/>
          </p:nvPr>
        </p:nvSpPr>
        <p:spPr/>
        <p:txBody>
          <a:bodyPr/>
          <a:lstStyle/>
          <a:p>
            <a:fld id="{A5D8D9EB-B60B-46E9-B46C-37B3FC2C8140}" type="datetime4">
              <a:rPr lang="en-GB" smtClean="0"/>
              <a:t>01 December 2015</a:t>
            </a:fld>
            <a:endParaRPr lang="en-GB" dirty="0"/>
          </a:p>
        </p:txBody>
      </p:sp>
      <p:sp>
        <p:nvSpPr>
          <p:cNvPr id="8" name="Foliennummernplatzhalter 7"/>
          <p:cNvSpPr>
            <a:spLocks noGrp="1"/>
          </p:cNvSpPr>
          <p:nvPr>
            <p:ph type="sldNum" sz="quarter" idx="17"/>
          </p:nvPr>
        </p:nvSpPr>
        <p:spPr/>
        <p:txBody>
          <a:bodyPr/>
          <a:lstStyle/>
          <a:p>
            <a:fld id="{D56DB8AA-803C-49D2-90AA-1140CE72DCD7}" type="slidenum">
              <a:rPr lang="en-GB" smtClean="0"/>
              <a:pPr/>
              <a:t>‹Nr.›</a:t>
            </a:fld>
            <a:endParaRPr lang="en-GB" dirty="0"/>
          </a:p>
        </p:txBody>
      </p:sp>
      <p:sp>
        <p:nvSpPr>
          <p:cNvPr id="9" name="Fußzeilenplatzhalter 8"/>
          <p:cNvSpPr>
            <a:spLocks noGrp="1"/>
          </p:cNvSpPr>
          <p:nvPr>
            <p:ph type="ftr" sz="quarter" idx="18"/>
          </p:nvPr>
        </p:nvSpPr>
        <p:spPr/>
        <p:txBody>
          <a:bodyPr/>
          <a:lstStyle/>
          <a:p>
            <a:r>
              <a:rPr lang="en-GB" smtClean="0"/>
              <a:t>MR Best Practice</a:t>
            </a:r>
            <a:endParaRPr lang="en-GB" dirty="0"/>
          </a:p>
        </p:txBody>
      </p:sp>
      <p:sp>
        <p:nvSpPr>
          <p:cNvPr id="12" name="Tabellenplatzhalter 11"/>
          <p:cNvSpPr>
            <a:spLocks noGrp="1"/>
          </p:cNvSpPr>
          <p:nvPr>
            <p:ph type="tbl" sz="quarter" idx="19" hasCustomPrompt="1"/>
          </p:nvPr>
        </p:nvSpPr>
        <p:spPr>
          <a:xfrm>
            <a:off x="306000" y="1205138"/>
            <a:ext cx="8532000" cy="3628800"/>
          </a:xfrm>
        </p:spPr>
        <p:txBody>
          <a:bodyPr/>
          <a:lstStyle>
            <a:lvl1pPr marL="0" indent="0">
              <a:buFontTx/>
              <a:buNone/>
            </a:lvl1pPr>
          </a:lstStyle>
          <a:p>
            <a:r>
              <a:rPr lang="en-GB" dirty="0" smtClean="0"/>
              <a:t>To insert a table, click on the icon in the middle.</a:t>
            </a:r>
            <a:endParaRPr lang="en-GB" dirty="0"/>
          </a:p>
        </p:txBody>
      </p:sp>
    </p:spTree>
    <p:extLst>
      <p:ext uri="{BB962C8B-B14F-4D97-AF65-F5344CB8AC3E}">
        <p14:creationId xmlns:p14="http://schemas.microsoft.com/office/powerpoint/2010/main" val="3897363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GB" dirty="0" smtClean="0"/>
              <a:t>Title 20 pt, two lines max. and two content blocks</a:t>
            </a:r>
            <a:endParaRPr lang="en-GB" dirty="0"/>
          </a:p>
        </p:txBody>
      </p:sp>
      <p:sp>
        <p:nvSpPr>
          <p:cNvPr id="13" name="Datumsplatzhalter 12"/>
          <p:cNvSpPr>
            <a:spLocks noGrp="1"/>
          </p:cNvSpPr>
          <p:nvPr>
            <p:ph type="dt" sz="half" idx="10"/>
          </p:nvPr>
        </p:nvSpPr>
        <p:spPr/>
        <p:txBody>
          <a:bodyPr/>
          <a:lstStyle/>
          <a:p>
            <a:fld id="{3CC3543B-CBDA-4B28-B297-5921F03B2D1D}" type="datetime4">
              <a:rPr lang="en-GB" smtClean="0"/>
              <a:t>01 December 2015</a:t>
            </a:fld>
            <a:endParaRPr lang="en-GB" dirty="0"/>
          </a:p>
        </p:txBody>
      </p:sp>
      <p:sp>
        <p:nvSpPr>
          <p:cNvPr id="14" name="Foliennummernplatzhalter 13"/>
          <p:cNvSpPr>
            <a:spLocks noGrp="1"/>
          </p:cNvSpPr>
          <p:nvPr>
            <p:ph type="sldNum" sz="quarter" idx="11"/>
          </p:nvPr>
        </p:nvSpPr>
        <p:spPr/>
        <p:txBody>
          <a:bodyPr/>
          <a:lstStyle/>
          <a:p>
            <a:fld id="{D56DB8AA-803C-49D2-90AA-1140CE72DCD7}" type="slidenum">
              <a:rPr lang="en-GB" smtClean="0"/>
              <a:pPr/>
              <a:t>‹Nr.›</a:t>
            </a:fld>
            <a:endParaRPr lang="en-GB" dirty="0"/>
          </a:p>
        </p:txBody>
      </p:sp>
      <p:sp>
        <p:nvSpPr>
          <p:cNvPr id="15" name="Fußzeilenplatzhalter 14"/>
          <p:cNvSpPr>
            <a:spLocks noGrp="1"/>
          </p:cNvSpPr>
          <p:nvPr>
            <p:ph type="ftr" sz="quarter" idx="12"/>
          </p:nvPr>
        </p:nvSpPr>
        <p:spPr/>
        <p:txBody>
          <a:bodyPr/>
          <a:lstStyle/>
          <a:p>
            <a:r>
              <a:rPr lang="en-GB" smtClean="0"/>
              <a:t>MR Best Practice</a:t>
            </a:r>
            <a:endParaRPr lang="en-GB" dirty="0"/>
          </a:p>
        </p:txBody>
      </p:sp>
      <p:sp>
        <p:nvSpPr>
          <p:cNvPr id="20" name="Inhaltsplatzhalter 19"/>
          <p:cNvSpPr>
            <a:spLocks noGrp="1"/>
          </p:cNvSpPr>
          <p:nvPr>
            <p:ph sz="quarter" idx="13" hasCustomPrompt="1"/>
          </p:nvPr>
        </p:nvSpPr>
        <p:spPr>
          <a:xfrm>
            <a:off x="306000" y="1530000"/>
            <a:ext cx="4111200" cy="3304800"/>
          </a:xfrm>
          <a:noFill/>
        </p:spPr>
        <p:txBody>
          <a:bodyPr lIns="0" tIns="0" rIns="0" bIns="0"/>
          <a:lstStyle>
            <a:lvl1pPr>
              <a:defRPr/>
            </a:lvl1pPr>
          </a:lstStyle>
          <a:p>
            <a:pPr lvl="0"/>
            <a:r>
              <a:rPr lang="en-GB" dirty="0" smtClean="0"/>
              <a:t>To customise the points hierarchy, use Start &gt; Paragraph &gt; Decrease/Increase List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sp>
        <p:nvSpPr>
          <p:cNvPr id="22" name="Inhaltsplatzhalter 21"/>
          <p:cNvSpPr>
            <a:spLocks noGrp="1"/>
          </p:cNvSpPr>
          <p:nvPr>
            <p:ph sz="quarter" idx="14" hasCustomPrompt="1"/>
          </p:nvPr>
        </p:nvSpPr>
        <p:spPr>
          <a:xfrm>
            <a:off x="4723200" y="1530000"/>
            <a:ext cx="4111200" cy="3304800"/>
          </a:xfrm>
          <a:noFill/>
        </p:spPr>
        <p:txBody>
          <a:bodyPr lIns="0" tIns="0" rIns="0" bIns="0"/>
          <a:lstStyle>
            <a:lvl1pPr>
              <a:defRPr/>
            </a:lvl1pPr>
          </a:lstStyle>
          <a:p>
            <a:pPr lvl="0"/>
            <a:r>
              <a:rPr lang="en-GB" dirty="0" smtClean="0"/>
              <a:t>To customise the points hierarchy, use Start &gt; Paragraph &gt; Decrease/Increase List Level.</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sp>
        <p:nvSpPr>
          <p:cNvPr id="3" name="Textplatzhalter 2"/>
          <p:cNvSpPr>
            <a:spLocks noGrp="1"/>
          </p:cNvSpPr>
          <p:nvPr>
            <p:ph type="body" idx="1" hasCustomPrompt="1"/>
          </p:nvPr>
        </p:nvSpPr>
        <p:spPr>
          <a:xfrm>
            <a:off x="306000" y="1206000"/>
            <a:ext cx="4111200" cy="324000"/>
          </a:xfrm>
          <a:noFill/>
        </p:spPr>
        <p:txBody>
          <a:bodyPr lIns="0" tIns="0" rIns="0" bIns="0" anchor="t"/>
          <a:lstStyle>
            <a:lvl1pPr marL="0" indent="0">
              <a:buFontTx/>
              <a:buNone/>
              <a:defRPr sz="1600">
                <a:solidFill>
                  <a:schemeClr val="accent1"/>
                </a:solidFill>
              </a:defRPr>
            </a:lvl1pPr>
          </a:lstStyle>
          <a:p>
            <a:pPr lvl="0"/>
            <a:r>
              <a:rPr lang="en-GB" dirty="0" smtClean="0"/>
              <a:t>Heading 16 pt, single line</a:t>
            </a:r>
          </a:p>
        </p:txBody>
      </p:sp>
      <p:sp>
        <p:nvSpPr>
          <p:cNvPr id="5" name="Textplatzhalter 4"/>
          <p:cNvSpPr>
            <a:spLocks noGrp="1"/>
          </p:cNvSpPr>
          <p:nvPr>
            <p:ph type="body" sz="quarter" idx="3" hasCustomPrompt="1"/>
          </p:nvPr>
        </p:nvSpPr>
        <p:spPr>
          <a:xfrm>
            <a:off x="4723200" y="1206000"/>
            <a:ext cx="4111200" cy="324000"/>
          </a:xfrm>
          <a:noFill/>
        </p:spPr>
        <p:txBody>
          <a:bodyPr lIns="0" tIns="0" rIns="0" bIns="0" anchor="t"/>
          <a:lstStyle>
            <a:lvl1pPr marL="0" indent="0">
              <a:buFontTx/>
              <a:buNone/>
              <a:defRPr sz="1600">
                <a:solidFill>
                  <a:schemeClr val="accent1"/>
                </a:solidFill>
              </a:defRPr>
            </a:lvl1pPr>
          </a:lstStyle>
          <a:p>
            <a:pPr lvl="0"/>
            <a:r>
              <a:rPr lang="en-GB" dirty="0" smtClean="0"/>
              <a:t>Heading 16 pt, single line</a:t>
            </a:r>
          </a:p>
        </p:txBody>
      </p:sp>
    </p:spTree>
    <p:extLst>
      <p:ext uri="{BB962C8B-B14F-4D97-AF65-F5344CB8AC3E}">
        <p14:creationId xmlns:p14="http://schemas.microsoft.com/office/powerpoint/2010/main" val="1964974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pos="2976">
          <p15:clr>
            <a:srgbClr val="FBAE40"/>
          </p15:clr>
        </p15:guide>
        <p15:guide id="2" pos="2784">
          <p15:clr>
            <a:srgbClr val="FBAE40"/>
          </p15:clr>
        </p15:guide>
        <p15:guide id="3" orient="horz" pos="965">
          <p15:clr>
            <a:srgbClr val="FBAE40"/>
          </p15:clr>
        </p15:guide>
        <p15:guide id="4" orient="horz" pos="114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1075500"/>
            <a:ext cx="9142413" cy="406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2" name="Titelplatzhalter 1"/>
          <p:cNvSpPr>
            <a:spLocks noGrp="1"/>
          </p:cNvSpPr>
          <p:nvPr>
            <p:ph type="title"/>
          </p:nvPr>
        </p:nvSpPr>
        <p:spPr>
          <a:xfrm>
            <a:off x="306000" y="360363"/>
            <a:ext cx="6840000" cy="558000"/>
          </a:xfrm>
          <a:prstGeom prst="rect">
            <a:avLst/>
          </a:prstGeom>
        </p:spPr>
        <p:txBody>
          <a:bodyPr vert="horz" lIns="0" tIns="0" rIns="0" bIns="0" rtlCol="0" anchor="t" anchorCtr="0">
            <a:noAutofit/>
          </a:bodyPr>
          <a:lstStyle/>
          <a:p>
            <a:r>
              <a:rPr lang="en-GB" noProof="0" dirty="0" smtClean="0"/>
              <a:t>Title 20 pt, two lines max.</a:t>
            </a:r>
            <a:endParaRPr lang="en-GB" noProof="0" dirty="0"/>
          </a:p>
        </p:txBody>
      </p:sp>
      <p:sp>
        <p:nvSpPr>
          <p:cNvPr id="3" name="Textplatzhalter 2"/>
          <p:cNvSpPr>
            <a:spLocks noGrp="1"/>
          </p:cNvSpPr>
          <p:nvPr>
            <p:ph type="body" idx="1"/>
          </p:nvPr>
        </p:nvSpPr>
        <p:spPr>
          <a:xfrm>
            <a:off x="306000" y="1206000"/>
            <a:ext cx="8530200" cy="3628800"/>
          </a:xfrm>
          <a:prstGeom prst="rect">
            <a:avLst/>
          </a:prstGeom>
        </p:spPr>
        <p:txBody>
          <a:bodyPr vert="horz" lIns="0" tIns="0" rIns="0" bIns="0" rtlCol="0">
            <a:noAutofit/>
          </a:bodyPr>
          <a:lstStyle/>
          <a:p>
            <a:pPr lvl="0"/>
            <a:r>
              <a:rPr lang="en-GB" dirty="0" smtClean="0"/>
              <a:t>To customise the points hierarchy, use Start &gt; Paragraph &gt; Decrease/Increase List Level. Alternatively, insert table, chart, SmartArt graphic, picture or online graphic.</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a:p>
            <a:pPr lvl="5"/>
            <a:r>
              <a:rPr lang="en-GB" dirty="0" smtClean="0"/>
              <a:t>Sixth level</a:t>
            </a:r>
          </a:p>
          <a:p>
            <a:pPr lvl="6"/>
            <a:r>
              <a:rPr lang="en-GB" dirty="0" smtClean="0"/>
              <a:t>Seventh level</a:t>
            </a:r>
          </a:p>
          <a:p>
            <a:pPr lvl="7"/>
            <a:r>
              <a:rPr lang="en-GB" dirty="0" smtClean="0"/>
              <a:t>Eighth level</a:t>
            </a:r>
          </a:p>
          <a:p>
            <a:pPr lvl="8"/>
            <a:r>
              <a:rPr lang="en-GB" dirty="0" smtClean="0"/>
              <a:t>Ninth level</a:t>
            </a:r>
          </a:p>
        </p:txBody>
      </p:sp>
      <p:sp>
        <p:nvSpPr>
          <p:cNvPr id="10" name="Datumsplatzhalter 3"/>
          <p:cNvSpPr>
            <a:spLocks noGrp="1"/>
          </p:cNvSpPr>
          <p:nvPr>
            <p:ph type="dt" sz="half" idx="2"/>
          </p:nvPr>
        </p:nvSpPr>
        <p:spPr>
          <a:xfrm>
            <a:off x="7618295" y="4896000"/>
            <a:ext cx="833438" cy="202500"/>
          </a:xfrm>
          <a:prstGeom prst="rect">
            <a:avLst/>
          </a:prstGeom>
        </p:spPr>
        <p:txBody>
          <a:bodyPr vert="horz" lIns="0" tIns="0" rIns="0" bIns="0" rtlCol="0" anchor="ctr"/>
          <a:lstStyle>
            <a:lvl1pPr algn="r">
              <a:defRPr sz="600">
                <a:solidFill>
                  <a:schemeClr val="accent4">
                    <a:lumMod val="75000"/>
                  </a:schemeClr>
                </a:solidFill>
              </a:defRPr>
            </a:lvl1pPr>
          </a:lstStyle>
          <a:p>
            <a:fld id="{8FCF8C73-5AB5-4A78-A9A3-BC462E25C775}" type="datetime4">
              <a:rPr lang="en-GB" smtClean="0"/>
              <a:t>01 December 2015</a:t>
            </a:fld>
            <a:endParaRPr lang="en-GB" dirty="0"/>
          </a:p>
        </p:txBody>
      </p:sp>
      <p:sp>
        <p:nvSpPr>
          <p:cNvPr id="11" name="Fußzeilenplatzhalter 4"/>
          <p:cNvSpPr>
            <a:spLocks noGrp="1"/>
          </p:cNvSpPr>
          <p:nvPr>
            <p:ph type="ftr" sz="quarter" idx="3"/>
          </p:nvPr>
        </p:nvSpPr>
        <p:spPr>
          <a:xfrm>
            <a:off x="3976685" y="4896000"/>
            <a:ext cx="3598784" cy="202500"/>
          </a:xfrm>
          <a:prstGeom prst="rect">
            <a:avLst/>
          </a:prstGeom>
        </p:spPr>
        <p:txBody>
          <a:bodyPr vert="horz" lIns="0" tIns="0" rIns="0" bIns="0" rtlCol="0" anchor="ctr"/>
          <a:lstStyle>
            <a:lvl1pPr algn="r">
              <a:defRPr sz="600">
                <a:solidFill>
                  <a:schemeClr val="accent4">
                    <a:lumMod val="75000"/>
                  </a:schemeClr>
                </a:solidFill>
              </a:defRPr>
            </a:lvl1pPr>
          </a:lstStyle>
          <a:p>
            <a:r>
              <a:rPr lang="en-GB" smtClean="0"/>
              <a:t>MR Best Practice</a:t>
            </a:r>
            <a:endParaRPr lang="en-GB" dirty="0"/>
          </a:p>
        </p:txBody>
      </p:sp>
      <p:sp>
        <p:nvSpPr>
          <p:cNvPr id="12" name="Foliennummernplatzhalter 5"/>
          <p:cNvSpPr>
            <a:spLocks noGrp="1"/>
          </p:cNvSpPr>
          <p:nvPr>
            <p:ph type="sldNum" sz="quarter" idx="4"/>
          </p:nvPr>
        </p:nvSpPr>
        <p:spPr>
          <a:xfrm>
            <a:off x="8447812" y="4896000"/>
            <a:ext cx="389503" cy="202500"/>
          </a:xfrm>
          <a:prstGeom prst="rect">
            <a:avLst/>
          </a:prstGeom>
        </p:spPr>
        <p:txBody>
          <a:bodyPr vert="horz" lIns="0" tIns="0" rIns="0" bIns="0" rtlCol="0" anchor="ctr"/>
          <a:lstStyle>
            <a:lvl1pPr algn="r">
              <a:defRPr sz="600" b="1">
                <a:solidFill>
                  <a:schemeClr val="accent4">
                    <a:lumMod val="75000"/>
                  </a:schemeClr>
                </a:solidFill>
              </a:defRPr>
            </a:lvl1pPr>
          </a:lstStyle>
          <a:p>
            <a:fld id="{D56DB8AA-803C-49D2-90AA-1140CE72DCD7}" type="slidenum">
              <a:rPr lang="en-GB" smtClean="0"/>
              <a:pPr/>
              <a:t>‹Nr.›</a:t>
            </a:fld>
            <a:endParaRPr lang="en-GB" dirty="0"/>
          </a:p>
        </p:txBody>
      </p:sp>
      <p:pic>
        <p:nvPicPr>
          <p:cNvPr id="16" name="Grafik 15" descr="Logo_Munich Re_36mm_RGB.emf"/>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531200" y="306000"/>
            <a:ext cx="1305000" cy="303750"/>
          </a:xfrm>
          <a:prstGeom prst="rect">
            <a:avLst/>
          </a:prstGeom>
        </p:spPr>
      </p:pic>
    </p:spTree>
    <p:extLst>
      <p:ext uri="{BB962C8B-B14F-4D97-AF65-F5344CB8AC3E}">
        <p14:creationId xmlns:p14="http://schemas.microsoft.com/office/powerpoint/2010/main" val="4069829437"/>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 id="2147483810" r:id="rId12"/>
    <p:sldLayoutId id="2147483811" r:id="rId13"/>
    <p:sldLayoutId id="2147483812" r:id="rId14"/>
    <p:sldLayoutId id="2147483813" r:id="rId15"/>
    <p:sldLayoutId id="2147483814" r:id="rId16"/>
    <p:sldLayoutId id="2147483815" r:id="rId17"/>
    <p:sldLayoutId id="2147483816" r:id="rId18"/>
    <p:sldLayoutId id="2147483817" r:id="rId19"/>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hdr="0"/>
  <p:txStyles>
    <p:titleStyle>
      <a:lvl1pPr algn="l" defTabSz="270000" rtl="0" eaLnBrk="1" latinLnBrk="0" hangingPunct="1">
        <a:spcBef>
          <a:spcPct val="0"/>
        </a:spcBef>
        <a:buNone/>
        <a:defRPr sz="2000" kern="1200">
          <a:solidFill>
            <a:schemeClr val="tx2"/>
          </a:solidFill>
          <a:latin typeface="+mj-lt"/>
          <a:ea typeface="+mj-ea"/>
          <a:cs typeface="+mj-cs"/>
        </a:defRPr>
      </a:lvl1pPr>
    </p:titleStyle>
    <p:body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p:bodyStyle>
    <p:otherStyle>
      <a:defPPr>
        <a:defRPr lang="en-GB"/>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92">
          <p15:clr>
            <a:srgbClr val="F26B43"/>
          </p15:clr>
        </p15:guide>
        <p15:guide id="2" orient="horz" pos="761">
          <p15:clr>
            <a:srgbClr val="F26B43"/>
          </p15:clr>
        </p15:guide>
        <p15:guide id="3" pos="5567">
          <p15:clr>
            <a:srgbClr val="F26B43"/>
          </p15:clr>
        </p15:guide>
        <p15:guide id="4" orient="horz" pos="3047">
          <p15:clr>
            <a:srgbClr val="F26B43"/>
          </p15:clr>
        </p15:guide>
        <p15:guide id="5" orient="horz" pos="22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chart" Target="../charts/chart6.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17.xml"/><Relationship Id="rId5" Type="http://schemas.openxmlformats.org/officeDocument/2006/relationships/chart" Target="../charts/chart13.xml"/><Relationship Id="rId4" Type="http://schemas.openxmlformats.org/officeDocument/2006/relationships/chart" Target="../charts/chart12.xml"/></Relationships>
</file>

<file path=ppt/slides/_rels/slide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17.xml"/><Relationship Id="rId5" Type="http://schemas.openxmlformats.org/officeDocument/2006/relationships/chart" Target="../charts/chart17.xml"/><Relationship Id="rId4" Type="http://schemas.openxmlformats.org/officeDocument/2006/relationships/chart" Target="../charts/char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8" Type="http://schemas.openxmlformats.org/officeDocument/2006/relationships/image" Target="../media/image29.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6.png"/><Relationship Id="rId1" Type="http://schemas.openxmlformats.org/officeDocument/2006/relationships/slideLayout" Target="../slideLayouts/slideLayout17.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 Id="rId9" Type="http://schemas.microsoft.com/office/2007/relationships/hdphoto" Target="../media/hdphoto4.wdp"/></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5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emf"/><Relationship Id="rId1" Type="http://schemas.openxmlformats.org/officeDocument/2006/relationships/slideLayout" Target="../slideLayouts/slideLayout17.xml"/><Relationship Id="rId5" Type="http://schemas.openxmlformats.org/officeDocument/2006/relationships/image" Target="../media/image36.jpg"/><Relationship Id="rId4" Type="http://schemas.openxmlformats.org/officeDocument/2006/relationships/image" Target="../media/image35.jpg"/></Relationships>
</file>

<file path=ppt/slides/_rels/slide5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6.xml"/></Relationships>
</file>

<file path=ppt/slides/_rels/slide8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6.xml"/></Relationships>
</file>

<file path=ppt/slides/_rels/slide8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8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89.xml.rels><?xml version="1.0" encoding="UTF-8" standalone="yes"?>
<Relationships xmlns="http://schemas.openxmlformats.org/package/2006/relationships"><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17.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44" r="44"/>
          <a:stretch>
            <a:fillRect/>
          </a:stretch>
        </p:blipFill>
        <p:spPr/>
      </p:pic>
      <p:sp>
        <p:nvSpPr>
          <p:cNvPr id="3" name="Title 2"/>
          <p:cNvSpPr>
            <a:spLocks noGrp="1"/>
          </p:cNvSpPr>
          <p:nvPr>
            <p:ph type="ctrTitle"/>
          </p:nvPr>
        </p:nvSpPr>
        <p:spPr/>
        <p:txBody>
          <a:bodyPr/>
          <a:lstStyle/>
          <a:p>
            <a:r>
              <a:rPr lang="en-GB" dirty="0" smtClean="0">
                <a:solidFill>
                  <a:schemeClr val="accent1"/>
                </a:solidFill>
              </a:rPr>
              <a:t>Best Practice PowerPoint</a:t>
            </a:r>
            <a:r>
              <a:rPr lang="en-GB" dirty="0" smtClean="0"/>
              <a:t/>
            </a:r>
            <a:br>
              <a:rPr lang="en-GB" dirty="0" smtClean="0"/>
            </a:br>
            <a:r>
              <a:rPr lang="en-GB" dirty="0" smtClean="0"/>
              <a:t>Successful </a:t>
            </a:r>
            <a:r>
              <a:rPr lang="en-GB" dirty="0" smtClean="0"/>
              <a:t>Examples</a:t>
            </a:r>
            <a:endParaRPr lang="en-GB" dirty="0"/>
          </a:p>
        </p:txBody>
      </p:sp>
      <p:sp>
        <p:nvSpPr>
          <p:cNvPr id="4" name="Subtitle 3"/>
          <p:cNvSpPr>
            <a:spLocks noGrp="1"/>
          </p:cNvSpPr>
          <p:nvPr>
            <p:ph type="subTitle" idx="1"/>
          </p:nvPr>
        </p:nvSpPr>
        <p:spPr/>
        <p:txBody>
          <a:bodyPr/>
          <a:lstStyle/>
          <a:p>
            <a:r>
              <a:rPr lang="en-GB" dirty="0" smtClean="0"/>
              <a:t>23 July 2015</a:t>
            </a:r>
            <a:endParaRPr lang="en-GB" dirty="0"/>
          </a:p>
        </p:txBody>
      </p:sp>
      <p:sp>
        <p:nvSpPr>
          <p:cNvPr id="5" name="Text Placeholder 4"/>
          <p:cNvSpPr>
            <a:spLocks noGrp="1"/>
          </p:cNvSpPr>
          <p:nvPr>
            <p:ph type="body" sz="quarter" idx="12"/>
          </p:nvPr>
        </p:nvSpPr>
        <p:spPr/>
        <p:txBody>
          <a:bodyPr/>
          <a:lstStyle/>
          <a:p>
            <a:r>
              <a:rPr lang="en-GB" dirty="0" smtClean="0"/>
              <a:t>Image: used under license from shutterstock.com</a:t>
            </a:r>
            <a:endParaRPr lang="en-GB" dirty="0"/>
          </a:p>
        </p:txBody>
      </p:sp>
    </p:spTree>
    <p:extLst>
      <p:ext uri="{BB962C8B-B14F-4D97-AF65-F5344CB8AC3E}">
        <p14:creationId xmlns:p14="http://schemas.microsoft.com/office/powerpoint/2010/main" val="309557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51" r="51"/>
          <a:stretch>
            <a:fillRect/>
          </a:stretch>
        </p:blipFill>
        <p:spPr/>
      </p:pic>
      <p:sp>
        <p:nvSpPr>
          <p:cNvPr id="3" name="Title 2"/>
          <p:cNvSpPr>
            <a:spLocks noGrp="1"/>
          </p:cNvSpPr>
          <p:nvPr>
            <p:ph type="ctrTitle"/>
          </p:nvPr>
        </p:nvSpPr>
        <p:spPr/>
        <p:txBody>
          <a:bodyPr/>
          <a:lstStyle/>
          <a:p>
            <a:r>
              <a:rPr lang="en-GB" dirty="0" err="1">
                <a:solidFill>
                  <a:schemeClr val="accent1"/>
                </a:solidFill>
              </a:rPr>
              <a:t>Ut</a:t>
            </a:r>
            <a:r>
              <a:rPr lang="en-GB" dirty="0">
                <a:solidFill>
                  <a:schemeClr val="accent1"/>
                </a:solidFill>
              </a:rPr>
              <a:t> </a:t>
            </a:r>
            <a:r>
              <a:rPr lang="en-GB" dirty="0" err="1">
                <a:solidFill>
                  <a:schemeClr val="accent1"/>
                </a:solidFill>
              </a:rPr>
              <a:t>laoreet</a:t>
            </a:r>
            <a:r>
              <a:rPr lang="en-GB" dirty="0">
                <a:solidFill>
                  <a:schemeClr val="accent1"/>
                </a:solidFill>
              </a:rPr>
              <a:t> </a:t>
            </a:r>
            <a:r>
              <a:rPr lang="en-GB" dirty="0" err="1">
                <a:solidFill>
                  <a:schemeClr val="accent1"/>
                </a:solidFill>
              </a:rPr>
              <a:t>dolore</a:t>
            </a:r>
            <a:r>
              <a:rPr lang="en-GB" dirty="0">
                <a:solidFill>
                  <a:schemeClr val="accent1"/>
                </a:solidFill>
              </a:rPr>
              <a:t> magna </a:t>
            </a:r>
            <a:r>
              <a:rPr lang="en-GB" dirty="0" err="1">
                <a:solidFill>
                  <a:schemeClr val="accent1"/>
                </a:solidFill>
              </a:rPr>
              <a:t>aliquam</a:t>
            </a:r>
            <a:r>
              <a:rPr lang="en-GB" dirty="0">
                <a:solidFill>
                  <a:schemeClr val="accent1"/>
                </a:solidFill>
              </a:rPr>
              <a:t> </a:t>
            </a:r>
            <a:r>
              <a:rPr lang="en-GB" dirty="0" err="1">
                <a:solidFill>
                  <a:schemeClr val="accent1"/>
                </a:solidFill>
              </a:rPr>
              <a:t>erat</a:t>
            </a:r>
            <a:r>
              <a:rPr lang="en-GB" dirty="0"/>
              <a:t/>
            </a:r>
            <a:br>
              <a:rPr lang="en-GB" dirty="0"/>
            </a:br>
            <a:r>
              <a:rPr lang="en-GB" dirty="0" err="1"/>
              <a:t>Duis</a:t>
            </a:r>
            <a:r>
              <a:rPr lang="en-GB" dirty="0"/>
              <a:t> </a:t>
            </a:r>
            <a:r>
              <a:rPr lang="en-GB" dirty="0" err="1"/>
              <a:t>autem</a:t>
            </a:r>
            <a:r>
              <a:rPr lang="en-GB" dirty="0"/>
              <a:t> </a:t>
            </a:r>
            <a:r>
              <a:rPr lang="en-GB" dirty="0" err="1"/>
              <a:t>vel</a:t>
            </a:r>
            <a:r>
              <a:rPr lang="en-GB" dirty="0"/>
              <a:t> </a:t>
            </a:r>
            <a:r>
              <a:rPr lang="en-GB" dirty="0" err="1"/>
              <a:t>eum</a:t>
            </a:r>
            <a:r>
              <a:rPr lang="en-GB" dirty="0"/>
              <a:t> </a:t>
            </a:r>
            <a:r>
              <a:rPr lang="en-GB" dirty="0" err="1"/>
              <a:t>iriure</a:t>
            </a:r>
            <a:r>
              <a:rPr lang="en-GB" dirty="0"/>
              <a:t> </a:t>
            </a:r>
            <a:r>
              <a:rPr lang="en-GB" dirty="0" err="1"/>
              <a:t>dolor</a:t>
            </a:r>
            <a:endParaRPr lang="en-GB" dirty="0"/>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a:t>Mustermann</a:t>
            </a:r>
            <a:endParaRPr lang="en-GB" dirty="0"/>
          </a:p>
        </p:txBody>
      </p:sp>
      <p:sp>
        <p:nvSpPr>
          <p:cNvPr id="5" name="Text Placeholder 4"/>
          <p:cNvSpPr>
            <a:spLocks noGrp="1"/>
          </p:cNvSpPr>
          <p:nvPr>
            <p:ph type="body" sz="quarter" idx="12"/>
          </p:nvPr>
        </p:nvSpPr>
        <p:spPr/>
        <p:txBody>
          <a:bodyPr/>
          <a:lstStyle/>
          <a:p>
            <a:pPr lvl="0"/>
            <a:r>
              <a:rPr lang="en-GB" noProof="1">
                <a:solidFill>
                  <a:schemeClr val="tx2"/>
                </a:solidFill>
              </a:rPr>
              <a:t>Image</a:t>
            </a:r>
            <a:r>
              <a:rPr lang="en-GB" sz="700" noProof="1">
                <a:solidFill>
                  <a:schemeClr val="tx2"/>
                </a:solidFill>
              </a:rPr>
              <a:t>:</a:t>
            </a:r>
            <a:r>
              <a:rPr lang="en-GB" noProof="1">
                <a:solidFill>
                  <a:schemeClr val="tx2"/>
                </a:solidFill>
              </a:rPr>
              <a:t> used under license from </a:t>
            </a:r>
            <a:r>
              <a:rPr lang="en-GB" noProof="1" smtClean="0">
                <a:solidFill>
                  <a:schemeClr val="tx2"/>
                </a:solidFill>
              </a:rPr>
              <a:t>shutterstock.com</a:t>
            </a:r>
            <a:endParaRPr lang="en-GB" noProof="1">
              <a:solidFill>
                <a:schemeClr val="tx2"/>
              </a:solidFill>
            </a:endParaRPr>
          </a:p>
        </p:txBody>
      </p:sp>
    </p:spTree>
    <p:extLst>
      <p:ext uri="{BB962C8B-B14F-4D97-AF65-F5344CB8AC3E}">
        <p14:creationId xmlns:p14="http://schemas.microsoft.com/office/powerpoint/2010/main" val="3573063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 r="32"/>
          <a:stretch>
            <a:fillRect/>
          </a:stretch>
        </p:blipFill>
        <p:spPr/>
      </p:pic>
      <p:sp>
        <p:nvSpPr>
          <p:cNvPr id="6" name="Title 5"/>
          <p:cNvSpPr>
            <a:spLocks noGrp="1"/>
          </p:cNvSpPr>
          <p:nvPr>
            <p:ph type="ctrTitle"/>
          </p:nvPr>
        </p:nvSpPr>
        <p:spPr/>
        <p:txBody>
          <a:bodyPr/>
          <a:lstStyle/>
          <a:p>
            <a:r>
              <a:rPr lang="en-GB" dirty="0">
                <a:solidFill>
                  <a:schemeClr val="accent1"/>
                </a:solidFill>
              </a:rPr>
              <a:t>At </a:t>
            </a:r>
            <a:r>
              <a:rPr lang="en-GB" dirty="0" err="1">
                <a:solidFill>
                  <a:schemeClr val="accent1"/>
                </a:solidFill>
              </a:rPr>
              <a:t>vero</a:t>
            </a:r>
            <a:r>
              <a:rPr lang="en-GB" dirty="0">
                <a:solidFill>
                  <a:schemeClr val="accent1"/>
                </a:solidFill>
              </a:rPr>
              <a:t> </a:t>
            </a:r>
            <a:r>
              <a:rPr lang="en-GB" dirty="0" err="1">
                <a:solidFill>
                  <a:schemeClr val="accent1"/>
                </a:solidFill>
              </a:rPr>
              <a:t>eos</a:t>
            </a:r>
            <a:r>
              <a:rPr lang="en-GB" dirty="0">
                <a:solidFill>
                  <a:schemeClr val="accent1"/>
                </a:solidFill>
              </a:rPr>
              <a:t> et </a:t>
            </a:r>
            <a:r>
              <a:rPr lang="en-GB" dirty="0" err="1">
                <a:solidFill>
                  <a:schemeClr val="accent1"/>
                </a:solidFill>
              </a:rPr>
              <a:t>accusam</a:t>
            </a:r>
            <a:r>
              <a:rPr lang="en-GB" dirty="0">
                <a:solidFill>
                  <a:schemeClr val="accent1"/>
                </a:solidFill>
              </a:rPr>
              <a:t> et </a:t>
            </a:r>
            <a:r>
              <a:rPr lang="en-GB" dirty="0" err="1">
                <a:solidFill>
                  <a:schemeClr val="accent1"/>
                </a:solidFill>
              </a:rPr>
              <a:t>justo</a:t>
            </a:r>
            <a:r>
              <a:rPr lang="en-GB" dirty="0">
                <a:solidFill>
                  <a:schemeClr val="accent1"/>
                </a:solidFill>
              </a:rPr>
              <a:t> duo</a:t>
            </a:r>
            <a:r>
              <a:rPr lang="en-GB" dirty="0"/>
              <a:t/>
            </a:r>
            <a:br>
              <a:rPr lang="en-GB" dirty="0"/>
            </a:b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endParaRPr lang="en-GB" dirty="0"/>
          </a:p>
        </p:txBody>
      </p:sp>
      <p:sp>
        <p:nvSpPr>
          <p:cNvPr id="7" name="Subtitle 6"/>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8" name="Text Placeholder 7"/>
          <p:cNvSpPr>
            <a:spLocks noGrp="1"/>
          </p:cNvSpPr>
          <p:nvPr>
            <p:ph type="body" sz="quarter" idx="12"/>
          </p:nvPr>
        </p:nvSpPr>
        <p:spPr/>
        <p:txBody>
          <a:bodyPr/>
          <a:lstStyle/>
          <a:p>
            <a:r>
              <a:rPr lang="en-GB" dirty="0"/>
              <a:t> Image: used under license from shutterstock.com </a:t>
            </a:r>
          </a:p>
        </p:txBody>
      </p:sp>
    </p:spTree>
    <p:extLst>
      <p:ext uri="{BB962C8B-B14F-4D97-AF65-F5344CB8AC3E}">
        <p14:creationId xmlns:p14="http://schemas.microsoft.com/office/powerpoint/2010/main" val="2535610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18" r="18"/>
          <a:stretch>
            <a:fillRect/>
          </a:stretch>
        </p:blipFill>
        <p:spPr/>
      </p:pic>
      <p:sp>
        <p:nvSpPr>
          <p:cNvPr id="3" name="Title 2"/>
          <p:cNvSpPr>
            <a:spLocks noGrp="1"/>
          </p:cNvSpPr>
          <p:nvPr>
            <p:ph type="ctrTitle"/>
          </p:nvPr>
        </p:nvSpPr>
        <p:spPr/>
        <p:txBody>
          <a:bodyPr/>
          <a:lstStyle/>
          <a:p>
            <a:r>
              <a:rPr lang="en-GB" dirty="0" err="1"/>
              <a:t>Odio</a:t>
            </a:r>
            <a:r>
              <a:rPr lang="en-GB" dirty="0"/>
              <a:t> </a:t>
            </a:r>
            <a:r>
              <a:rPr lang="en-GB" dirty="0" err="1"/>
              <a:t>dignissim</a:t>
            </a:r>
            <a:r>
              <a:rPr lang="en-GB" dirty="0"/>
              <a:t> qui </a:t>
            </a:r>
            <a:r>
              <a:rPr lang="en-GB" dirty="0" err="1"/>
              <a:t>vulputate</a:t>
            </a:r>
            <a:r>
              <a:rPr lang="en-GB" dirty="0"/>
              <a:t> </a:t>
            </a:r>
            <a:br>
              <a:rPr lang="en-GB" dirty="0"/>
            </a:br>
            <a:r>
              <a:rPr lang="en-GB" dirty="0" err="1"/>
              <a:t>blandit</a:t>
            </a:r>
            <a:r>
              <a:rPr lang="en-GB" dirty="0"/>
              <a:t> </a:t>
            </a:r>
            <a:r>
              <a:rPr lang="en-GB" dirty="0" err="1"/>
              <a:t>praesent</a:t>
            </a:r>
            <a:endParaRPr lang="en-GB" dirty="0"/>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5" name="Text Placeholder 4"/>
          <p:cNvSpPr>
            <a:spLocks noGrp="1"/>
          </p:cNvSpPr>
          <p:nvPr>
            <p:ph type="body" sz="quarter" idx="12"/>
          </p:nvPr>
        </p:nvSpPr>
        <p:spPr/>
        <p:txBody>
          <a:bodyPr/>
          <a:lstStyle/>
          <a:p>
            <a:r>
              <a:rPr lang="en-GB" dirty="0" err="1"/>
              <a:t>plainpicture</a:t>
            </a:r>
            <a:r>
              <a:rPr lang="en-GB" dirty="0"/>
              <a:t>/</a:t>
            </a:r>
            <a:r>
              <a:rPr lang="en-GB" dirty="0" err="1"/>
              <a:t>fStop</a:t>
            </a:r>
            <a:r>
              <a:rPr lang="en-GB" dirty="0"/>
              <a:t>/Ralf </a:t>
            </a:r>
            <a:r>
              <a:rPr lang="en-GB" dirty="0" err="1"/>
              <a:t>Hiemisch</a:t>
            </a:r>
            <a:endParaRPr lang="en-GB" dirty="0"/>
          </a:p>
        </p:txBody>
      </p:sp>
    </p:spTree>
    <p:extLst>
      <p:ext uri="{BB962C8B-B14F-4D97-AF65-F5344CB8AC3E}">
        <p14:creationId xmlns:p14="http://schemas.microsoft.com/office/powerpoint/2010/main" val="1494805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4" r="44"/>
          <a:stretch>
            <a:fillRect/>
          </a:stretch>
        </p:blipFill>
        <p:spPr/>
      </p:pic>
      <p:sp>
        <p:nvSpPr>
          <p:cNvPr id="3" name="Title 2"/>
          <p:cNvSpPr>
            <a:spLocks noGrp="1"/>
          </p:cNvSpPr>
          <p:nvPr>
            <p:ph type="ctrTitle"/>
          </p:nvPr>
        </p:nvSpPr>
        <p:spPr/>
        <p:txBody>
          <a:bodyPr/>
          <a:lstStyle/>
          <a:p>
            <a:r>
              <a:rPr lang="en-GB" dirty="0" err="1"/>
              <a:t>Odio</a:t>
            </a:r>
            <a:r>
              <a:rPr lang="en-GB" dirty="0"/>
              <a:t> </a:t>
            </a:r>
            <a:r>
              <a:rPr lang="en-GB" dirty="0" err="1"/>
              <a:t>dignissim</a:t>
            </a:r>
            <a:r>
              <a:rPr lang="en-GB" dirty="0"/>
              <a:t> qui </a:t>
            </a:r>
            <a:r>
              <a:rPr lang="en-GB" dirty="0" err="1"/>
              <a:t>vulputate</a:t>
            </a:r>
            <a:r>
              <a:rPr lang="en-GB" dirty="0"/>
              <a:t> </a:t>
            </a:r>
            <a:br>
              <a:rPr lang="en-GB" dirty="0"/>
            </a:br>
            <a:r>
              <a:rPr lang="en-GB" dirty="0" err="1"/>
              <a:t>blandit</a:t>
            </a:r>
            <a:r>
              <a:rPr lang="en-GB" dirty="0"/>
              <a:t> </a:t>
            </a:r>
            <a:r>
              <a:rPr lang="en-GB" dirty="0" err="1"/>
              <a:t>praesent</a:t>
            </a:r>
            <a:endParaRPr lang="en-GB" dirty="0"/>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5" name="Text Placeholder 4"/>
          <p:cNvSpPr>
            <a:spLocks noGrp="1"/>
          </p:cNvSpPr>
          <p:nvPr>
            <p:ph type="body" sz="quarter" idx="12"/>
          </p:nvPr>
        </p:nvSpPr>
        <p:spPr/>
        <p:txBody>
          <a:bodyPr/>
          <a:lstStyle/>
          <a:p>
            <a:r>
              <a:rPr lang="en-GB" dirty="0"/>
              <a:t>Image: used under license from </a:t>
            </a:r>
            <a:r>
              <a:rPr lang="en-GB" dirty="0" smtClean="0"/>
              <a:t>shutterstock.com</a:t>
            </a:r>
            <a:endParaRPr lang="en-GB" dirty="0"/>
          </a:p>
        </p:txBody>
      </p:sp>
    </p:spTree>
    <p:extLst>
      <p:ext uri="{BB962C8B-B14F-4D97-AF65-F5344CB8AC3E}">
        <p14:creationId xmlns:p14="http://schemas.microsoft.com/office/powerpoint/2010/main" val="3957016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9" r="49"/>
          <a:stretch>
            <a:fillRect/>
          </a:stretch>
        </p:blipFill>
        <p:spPr/>
      </p:pic>
      <p:sp>
        <p:nvSpPr>
          <p:cNvPr id="3" name="Title 2"/>
          <p:cNvSpPr>
            <a:spLocks noGrp="1"/>
          </p:cNvSpPr>
          <p:nvPr>
            <p:ph type="ctrTitle"/>
          </p:nvPr>
        </p:nvSpPr>
        <p:spPr/>
        <p:txBody>
          <a:bodyPr/>
          <a:lstStyle/>
          <a:p>
            <a:r>
              <a:rPr lang="en-GB" dirty="0">
                <a:solidFill>
                  <a:schemeClr val="accent1"/>
                </a:solidFill>
              </a:rPr>
              <a:t>Magna </a:t>
            </a:r>
            <a:r>
              <a:rPr lang="en-GB" dirty="0" err="1">
                <a:solidFill>
                  <a:schemeClr val="accent1"/>
                </a:solidFill>
              </a:rPr>
              <a:t>aliquyam</a:t>
            </a:r>
            <a:r>
              <a:rPr lang="en-GB" dirty="0">
                <a:solidFill>
                  <a:schemeClr val="accent1"/>
                </a:solidFill>
              </a:rPr>
              <a:t> </a:t>
            </a:r>
            <a:r>
              <a:rPr lang="en-GB" dirty="0" err="1">
                <a:solidFill>
                  <a:schemeClr val="accent1"/>
                </a:solidFill>
              </a:rPr>
              <a:t>erat</a:t>
            </a:r>
            <a:r>
              <a:rPr lang="en-GB" dirty="0">
                <a:solidFill>
                  <a:schemeClr val="accent1"/>
                </a:solidFill>
              </a:rPr>
              <a:t> </a:t>
            </a:r>
            <a:r>
              <a:rPr lang="en-GB" dirty="0" err="1">
                <a:solidFill>
                  <a:schemeClr val="accent1"/>
                </a:solidFill>
              </a:rPr>
              <a:t>sed</a:t>
            </a:r>
            <a:r>
              <a:rPr lang="en-GB" dirty="0">
                <a:solidFill>
                  <a:schemeClr val="accent1"/>
                </a:solidFill>
              </a:rPr>
              <a:t> </a:t>
            </a:r>
            <a:r>
              <a:rPr lang="en-GB" dirty="0" err="1">
                <a:solidFill>
                  <a:schemeClr val="accent1"/>
                </a:solidFill>
              </a:rPr>
              <a:t>diam</a:t>
            </a:r>
            <a:r>
              <a:rPr lang="en-GB" dirty="0"/>
              <a:t/>
            </a:r>
            <a:br>
              <a:rPr lang="en-GB" dirty="0"/>
            </a:br>
            <a:r>
              <a:rPr lang="en-GB" dirty="0"/>
              <a:t>In </a:t>
            </a:r>
            <a:r>
              <a:rPr lang="en-GB" dirty="0" err="1"/>
              <a:t>hendrerit</a:t>
            </a:r>
            <a:r>
              <a:rPr lang="en-GB" dirty="0"/>
              <a:t> in </a:t>
            </a:r>
            <a:r>
              <a:rPr lang="en-GB" dirty="0" err="1"/>
              <a:t>vulputate</a:t>
            </a:r>
            <a:endParaRPr lang="en-GB" dirty="0"/>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5" name="Text Placeholder 4"/>
          <p:cNvSpPr>
            <a:spLocks noGrp="1"/>
          </p:cNvSpPr>
          <p:nvPr>
            <p:ph type="body" sz="quarter" idx="12"/>
          </p:nvPr>
        </p:nvSpPr>
        <p:spPr/>
        <p:txBody>
          <a:bodyPr/>
          <a:lstStyle/>
          <a:p>
            <a:r>
              <a:rPr lang="en-GB" dirty="0" err="1">
                <a:solidFill>
                  <a:schemeClr val="tx2"/>
                </a:solidFill>
              </a:rPr>
              <a:t>Quelle</a:t>
            </a:r>
            <a:r>
              <a:rPr lang="en-GB" dirty="0">
                <a:solidFill>
                  <a:schemeClr val="tx2"/>
                </a:solidFill>
              </a:rPr>
              <a:t>:: Munich </a:t>
            </a:r>
            <a:r>
              <a:rPr lang="en-GB" dirty="0" smtClean="0">
                <a:solidFill>
                  <a:schemeClr val="tx2"/>
                </a:solidFill>
              </a:rPr>
              <a:t>Re</a:t>
            </a:r>
            <a:endParaRPr lang="en-GB" dirty="0">
              <a:solidFill>
                <a:schemeClr val="tx2"/>
              </a:solidFill>
            </a:endParaRPr>
          </a:p>
        </p:txBody>
      </p:sp>
    </p:spTree>
    <p:extLst>
      <p:ext uri="{BB962C8B-B14F-4D97-AF65-F5344CB8AC3E}">
        <p14:creationId xmlns:p14="http://schemas.microsoft.com/office/powerpoint/2010/main" val="2149752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4" r="44"/>
          <a:stretch>
            <a:fillRect/>
          </a:stretch>
        </p:blipFill>
        <p:spPr/>
      </p:pic>
      <p:sp>
        <p:nvSpPr>
          <p:cNvPr id="3" name="Title 2"/>
          <p:cNvSpPr>
            <a:spLocks noGrp="1"/>
          </p:cNvSpPr>
          <p:nvPr>
            <p:ph type="ctrTitle"/>
          </p:nvPr>
        </p:nvSpPr>
        <p:spPr/>
        <p:txBody>
          <a:bodyPr/>
          <a:lstStyle/>
          <a:p>
            <a:r>
              <a:rPr lang="en-GB" dirty="0">
                <a:solidFill>
                  <a:schemeClr val="accent1"/>
                </a:solidFill>
              </a:rPr>
              <a:t>At </a:t>
            </a:r>
            <a:r>
              <a:rPr lang="en-GB" dirty="0" err="1">
                <a:solidFill>
                  <a:schemeClr val="accent1"/>
                </a:solidFill>
              </a:rPr>
              <a:t>vero</a:t>
            </a:r>
            <a:r>
              <a:rPr lang="en-GB" dirty="0">
                <a:solidFill>
                  <a:schemeClr val="accent1"/>
                </a:solidFill>
              </a:rPr>
              <a:t> </a:t>
            </a:r>
            <a:r>
              <a:rPr lang="en-GB" dirty="0" err="1">
                <a:solidFill>
                  <a:schemeClr val="accent1"/>
                </a:solidFill>
              </a:rPr>
              <a:t>eos</a:t>
            </a:r>
            <a:r>
              <a:rPr lang="en-GB" dirty="0">
                <a:solidFill>
                  <a:schemeClr val="accent1"/>
                </a:solidFill>
              </a:rPr>
              <a:t> et </a:t>
            </a:r>
            <a:r>
              <a:rPr lang="en-GB" dirty="0" err="1">
                <a:solidFill>
                  <a:schemeClr val="accent1"/>
                </a:solidFill>
              </a:rPr>
              <a:t>accusam</a:t>
            </a:r>
            <a:r>
              <a:rPr lang="en-GB" dirty="0">
                <a:solidFill>
                  <a:schemeClr val="accent1"/>
                </a:solidFill>
              </a:rPr>
              <a:t> et </a:t>
            </a:r>
            <a:r>
              <a:rPr lang="en-GB" dirty="0" err="1">
                <a:solidFill>
                  <a:schemeClr val="accent1"/>
                </a:solidFill>
              </a:rPr>
              <a:t>justo</a:t>
            </a:r>
            <a:r>
              <a:rPr lang="en-GB" dirty="0"/>
              <a:t/>
            </a:r>
            <a:br>
              <a:rPr lang="en-GB" dirty="0"/>
            </a:br>
            <a:r>
              <a:rPr lang="en-GB" dirty="0" err="1"/>
              <a:t>Eum</a:t>
            </a:r>
            <a:r>
              <a:rPr lang="en-GB" dirty="0"/>
              <a:t> </a:t>
            </a:r>
            <a:r>
              <a:rPr lang="en-GB" dirty="0" err="1"/>
              <a:t>iriure</a:t>
            </a:r>
            <a:r>
              <a:rPr lang="en-GB" dirty="0"/>
              <a:t> </a:t>
            </a:r>
            <a:r>
              <a:rPr lang="en-GB" dirty="0" err="1"/>
              <a:t>dolor</a:t>
            </a:r>
            <a:r>
              <a:rPr lang="en-GB" dirty="0"/>
              <a:t> in</a:t>
            </a:r>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5" name="Text Placeholder 4"/>
          <p:cNvSpPr>
            <a:spLocks noGrp="1"/>
          </p:cNvSpPr>
          <p:nvPr>
            <p:ph type="body" sz="quarter" idx="12"/>
          </p:nvPr>
        </p:nvSpPr>
        <p:spPr/>
        <p:txBody>
          <a:bodyPr/>
          <a:lstStyle/>
          <a:p>
            <a:r>
              <a:rPr lang="en-GB" dirty="0"/>
              <a:t>Image: used under license from </a:t>
            </a:r>
            <a:r>
              <a:rPr lang="en-GB" dirty="0" smtClean="0"/>
              <a:t>shutterstock.com</a:t>
            </a:r>
            <a:endParaRPr lang="en-GB" dirty="0"/>
          </a:p>
        </p:txBody>
      </p:sp>
    </p:spTree>
    <p:extLst>
      <p:ext uri="{BB962C8B-B14F-4D97-AF65-F5344CB8AC3E}">
        <p14:creationId xmlns:p14="http://schemas.microsoft.com/office/powerpoint/2010/main" val="1234410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47" r="47"/>
          <a:stretch>
            <a:fillRect/>
          </a:stretch>
        </p:blipFill>
        <p:spPr/>
      </p:pic>
      <p:sp>
        <p:nvSpPr>
          <p:cNvPr id="3" name="Title 2"/>
          <p:cNvSpPr>
            <a:spLocks noGrp="1"/>
          </p:cNvSpPr>
          <p:nvPr>
            <p:ph type="ctrTitle"/>
          </p:nvPr>
        </p:nvSpPr>
        <p:spPr/>
        <p:txBody>
          <a:bodyPr/>
          <a:lstStyle/>
          <a:p>
            <a:r>
              <a:rPr lang="en-GB" dirty="0"/>
              <a:t>Nam liber </a:t>
            </a:r>
            <a:r>
              <a:rPr lang="en-GB" dirty="0" err="1"/>
              <a:t>tempor</a:t>
            </a:r>
            <a:r>
              <a:rPr lang="en-GB" dirty="0"/>
              <a:t> cum </a:t>
            </a:r>
            <a:r>
              <a:rPr lang="en-GB" dirty="0" err="1"/>
              <a:t>soluta</a:t>
            </a:r>
            <a:r>
              <a:rPr lang="en-GB" dirty="0"/>
              <a:t> </a:t>
            </a:r>
            <a:r>
              <a:rPr lang="en-GB" dirty="0" err="1"/>
              <a:t>nobis</a:t>
            </a:r>
            <a:r>
              <a:rPr lang="en-GB" dirty="0"/>
              <a:t/>
            </a:r>
            <a:br>
              <a:rPr lang="en-GB" dirty="0"/>
            </a:br>
            <a:r>
              <a:rPr lang="en-GB" dirty="0" err="1"/>
              <a:t>Eleifend</a:t>
            </a:r>
            <a:r>
              <a:rPr lang="en-GB" dirty="0"/>
              <a:t> option </a:t>
            </a:r>
            <a:r>
              <a:rPr lang="en-GB" dirty="0" err="1"/>
              <a:t>congue</a:t>
            </a:r>
            <a:r>
              <a:rPr lang="en-GB" dirty="0"/>
              <a:t> nihil</a:t>
            </a:r>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5" name="Text Placeholder 4"/>
          <p:cNvSpPr>
            <a:spLocks noGrp="1"/>
          </p:cNvSpPr>
          <p:nvPr>
            <p:ph type="body" sz="quarter" idx="12"/>
          </p:nvPr>
        </p:nvSpPr>
        <p:spPr/>
        <p:txBody>
          <a:bodyPr/>
          <a:lstStyle/>
          <a:p>
            <a:r>
              <a:rPr lang="en-GB" dirty="0"/>
              <a:t>Image: US </a:t>
            </a:r>
            <a:r>
              <a:rPr lang="en-GB" dirty="0" smtClean="0"/>
              <a:t>DOT</a:t>
            </a:r>
            <a:endParaRPr lang="en-GB" dirty="0"/>
          </a:p>
        </p:txBody>
      </p:sp>
    </p:spTree>
    <p:extLst>
      <p:ext uri="{BB962C8B-B14F-4D97-AF65-F5344CB8AC3E}">
        <p14:creationId xmlns:p14="http://schemas.microsoft.com/office/powerpoint/2010/main" val="1211868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Separation slides</a:t>
            </a:r>
            <a:endParaRPr lang="en-GB" dirty="0"/>
          </a:p>
        </p:txBody>
      </p:sp>
      <p:sp>
        <p:nvSpPr>
          <p:cNvPr id="3" name="Text Placeholder 2"/>
          <p:cNvSpPr>
            <a:spLocks noGrp="1"/>
          </p:cNvSpPr>
          <p:nvPr>
            <p:ph type="body" sz="quarter" idx="24"/>
          </p:nvPr>
        </p:nvSpPr>
        <p:spPr/>
        <p:txBody>
          <a:bodyPr/>
          <a:lstStyle/>
          <a:p>
            <a:r>
              <a:rPr lang="en-GB" dirty="0" smtClean="0"/>
              <a:t>3</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1841484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 r="9"/>
          <a:stretch>
            <a:fillRect/>
          </a:stretch>
        </p:blipFill>
        <p:spPr/>
      </p:pic>
      <p:sp>
        <p:nvSpPr>
          <p:cNvPr id="3" name="Title 2"/>
          <p:cNvSpPr>
            <a:spLocks noGrp="1"/>
          </p:cNvSpPr>
          <p:nvPr>
            <p:ph type="title"/>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consetetur</a:t>
            </a:r>
            <a:r>
              <a:rPr lang="en-GB" dirty="0"/>
              <a:t> </a:t>
            </a:r>
            <a:br>
              <a:rPr lang="en-GB" dirty="0"/>
            </a:br>
            <a:r>
              <a:rPr lang="en-GB" dirty="0" err="1"/>
              <a:t>sadipscing</a:t>
            </a:r>
            <a:r>
              <a:rPr lang="en-GB" dirty="0"/>
              <a:t> </a:t>
            </a:r>
            <a:r>
              <a:rPr lang="en-GB" dirty="0" err="1"/>
              <a:t>elitr</a:t>
            </a:r>
            <a:endParaRPr lang="en-GB" dirty="0"/>
          </a:p>
        </p:txBody>
      </p:sp>
      <p:sp>
        <p:nvSpPr>
          <p:cNvPr id="4" name="Text Placeholder 3"/>
          <p:cNvSpPr>
            <a:spLocks noGrp="1"/>
          </p:cNvSpPr>
          <p:nvPr>
            <p:ph type="body" sz="quarter" idx="12"/>
          </p:nvPr>
        </p:nvSpPr>
        <p:spPr/>
        <p:txBody>
          <a:bodyPr/>
          <a:lstStyle/>
          <a:p>
            <a:r>
              <a:rPr lang="en-GB" dirty="0"/>
              <a:t> Image: used under license from shutterstock.com </a:t>
            </a:r>
          </a:p>
        </p:txBody>
      </p:sp>
      <p:sp>
        <p:nvSpPr>
          <p:cNvPr id="5" name="Text Placeholder 4"/>
          <p:cNvSpPr>
            <a:spLocks noGrp="1"/>
          </p:cNvSpPr>
          <p:nvPr>
            <p:ph type="body" sz="quarter" idx="11"/>
          </p:nvPr>
        </p:nvSpPr>
        <p:spPr/>
        <p:txBody>
          <a:bodyPr/>
          <a:lstStyle/>
          <a:p>
            <a:r>
              <a:rPr lang="en-GB" dirty="0" smtClean="0"/>
              <a:t>1</a:t>
            </a:r>
            <a:endParaRPr lang="en-GB" dirty="0"/>
          </a:p>
        </p:txBody>
      </p:sp>
    </p:spTree>
    <p:extLst>
      <p:ext uri="{BB962C8B-B14F-4D97-AF65-F5344CB8AC3E}">
        <p14:creationId xmlns:p14="http://schemas.microsoft.com/office/powerpoint/2010/main" val="3970325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8" b="18"/>
          <a:stretch>
            <a:fillRect/>
          </a:stretch>
        </p:blipFill>
        <p:spPr/>
      </p:pic>
      <p:sp>
        <p:nvSpPr>
          <p:cNvPr id="3" name="Title 2"/>
          <p:cNvSpPr>
            <a:spLocks noGrp="1"/>
          </p:cNvSpPr>
          <p:nvPr>
            <p:ph type="title"/>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consetetur</a:t>
            </a:r>
            <a:r>
              <a:rPr lang="en-GB" dirty="0"/>
              <a:t> </a:t>
            </a:r>
            <a:br>
              <a:rPr lang="en-GB" dirty="0"/>
            </a:br>
            <a:r>
              <a:rPr lang="en-GB" dirty="0" err="1"/>
              <a:t>sadipscing</a:t>
            </a:r>
            <a:r>
              <a:rPr lang="en-GB" dirty="0"/>
              <a:t> </a:t>
            </a:r>
            <a:r>
              <a:rPr lang="en-GB" dirty="0" err="1"/>
              <a:t>elitr</a:t>
            </a:r>
            <a:endParaRPr lang="en-GB" dirty="0"/>
          </a:p>
        </p:txBody>
      </p:sp>
      <p:sp>
        <p:nvSpPr>
          <p:cNvPr id="4" name="Text Placeholder 3"/>
          <p:cNvSpPr>
            <a:spLocks noGrp="1"/>
          </p:cNvSpPr>
          <p:nvPr>
            <p:ph type="body" sz="quarter" idx="12"/>
          </p:nvPr>
        </p:nvSpPr>
        <p:spPr/>
        <p:txBody>
          <a:bodyPr/>
          <a:lstStyle/>
          <a:p>
            <a:r>
              <a:rPr lang="en-GB" dirty="0"/>
              <a:t> Image: used under license from shutterstock.com </a:t>
            </a:r>
          </a:p>
        </p:txBody>
      </p:sp>
      <p:sp>
        <p:nvSpPr>
          <p:cNvPr id="5" name="Text Placeholder 4"/>
          <p:cNvSpPr>
            <a:spLocks noGrp="1"/>
          </p:cNvSpPr>
          <p:nvPr>
            <p:ph type="body" sz="quarter" idx="11"/>
          </p:nvPr>
        </p:nvSpPr>
        <p:spPr/>
        <p:txBody>
          <a:bodyPr/>
          <a:lstStyle/>
          <a:p>
            <a:r>
              <a:rPr lang="en-GB" dirty="0" smtClean="0"/>
              <a:t>2</a:t>
            </a:r>
            <a:endParaRPr lang="en-GB" dirty="0"/>
          </a:p>
        </p:txBody>
      </p:sp>
    </p:spTree>
    <p:extLst>
      <p:ext uri="{BB962C8B-B14F-4D97-AF65-F5344CB8AC3E}">
        <p14:creationId xmlns:p14="http://schemas.microsoft.com/office/powerpoint/2010/main" val="2464969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Agenda</a:t>
            </a:r>
          </a:p>
        </p:txBody>
      </p:sp>
      <p:sp>
        <p:nvSpPr>
          <p:cNvPr id="8" name="Inhaltsplatzhalter 2"/>
          <p:cNvSpPr>
            <a:spLocks noGrp="1"/>
          </p:cNvSpPr>
          <p:nvPr>
            <p:ph idx="1"/>
          </p:nvPr>
        </p:nvSpPr>
        <p:spPr>
          <a:xfrm>
            <a:off x="306000" y="1206000"/>
            <a:ext cx="3670685" cy="3628800"/>
          </a:xfrm>
        </p:spPr>
        <p:txBody>
          <a:bodyPr/>
          <a:lstStyle/>
          <a:p>
            <a:pPr marL="0" indent="0">
              <a:spcAft>
                <a:spcPts val="600"/>
              </a:spcAft>
              <a:buNone/>
              <a:tabLst>
                <a:tab pos="5110163" algn="r"/>
              </a:tabLst>
            </a:pPr>
            <a:r>
              <a:rPr lang="en-GB" dirty="0" smtClean="0">
                <a:solidFill>
                  <a:schemeClr val="accent1"/>
                </a:solidFill>
              </a:rPr>
              <a:t>Introduction</a:t>
            </a:r>
          </a:p>
          <a:p>
            <a:pPr>
              <a:spcAft>
                <a:spcPts val="600"/>
              </a:spcAft>
              <a:tabLst>
                <a:tab pos="5110163" algn="r"/>
              </a:tabLst>
            </a:pPr>
            <a:r>
              <a:rPr lang="en-GB" sz="1100" dirty="0" smtClean="0"/>
              <a:t>Storytelling	3</a:t>
            </a:r>
            <a:br>
              <a:rPr lang="en-GB" sz="1100" dirty="0" smtClean="0"/>
            </a:br>
            <a:endParaRPr lang="en-GB" sz="1100" dirty="0" smtClean="0"/>
          </a:p>
          <a:p>
            <a:pPr marL="0" indent="0">
              <a:spcAft>
                <a:spcPts val="600"/>
              </a:spcAft>
              <a:buNone/>
              <a:tabLst>
                <a:tab pos="5110163" algn="r"/>
              </a:tabLst>
            </a:pPr>
            <a:r>
              <a:rPr lang="en-GB" dirty="0" smtClean="0">
                <a:solidFill>
                  <a:schemeClr val="accent1"/>
                </a:solidFill>
              </a:rPr>
              <a:t>Structure of presentations</a:t>
            </a:r>
            <a:r>
              <a:rPr lang="en-GB" sz="1100" dirty="0" smtClean="0"/>
              <a:t>	</a:t>
            </a:r>
          </a:p>
          <a:p>
            <a:pPr>
              <a:spcAft>
                <a:spcPts val="600"/>
              </a:spcAft>
              <a:buFont typeface="+mj-lt"/>
              <a:buAutoNum type="arabicPeriod" startAt="2"/>
              <a:tabLst>
                <a:tab pos="5110163" algn="r"/>
              </a:tabLst>
            </a:pPr>
            <a:r>
              <a:rPr lang="en-GB" sz="1100" dirty="0" err="1" smtClean="0"/>
              <a:t>Titel</a:t>
            </a:r>
            <a:r>
              <a:rPr lang="en-GB" sz="1100" dirty="0" smtClean="0"/>
              <a:t> slides	9</a:t>
            </a:r>
          </a:p>
          <a:p>
            <a:pPr>
              <a:spcAft>
                <a:spcPts val="600"/>
              </a:spcAft>
              <a:buFont typeface="+mj-lt"/>
              <a:buAutoNum type="arabicPeriod" startAt="2"/>
              <a:tabLst>
                <a:tab pos="5110163" algn="r"/>
              </a:tabLst>
            </a:pPr>
            <a:r>
              <a:rPr lang="en-GB" sz="1100" dirty="0" smtClean="0"/>
              <a:t>Separation slides	18</a:t>
            </a:r>
          </a:p>
          <a:p>
            <a:pPr>
              <a:spcAft>
                <a:spcPts val="600"/>
              </a:spcAft>
              <a:buFont typeface="+mj-lt"/>
              <a:buAutoNum type="arabicPeriod" startAt="2"/>
              <a:tabLst>
                <a:tab pos="5110163" algn="r"/>
              </a:tabLst>
            </a:pPr>
            <a:r>
              <a:rPr lang="en-GB" sz="1100" dirty="0" smtClean="0"/>
              <a:t>Closing slides	25</a:t>
            </a:r>
          </a:p>
          <a:p>
            <a:pPr>
              <a:spcAft>
                <a:spcPts val="600"/>
              </a:spcAft>
              <a:buFont typeface="+mj-lt"/>
              <a:buAutoNum type="arabicPeriod" startAt="2"/>
              <a:tabLst>
                <a:tab pos="5110163" algn="r"/>
              </a:tabLst>
            </a:pPr>
            <a:r>
              <a:rPr lang="en-GB" sz="1100" dirty="0" smtClean="0"/>
              <a:t>Agenda	35</a:t>
            </a:r>
            <a:br>
              <a:rPr lang="en-GB" sz="1100" dirty="0" smtClean="0"/>
            </a:br>
            <a:endParaRPr lang="en-GB" sz="1100" dirty="0" smtClean="0"/>
          </a:p>
          <a:p>
            <a:pPr marL="0" indent="0">
              <a:spcAft>
                <a:spcPts val="600"/>
              </a:spcAft>
              <a:buNone/>
              <a:tabLst>
                <a:tab pos="5110163" algn="r"/>
              </a:tabLst>
            </a:pPr>
            <a:r>
              <a:rPr lang="en-GB" dirty="0" smtClean="0">
                <a:solidFill>
                  <a:schemeClr val="accent1"/>
                </a:solidFill>
              </a:rPr>
              <a:t>Creative tools</a:t>
            </a:r>
          </a:p>
          <a:p>
            <a:pPr>
              <a:spcAft>
                <a:spcPts val="600"/>
              </a:spcAft>
              <a:buFont typeface="+mj-lt"/>
              <a:buAutoNum type="arabicPeriod" startAt="6"/>
              <a:tabLst>
                <a:tab pos="5110163" algn="r"/>
              </a:tabLst>
            </a:pPr>
            <a:r>
              <a:rPr lang="en-GB" sz="1100" dirty="0" smtClean="0"/>
              <a:t>Graphs	41</a:t>
            </a:r>
          </a:p>
          <a:p>
            <a:pPr>
              <a:spcAft>
                <a:spcPts val="600"/>
              </a:spcAft>
              <a:buFont typeface="+mj-lt"/>
              <a:buAutoNum type="arabicPeriod" startAt="6"/>
              <a:tabLst>
                <a:tab pos="5110163" algn="r"/>
              </a:tabLst>
            </a:pPr>
            <a:r>
              <a:rPr lang="en-GB" sz="1100" dirty="0" smtClean="0"/>
              <a:t>Picture-text combinations	51</a:t>
            </a:r>
          </a:p>
          <a:p>
            <a:pPr>
              <a:spcAft>
                <a:spcPts val="600"/>
              </a:spcAft>
              <a:buFont typeface="+mj-lt"/>
              <a:buAutoNum type="arabicPeriod" startAt="6"/>
              <a:tabLst>
                <a:tab pos="5110163" algn="r"/>
              </a:tabLst>
            </a:pPr>
            <a:r>
              <a:rPr lang="en-GB" sz="1100" dirty="0" smtClean="0"/>
              <a:t>Text on pictures	56</a:t>
            </a:r>
          </a:p>
          <a:p>
            <a:pPr>
              <a:spcAft>
                <a:spcPts val="600"/>
              </a:spcAft>
              <a:buFont typeface="+mj-lt"/>
              <a:buAutoNum type="arabicPeriod" startAt="6"/>
              <a:tabLst>
                <a:tab pos="5110163" algn="r"/>
              </a:tabLst>
            </a:pPr>
            <a:r>
              <a:rPr lang="en-GB" sz="1100" dirty="0" smtClean="0"/>
              <a:t>Usage of colour fields	62</a:t>
            </a:r>
          </a:p>
        </p:txBody>
      </p:sp>
      <p:sp>
        <p:nvSpPr>
          <p:cNvPr id="2" name="Date Placeholder 1"/>
          <p:cNvSpPr>
            <a:spLocks noGrp="1"/>
          </p:cNvSpPr>
          <p:nvPr>
            <p:ph type="dt" sz="half" idx="10"/>
          </p:nvPr>
        </p:nvSpPr>
        <p:spPr/>
        <p:txBody>
          <a:bodyPr/>
          <a:lstStyle/>
          <a:p>
            <a:fld id="{6B8EBE17-716B-4B6B-A1A1-C31631BB8949}" type="datetime4">
              <a:rPr lang="en-GB" noProof="0" smtClean="0"/>
              <a:t>01 December 2015</a:t>
            </a:fld>
            <a:endParaRPr lang="en-GB" noProof="0"/>
          </a:p>
        </p:txBody>
      </p:sp>
      <p:sp>
        <p:nvSpPr>
          <p:cNvPr id="4" name="Slide Number Placeholder 3"/>
          <p:cNvSpPr>
            <a:spLocks noGrp="1"/>
          </p:cNvSpPr>
          <p:nvPr>
            <p:ph type="sldNum" sz="quarter" idx="11"/>
          </p:nvPr>
        </p:nvSpPr>
        <p:spPr/>
        <p:txBody>
          <a:bodyPr/>
          <a:lstStyle/>
          <a:p>
            <a:fld id="{D94909C6-CC71-4962-A18E-AF0515723D95}" type="slidenum">
              <a:rPr lang="en-GB" noProof="0" smtClean="0"/>
              <a:pPr/>
              <a:t>2</a:t>
            </a:fld>
            <a:endParaRPr lang="en-GB" noProof="0"/>
          </a:p>
        </p:txBody>
      </p:sp>
      <p:sp>
        <p:nvSpPr>
          <p:cNvPr id="3" name="Footer Placeholder 2"/>
          <p:cNvSpPr>
            <a:spLocks noGrp="1"/>
          </p:cNvSpPr>
          <p:nvPr>
            <p:ph type="ftr" sz="quarter" idx="12"/>
          </p:nvPr>
        </p:nvSpPr>
        <p:spPr/>
        <p:txBody>
          <a:bodyPr/>
          <a:lstStyle/>
          <a:p>
            <a:r>
              <a:rPr lang="en-GB" noProof="0" smtClean="0"/>
              <a:t>MR Best Practice</a:t>
            </a:r>
            <a:endParaRPr lang="en-GB" noProof="0"/>
          </a:p>
        </p:txBody>
      </p:sp>
      <p:sp>
        <p:nvSpPr>
          <p:cNvPr id="9" name="Inhaltsplatzhalter 2"/>
          <p:cNvSpPr txBox="1">
            <a:spLocks/>
          </p:cNvSpPr>
          <p:nvPr/>
        </p:nvSpPr>
        <p:spPr>
          <a:xfrm>
            <a:off x="5188535" y="1256959"/>
            <a:ext cx="3670685" cy="3628800"/>
          </a:xfrm>
          <a:prstGeom prst="rect">
            <a:avLst/>
          </a:prstGeom>
        </p:spPr>
        <p:txBody>
          <a:bodyPr vert="horz" lIns="0" tIns="0" rIns="0" bIns="0" rtlCol="0">
            <a:noAutofit/>
          </a:bodyPr>
          <a:lstStyle>
            <a:lvl1pPr marL="450000" indent="-450000" algn="l" defTabSz="270000" rtl="0" eaLnBrk="1" latinLnBrk="0" hangingPunct="1">
              <a:lnSpc>
                <a:spcPct val="110000"/>
              </a:lnSpc>
              <a:spcBef>
                <a:spcPts val="0"/>
              </a:spcBef>
              <a:spcAft>
                <a:spcPts val="900"/>
              </a:spcAft>
              <a:buClr>
                <a:schemeClr val="accent1"/>
              </a:buClr>
              <a:buSzPct val="145000"/>
              <a:buFont typeface="Wingdings" pitchFamily="2" charset="2"/>
              <a:buAutoNum type="arabicPeriod"/>
              <a:defRPr sz="1400" kern="1200">
                <a:solidFill>
                  <a:schemeClr val="tx2"/>
                </a:solidFill>
                <a:latin typeface="+mn-lt"/>
                <a:ea typeface="+mn-ea"/>
                <a:cs typeface="+mn-cs"/>
              </a:defRPr>
            </a:lvl1pPr>
            <a:lvl2pPr marL="7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99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26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53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80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207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34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61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a:spcAft>
                <a:spcPts val="600"/>
              </a:spcAft>
              <a:buFont typeface="+mj-lt"/>
              <a:buAutoNum type="arabicPeriod" startAt="10"/>
              <a:tabLst>
                <a:tab pos="5110163" algn="r"/>
              </a:tabLst>
            </a:pPr>
            <a:r>
              <a:rPr lang="en-GB" sz="1100" dirty="0" smtClean="0"/>
              <a:t>Design with typography	72</a:t>
            </a:r>
          </a:p>
          <a:p>
            <a:pPr>
              <a:spcAft>
                <a:spcPts val="600"/>
              </a:spcAft>
              <a:buFont typeface="+mj-lt"/>
              <a:buAutoNum type="arabicPeriod" startAt="10"/>
              <a:tabLst>
                <a:tab pos="5110163" algn="r"/>
              </a:tabLst>
            </a:pPr>
            <a:r>
              <a:rPr lang="en-GB" sz="1100" dirty="0" smtClean="0"/>
              <a:t>Tables	77</a:t>
            </a:r>
          </a:p>
          <a:p>
            <a:pPr>
              <a:spcAft>
                <a:spcPts val="600"/>
              </a:spcAft>
              <a:buFont typeface="+mj-lt"/>
              <a:buAutoNum type="arabicPeriod" startAt="10"/>
              <a:tabLst>
                <a:tab pos="5110163" algn="r"/>
              </a:tabLst>
            </a:pPr>
            <a:r>
              <a:rPr lang="en-GB" sz="1100" dirty="0" smtClean="0"/>
              <a:t>Mapping of processes and organisations	81</a:t>
            </a:r>
            <a:br>
              <a:rPr lang="en-GB" sz="1100" dirty="0" smtClean="0"/>
            </a:br>
            <a:endParaRPr lang="en-GB" sz="1100" dirty="0" smtClean="0"/>
          </a:p>
          <a:p>
            <a:pPr marL="0" indent="0">
              <a:spcAft>
                <a:spcPts val="600"/>
              </a:spcAft>
              <a:buFont typeface="Wingdings" pitchFamily="2" charset="2"/>
              <a:buNone/>
              <a:tabLst>
                <a:tab pos="5110163" algn="r"/>
              </a:tabLst>
            </a:pPr>
            <a:r>
              <a:rPr lang="en-GB" dirty="0" smtClean="0">
                <a:solidFill>
                  <a:schemeClr val="accent1"/>
                </a:solidFill>
              </a:rPr>
              <a:t>Animation</a:t>
            </a:r>
            <a:r>
              <a:rPr lang="en-GB" sz="1100" dirty="0" smtClean="0"/>
              <a:t>	</a:t>
            </a:r>
          </a:p>
          <a:p>
            <a:pPr>
              <a:spcAft>
                <a:spcPts val="600"/>
              </a:spcAft>
              <a:buFont typeface="+mj-lt"/>
              <a:buAutoNum type="arabicPeriod" startAt="13"/>
              <a:tabLst>
                <a:tab pos="5110163" algn="r"/>
              </a:tabLst>
            </a:pPr>
            <a:r>
              <a:rPr lang="en-GB" sz="1100" dirty="0" smtClean="0"/>
              <a:t>Animations and stepwise build up	86</a:t>
            </a:r>
            <a:br>
              <a:rPr lang="en-GB" sz="1100" dirty="0" smtClean="0"/>
            </a:br>
            <a:endParaRPr lang="en-GB" sz="1100" dirty="0" smtClean="0"/>
          </a:p>
          <a:p>
            <a:pPr marL="0" indent="0">
              <a:spcAft>
                <a:spcPts val="600"/>
              </a:spcAft>
              <a:buFont typeface="Wingdings" pitchFamily="2" charset="2"/>
              <a:buNone/>
              <a:tabLst>
                <a:tab pos="5110163" algn="r"/>
              </a:tabLst>
            </a:pPr>
            <a:r>
              <a:rPr lang="en-GB" dirty="0" smtClean="0">
                <a:solidFill>
                  <a:schemeClr val="accent1"/>
                </a:solidFill>
              </a:rPr>
              <a:t>Others</a:t>
            </a:r>
          </a:p>
          <a:p>
            <a:pPr>
              <a:spcAft>
                <a:spcPts val="600"/>
              </a:spcAft>
              <a:buFont typeface="+mj-lt"/>
              <a:buAutoNum type="arabicPeriod" startAt="14"/>
              <a:tabLst>
                <a:tab pos="5110163" algn="r"/>
              </a:tabLst>
            </a:pPr>
            <a:r>
              <a:rPr lang="en-GB" sz="1100" dirty="0" smtClean="0"/>
              <a:t>Profiles	93</a:t>
            </a:r>
          </a:p>
          <a:p>
            <a:pPr>
              <a:spcAft>
                <a:spcPts val="600"/>
              </a:spcAft>
              <a:buFont typeface="+mj-lt"/>
              <a:buAutoNum type="arabicPeriod" startAt="14"/>
              <a:tabLst>
                <a:tab pos="5110163" algn="r"/>
              </a:tabLst>
            </a:pPr>
            <a:r>
              <a:rPr lang="en-GB" sz="1100" dirty="0" smtClean="0"/>
              <a:t>Quotations	97</a:t>
            </a:r>
          </a:p>
        </p:txBody>
      </p:sp>
    </p:spTree>
    <p:extLst>
      <p:ext uri="{BB962C8B-B14F-4D97-AF65-F5344CB8AC3E}">
        <p14:creationId xmlns:p14="http://schemas.microsoft.com/office/powerpoint/2010/main" val="143713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 r="9"/>
          <a:stretch>
            <a:fillRect/>
          </a:stretch>
        </p:blipFill>
        <p:spPr/>
      </p:pic>
      <p:sp>
        <p:nvSpPr>
          <p:cNvPr id="3" name="Title 2"/>
          <p:cNvSpPr>
            <a:spLocks noGrp="1"/>
          </p:cNvSpPr>
          <p:nvPr>
            <p:ph type="title"/>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consetetur</a:t>
            </a:r>
            <a:r>
              <a:rPr lang="en-GB" dirty="0"/>
              <a:t> </a:t>
            </a:r>
            <a:br>
              <a:rPr lang="en-GB" dirty="0"/>
            </a:br>
            <a:r>
              <a:rPr lang="en-GB" dirty="0" err="1"/>
              <a:t>sadipscing</a:t>
            </a:r>
            <a:r>
              <a:rPr lang="en-GB" dirty="0"/>
              <a:t> </a:t>
            </a:r>
            <a:r>
              <a:rPr lang="en-GB" dirty="0" err="1"/>
              <a:t>elitr</a:t>
            </a:r>
            <a:endParaRPr lang="en-GB" dirty="0"/>
          </a:p>
        </p:txBody>
      </p:sp>
      <p:sp>
        <p:nvSpPr>
          <p:cNvPr id="4" name="Text Placeholder 3"/>
          <p:cNvSpPr>
            <a:spLocks noGrp="1"/>
          </p:cNvSpPr>
          <p:nvPr>
            <p:ph type="body" sz="quarter" idx="12"/>
          </p:nvPr>
        </p:nvSpPr>
        <p:spPr/>
        <p:txBody>
          <a:bodyPr/>
          <a:lstStyle/>
          <a:p>
            <a:r>
              <a:rPr lang="en-GB" dirty="0"/>
              <a:t> Image: used under license from shutterstock.com </a:t>
            </a:r>
          </a:p>
        </p:txBody>
      </p:sp>
      <p:sp>
        <p:nvSpPr>
          <p:cNvPr id="5" name="Text Placeholder 4"/>
          <p:cNvSpPr>
            <a:spLocks noGrp="1"/>
          </p:cNvSpPr>
          <p:nvPr>
            <p:ph type="body" sz="quarter" idx="11"/>
          </p:nvPr>
        </p:nvSpPr>
        <p:spPr/>
        <p:txBody>
          <a:bodyPr/>
          <a:lstStyle/>
          <a:p>
            <a:r>
              <a:rPr lang="en-GB" dirty="0" smtClean="0"/>
              <a:t>5</a:t>
            </a:r>
            <a:endParaRPr lang="en-GB" dirty="0"/>
          </a:p>
        </p:txBody>
      </p:sp>
    </p:spTree>
    <p:extLst>
      <p:ext uri="{BB962C8B-B14F-4D97-AF65-F5344CB8AC3E}">
        <p14:creationId xmlns:p14="http://schemas.microsoft.com/office/powerpoint/2010/main" val="1758154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consetetur</a:t>
            </a:r>
            <a:r>
              <a:rPr lang="en-GB" dirty="0"/>
              <a:t> </a:t>
            </a:r>
            <a:r>
              <a:rPr lang="en-GB" dirty="0" err="1"/>
              <a:t>sadipscing</a:t>
            </a:r>
            <a:r>
              <a:rPr lang="en-GB" dirty="0"/>
              <a:t> </a:t>
            </a:r>
            <a:r>
              <a:rPr lang="en-GB" dirty="0" err="1"/>
              <a:t>elitr</a:t>
            </a:r>
            <a:endParaRPr lang="en-GB" dirty="0"/>
          </a:p>
        </p:txBody>
      </p:sp>
      <p:sp>
        <p:nvSpPr>
          <p:cNvPr id="3" name="Text Placeholder 2"/>
          <p:cNvSpPr>
            <a:spLocks noGrp="1"/>
          </p:cNvSpPr>
          <p:nvPr>
            <p:ph type="body" sz="quarter" idx="24"/>
          </p:nvPr>
        </p:nvSpPr>
        <p:spPr/>
        <p:txBody>
          <a:bodyPr/>
          <a:lstStyle/>
          <a:p>
            <a:r>
              <a:rPr lang="en-GB" dirty="0" smtClean="0"/>
              <a:t>2</a:t>
            </a:r>
            <a:endParaRPr lang="en-GB" dirty="0"/>
          </a:p>
        </p:txBody>
      </p:sp>
      <p:pic>
        <p:nvPicPr>
          <p:cNvPr id="6" name="Picture Placehold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60" r="60"/>
          <a:stretch>
            <a:fillRect/>
          </a:stretch>
        </p:blipFill>
        <p:spPr/>
      </p:pic>
      <p:sp>
        <p:nvSpPr>
          <p:cNvPr id="5" name="Text Placeholder 4"/>
          <p:cNvSpPr>
            <a:spLocks noGrp="1"/>
          </p:cNvSpPr>
          <p:nvPr>
            <p:ph type="body" sz="quarter" idx="12"/>
          </p:nvPr>
        </p:nvSpPr>
        <p:spPr/>
        <p:txBody>
          <a:bodyPr/>
          <a:lstStyle/>
          <a:p>
            <a:r>
              <a:rPr lang="en-GB" dirty="0"/>
              <a:t>Image: used under license from </a:t>
            </a:r>
            <a:r>
              <a:rPr lang="en-GB" dirty="0" smtClean="0"/>
              <a:t>shutterstock.com</a:t>
            </a:r>
            <a:endParaRPr lang="en-GB" dirty="0"/>
          </a:p>
        </p:txBody>
      </p:sp>
    </p:spTree>
    <p:extLst>
      <p:ext uri="{BB962C8B-B14F-4D97-AF65-F5344CB8AC3E}">
        <p14:creationId xmlns:p14="http://schemas.microsoft.com/office/powerpoint/2010/main" val="1202613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4" r="34"/>
          <a:stretch>
            <a:fillRect/>
          </a:stretch>
        </p:blipFill>
        <p:spPr/>
      </p:pic>
      <p:sp>
        <p:nvSpPr>
          <p:cNvPr id="3" name="Text Placeholder 2"/>
          <p:cNvSpPr>
            <a:spLocks noGrp="1"/>
          </p:cNvSpPr>
          <p:nvPr>
            <p:ph type="body" sz="quarter" idx="14"/>
          </p:nvPr>
        </p:nvSpPr>
        <p:spPr>
          <a:xfrm>
            <a:off x="5994000" y="1206000"/>
            <a:ext cx="2844000" cy="2472779"/>
          </a:xfrm>
        </p:spPr>
        <p:txBody>
          <a:bodyPr>
            <a:noAutofit/>
          </a:bodyPr>
          <a:lstStyle/>
          <a:p>
            <a:r>
              <a:rPr lang="en-GB" dirty="0"/>
              <a:t>Lorem ipsum </a:t>
            </a:r>
            <a:r>
              <a:rPr lang="en-GB" dirty="0" err="1"/>
              <a:t>dolor</a:t>
            </a:r>
            <a:r>
              <a:rPr lang="en-GB" dirty="0"/>
              <a:t> sit </a:t>
            </a:r>
            <a:r>
              <a:rPr lang="en-GB" dirty="0" err="1"/>
              <a:t>amet</a:t>
            </a:r>
            <a:r>
              <a:rPr lang="en-GB" dirty="0"/>
              <a:t>, </a:t>
            </a:r>
            <a:r>
              <a:rPr lang="en-GB" dirty="0" err="1"/>
              <a:t>consetetur</a:t>
            </a:r>
            <a:r>
              <a:rPr lang="en-GB" dirty="0"/>
              <a:t> </a:t>
            </a:r>
            <a:r>
              <a:rPr lang="en-GB" dirty="0" err="1"/>
              <a:t>sadipscing</a:t>
            </a:r>
            <a:r>
              <a:rPr lang="en-GB" dirty="0"/>
              <a:t> </a:t>
            </a:r>
            <a:r>
              <a:rPr lang="en-GB" dirty="0" err="1"/>
              <a:t>elitr</a:t>
            </a:r>
            <a:r>
              <a:rPr lang="en-GB" dirty="0"/>
              <a:t>, </a:t>
            </a:r>
            <a:r>
              <a:rPr lang="en-GB" dirty="0" err="1"/>
              <a:t>sed</a:t>
            </a:r>
            <a:r>
              <a:rPr lang="en-GB" dirty="0"/>
              <a:t> </a:t>
            </a:r>
            <a:r>
              <a:rPr lang="en-GB" dirty="0" err="1"/>
              <a:t>diam</a:t>
            </a:r>
            <a:r>
              <a:rPr lang="en-GB" dirty="0"/>
              <a:t> </a:t>
            </a:r>
            <a:r>
              <a:rPr lang="en-GB" dirty="0" err="1"/>
              <a:t>nonumy</a:t>
            </a:r>
            <a:r>
              <a:rPr lang="en-GB" dirty="0"/>
              <a:t> </a:t>
            </a:r>
            <a:r>
              <a:rPr lang="en-GB" dirty="0" err="1"/>
              <a:t>eirmod</a:t>
            </a:r>
            <a:r>
              <a:rPr lang="en-GB" dirty="0"/>
              <a:t> </a:t>
            </a:r>
            <a:r>
              <a:rPr lang="en-GB" dirty="0" err="1"/>
              <a:t>tempor</a:t>
            </a:r>
            <a:r>
              <a:rPr lang="en-GB" dirty="0"/>
              <a:t> </a:t>
            </a:r>
            <a:r>
              <a:rPr lang="en-GB" dirty="0" err="1"/>
              <a:t>invidunt</a:t>
            </a:r>
            <a:r>
              <a:rPr lang="en-GB" dirty="0"/>
              <a:t> </a:t>
            </a:r>
            <a:r>
              <a:rPr lang="en-GB" dirty="0" err="1"/>
              <a:t>ut</a:t>
            </a:r>
            <a:endParaRPr lang="en-GB" dirty="0"/>
          </a:p>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duo </a:t>
            </a:r>
            <a:r>
              <a:rPr lang="en-GB" dirty="0" err="1"/>
              <a:t>dolores</a:t>
            </a:r>
            <a:r>
              <a:rPr lang="en-GB" dirty="0"/>
              <a:t> et </a:t>
            </a:r>
            <a:r>
              <a:rPr lang="en-GB" dirty="0" err="1"/>
              <a:t>ea</a:t>
            </a:r>
            <a:r>
              <a:rPr lang="en-GB" dirty="0"/>
              <a:t> </a:t>
            </a:r>
            <a:r>
              <a:rPr lang="en-GB" dirty="0" err="1"/>
              <a:t>rebum</a:t>
            </a:r>
            <a:r>
              <a:rPr lang="en-GB" dirty="0"/>
              <a:t>. Stet </a:t>
            </a:r>
            <a:r>
              <a:rPr lang="en-GB" dirty="0" err="1"/>
              <a:t>clita</a:t>
            </a:r>
            <a:r>
              <a:rPr lang="en-GB" dirty="0"/>
              <a:t> </a:t>
            </a:r>
            <a:r>
              <a:rPr lang="en-GB" dirty="0" err="1"/>
              <a:t>kasd</a:t>
            </a:r>
            <a:r>
              <a:rPr lang="en-GB" dirty="0"/>
              <a:t> </a:t>
            </a:r>
            <a:r>
              <a:rPr lang="en-GB" dirty="0" err="1"/>
              <a:t>gubergren</a:t>
            </a:r>
            <a:endParaRPr lang="en-GB" dirty="0"/>
          </a:p>
          <a:p>
            <a:pPr lvl="1"/>
            <a:r>
              <a:rPr lang="en-GB" dirty="0"/>
              <a:t>no sea </a:t>
            </a:r>
            <a:r>
              <a:rPr lang="en-GB" dirty="0" err="1"/>
              <a:t>takimata</a:t>
            </a:r>
            <a:r>
              <a:rPr lang="en-GB" dirty="0"/>
              <a:t> </a:t>
            </a:r>
            <a:r>
              <a:rPr lang="en-GB" dirty="0" err="1"/>
              <a:t>sanctus</a:t>
            </a:r>
            <a:endParaRPr lang="en-GB" dirty="0"/>
          </a:p>
          <a:p>
            <a:pPr lvl="1"/>
            <a:r>
              <a:rPr lang="en-GB" dirty="0"/>
              <a:t>Lorem ipsum </a:t>
            </a:r>
            <a:r>
              <a:rPr lang="en-GB" dirty="0" err="1"/>
              <a:t>dolor</a:t>
            </a:r>
            <a:r>
              <a:rPr lang="en-GB" dirty="0"/>
              <a:t> sit</a:t>
            </a:r>
          </a:p>
        </p:txBody>
      </p:sp>
      <p:sp>
        <p:nvSpPr>
          <p:cNvPr id="4" name="Title 3"/>
          <p:cNvSpPr>
            <a:spLocks noGrp="1"/>
          </p:cNvSpPr>
          <p:nvPr>
            <p:ph type="title"/>
          </p:nvPr>
        </p:nvSpPr>
        <p:spPr/>
        <p:txBody>
          <a:bodyPr/>
          <a:lstStyle/>
          <a:p>
            <a:r>
              <a:rPr lang="en-GB" dirty="0"/>
              <a:t>Lorem ipsum </a:t>
            </a:r>
            <a:r>
              <a:rPr lang="en-GB" dirty="0" err="1"/>
              <a:t>dolor</a:t>
            </a:r>
            <a:r>
              <a:rPr lang="en-GB" dirty="0"/>
              <a:t> sit </a:t>
            </a:r>
            <a:r>
              <a:rPr lang="en-GB" dirty="0" err="1"/>
              <a:t>amet</a:t>
            </a:r>
            <a:r>
              <a:rPr lang="en-GB" dirty="0"/>
              <a:t>, </a:t>
            </a:r>
            <a:r>
              <a:rPr lang="en-GB" dirty="0" err="1"/>
              <a:t>consetetur</a:t>
            </a:r>
            <a:r>
              <a:rPr lang="en-GB" dirty="0"/>
              <a:t> </a:t>
            </a:r>
            <a:br>
              <a:rPr lang="en-GB" dirty="0"/>
            </a:br>
            <a:r>
              <a:rPr lang="en-GB" dirty="0" err="1"/>
              <a:t>sadipscing</a:t>
            </a:r>
            <a:r>
              <a:rPr lang="en-GB" dirty="0"/>
              <a:t> </a:t>
            </a:r>
            <a:r>
              <a:rPr lang="en-GB" dirty="0" err="1"/>
              <a:t>elitr</a:t>
            </a:r>
            <a:endParaRPr lang="en-GB" dirty="0"/>
          </a:p>
        </p:txBody>
      </p:sp>
      <p:sp>
        <p:nvSpPr>
          <p:cNvPr id="5" name="Text Placeholder 4"/>
          <p:cNvSpPr>
            <a:spLocks noGrp="1"/>
          </p:cNvSpPr>
          <p:nvPr>
            <p:ph type="body" sz="quarter" idx="11"/>
          </p:nvPr>
        </p:nvSpPr>
        <p:spPr/>
        <p:txBody>
          <a:bodyPr/>
          <a:lstStyle/>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duo </a:t>
            </a:r>
            <a:r>
              <a:rPr lang="en-GB" dirty="0" err="1"/>
              <a:t>dolores</a:t>
            </a:r>
            <a:r>
              <a:rPr lang="en-GB" dirty="0"/>
              <a:t> et </a:t>
            </a:r>
            <a:r>
              <a:rPr lang="en-GB" dirty="0" err="1"/>
              <a:t>ea</a:t>
            </a:r>
            <a:r>
              <a:rPr lang="en-GB" dirty="0"/>
              <a:t> </a:t>
            </a:r>
            <a:r>
              <a:rPr lang="en-GB" dirty="0" err="1"/>
              <a:t>rebum</a:t>
            </a:r>
            <a:r>
              <a:rPr lang="en-GB" dirty="0" smtClean="0"/>
              <a:t>.</a:t>
            </a:r>
            <a:endParaRPr lang="en-GB" dirty="0"/>
          </a:p>
        </p:txBody>
      </p:sp>
      <p:sp>
        <p:nvSpPr>
          <p:cNvPr id="6" name="Text Placeholder 5"/>
          <p:cNvSpPr>
            <a:spLocks noGrp="1"/>
          </p:cNvSpPr>
          <p:nvPr>
            <p:ph type="body" sz="quarter" idx="12"/>
          </p:nvPr>
        </p:nvSpPr>
        <p:spPr/>
        <p:txBody>
          <a:bodyPr/>
          <a:lstStyle/>
          <a:p>
            <a:r>
              <a:rPr lang="en-GB" dirty="0">
                <a:solidFill>
                  <a:schemeClr val="tx2"/>
                </a:solidFill>
              </a:rPr>
              <a:t>Image: used under license from shutterstock.com </a:t>
            </a:r>
          </a:p>
        </p:txBody>
      </p:sp>
    </p:spTree>
    <p:extLst>
      <p:ext uri="{BB962C8B-B14F-4D97-AF65-F5344CB8AC3E}">
        <p14:creationId xmlns:p14="http://schemas.microsoft.com/office/powerpoint/2010/main" val="4174283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6" r="36"/>
          <a:stretch>
            <a:fillRect/>
          </a:stretch>
        </p:blipFill>
        <p:spPr/>
      </p:pic>
      <p:sp>
        <p:nvSpPr>
          <p:cNvPr id="3" name="Text Placeholder 2"/>
          <p:cNvSpPr>
            <a:spLocks noGrp="1"/>
          </p:cNvSpPr>
          <p:nvPr>
            <p:ph type="body" sz="quarter" idx="14"/>
          </p:nvPr>
        </p:nvSpPr>
        <p:spPr>
          <a:xfrm>
            <a:off x="5994000" y="1206000"/>
            <a:ext cx="2844000" cy="2869810"/>
          </a:xfrm>
        </p:spPr>
        <p:txBody>
          <a:bodyPr>
            <a:spAutoFit/>
          </a:bodyPr>
          <a:lstStyle/>
          <a:p>
            <a:r>
              <a:rPr lang="en-GB" dirty="0" err="1"/>
              <a:t>Duis</a:t>
            </a:r>
            <a:r>
              <a:rPr lang="en-GB" dirty="0"/>
              <a:t> </a:t>
            </a:r>
            <a:r>
              <a:rPr lang="en-GB" dirty="0" err="1"/>
              <a:t>autem</a:t>
            </a:r>
            <a:r>
              <a:rPr lang="en-GB" dirty="0"/>
              <a:t>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r>
              <a:rPr lang="en-GB" dirty="0"/>
              <a:t> </a:t>
            </a:r>
            <a:r>
              <a:rPr lang="en-GB" dirty="0" err="1"/>
              <a:t>consequat</a:t>
            </a:r>
            <a:r>
              <a:rPr lang="en-GB" dirty="0"/>
              <a:t>, </a:t>
            </a:r>
            <a:r>
              <a:rPr lang="en-GB" dirty="0" err="1"/>
              <a:t>vel</a:t>
            </a:r>
            <a:r>
              <a:rPr lang="en-GB" dirty="0"/>
              <a:t> </a:t>
            </a:r>
            <a:r>
              <a:rPr lang="en-GB" dirty="0" err="1"/>
              <a:t>illum</a:t>
            </a:r>
            <a:r>
              <a:rPr lang="en-GB" dirty="0"/>
              <a:t> </a:t>
            </a:r>
            <a:r>
              <a:rPr lang="en-GB" dirty="0" err="1"/>
              <a:t>dolore</a:t>
            </a:r>
            <a:endParaRPr lang="en-GB" dirty="0"/>
          </a:p>
          <a:p>
            <a:r>
              <a:rPr lang="en-GB" dirty="0" err="1"/>
              <a:t>Eu</a:t>
            </a:r>
            <a:r>
              <a:rPr lang="en-GB" dirty="0"/>
              <a:t> </a:t>
            </a:r>
            <a:r>
              <a:rPr lang="en-GB" dirty="0" err="1"/>
              <a:t>feugiat</a:t>
            </a:r>
            <a:r>
              <a:rPr lang="en-GB" dirty="0"/>
              <a:t> </a:t>
            </a:r>
            <a:r>
              <a:rPr lang="en-GB" dirty="0" err="1"/>
              <a:t>nulla</a:t>
            </a:r>
            <a:r>
              <a:rPr lang="en-GB" dirty="0"/>
              <a:t> </a:t>
            </a:r>
            <a:r>
              <a:rPr lang="en-GB" dirty="0" err="1"/>
              <a:t>facilisis</a:t>
            </a:r>
            <a:r>
              <a:rPr lang="en-GB" dirty="0"/>
              <a:t> at </a:t>
            </a:r>
            <a:r>
              <a:rPr lang="en-GB" dirty="0" err="1"/>
              <a:t>vero</a:t>
            </a:r>
            <a:r>
              <a:rPr lang="en-GB" dirty="0"/>
              <a:t> </a:t>
            </a:r>
            <a:r>
              <a:rPr lang="en-GB" dirty="0" err="1"/>
              <a:t>eros</a:t>
            </a:r>
            <a:r>
              <a:rPr lang="en-GB" dirty="0"/>
              <a:t> et </a:t>
            </a:r>
            <a:r>
              <a:rPr lang="en-GB" dirty="0" err="1"/>
              <a:t>accumsan</a:t>
            </a:r>
            <a:r>
              <a:rPr lang="en-GB" dirty="0"/>
              <a:t> et </a:t>
            </a:r>
            <a:r>
              <a:rPr lang="en-GB" dirty="0" err="1"/>
              <a:t>iusto</a:t>
            </a:r>
            <a:r>
              <a:rPr lang="en-GB" dirty="0"/>
              <a:t> </a:t>
            </a:r>
            <a:r>
              <a:rPr lang="en-GB" dirty="0" err="1"/>
              <a:t>odio</a:t>
            </a:r>
            <a:r>
              <a:rPr lang="en-GB" dirty="0"/>
              <a:t> </a:t>
            </a:r>
            <a:r>
              <a:rPr lang="en-GB" dirty="0" err="1"/>
              <a:t>dignissim</a:t>
            </a:r>
            <a:r>
              <a:rPr lang="en-GB" dirty="0"/>
              <a:t> qui </a:t>
            </a:r>
            <a:r>
              <a:rPr lang="en-GB" dirty="0" err="1"/>
              <a:t>blandit</a:t>
            </a:r>
            <a:r>
              <a:rPr lang="en-GB" dirty="0"/>
              <a:t> </a:t>
            </a:r>
            <a:r>
              <a:rPr lang="en-GB" dirty="0" err="1"/>
              <a:t>praesent</a:t>
            </a:r>
            <a:r>
              <a:rPr lang="en-GB" dirty="0"/>
              <a:t> </a:t>
            </a:r>
            <a:r>
              <a:rPr lang="en-GB" dirty="0" err="1"/>
              <a:t>luptatum</a:t>
            </a:r>
            <a:endParaRPr lang="en-GB" dirty="0"/>
          </a:p>
          <a:p>
            <a:r>
              <a:rPr lang="en-GB" dirty="0" err="1"/>
              <a:t>Zril</a:t>
            </a:r>
            <a:r>
              <a:rPr lang="en-GB" dirty="0"/>
              <a:t> </a:t>
            </a:r>
            <a:r>
              <a:rPr lang="en-GB" dirty="0" err="1"/>
              <a:t>delenit</a:t>
            </a:r>
            <a:r>
              <a:rPr lang="en-GB" dirty="0"/>
              <a:t> </a:t>
            </a:r>
            <a:r>
              <a:rPr lang="en-GB" dirty="0" err="1"/>
              <a:t>augue</a:t>
            </a:r>
            <a:r>
              <a:rPr lang="en-GB" dirty="0"/>
              <a:t> </a:t>
            </a:r>
            <a:r>
              <a:rPr lang="en-GB" dirty="0" err="1"/>
              <a:t>duis</a:t>
            </a:r>
            <a:r>
              <a:rPr lang="en-GB" dirty="0"/>
              <a:t> </a:t>
            </a:r>
            <a:r>
              <a:rPr lang="en-GB" dirty="0" err="1"/>
              <a:t>dolore</a:t>
            </a:r>
            <a:r>
              <a:rPr lang="en-GB" dirty="0"/>
              <a:t> </a:t>
            </a:r>
            <a:r>
              <a:rPr lang="en-GB" dirty="0" err="1"/>
              <a:t>te</a:t>
            </a:r>
            <a:r>
              <a:rPr lang="en-GB" dirty="0"/>
              <a:t> </a:t>
            </a:r>
            <a:r>
              <a:rPr lang="en-GB" dirty="0" err="1"/>
              <a:t>feugait</a:t>
            </a:r>
            <a:r>
              <a:rPr lang="en-GB" dirty="0"/>
              <a:t> </a:t>
            </a:r>
            <a:r>
              <a:rPr lang="en-GB" dirty="0" err="1"/>
              <a:t>nulla</a:t>
            </a:r>
            <a:r>
              <a:rPr lang="en-GB" dirty="0"/>
              <a:t> </a:t>
            </a:r>
            <a:r>
              <a:rPr lang="en-GB" dirty="0" err="1"/>
              <a:t>facilisi</a:t>
            </a:r>
            <a:r>
              <a:rPr lang="en-GB" dirty="0"/>
              <a:t>. Lorem ipsum </a:t>
            </a:r>
            <a:r>
              <a:rPr lang="en-GB" dirty="0" err="1"/>
              <a:t>dolor</a:t>
            </a:r>
            <a:r>
              <a:rPr lang="en-GB" dirty="0"/>
              <a:t> sit </a:t>
            </a:r>
            <a:r>
              <a:rPr lang="en-GB" dirty="0" err="1" smtClean="0"/>
              <a:t>amet</a:t>
            </a:r>
            <a:endParaRPr lang="en-GB" dirty="0"/>
          </a:p>
        </p:txBody>
      </p:sp>
      <p:sp>
        <p:nvSpPr>
          <p:cNvPr id="4" name="Title 3"/>
          <p:cNvSpPr>
            <a:spLocks noGrp="1"/>
          </p:cNvSpPr>
          <p:nvPr>
            <p:ph type="title"/>
          </p:nvPr>
        </p:nvSpPr>
        <p:spPr/>
        <p:txBody>
          <a:bodyPr/>
          <a:lstStyle/>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duo </a:t>
            </a:r>
            <a:r>
              <a:rPr lang="en-GB" dirty="0" err="1"/>
              <a:t>dolores</a:t>
            </a:r>
            <a:r>
              <a:rPr lang="en-GB" dirty="0"/>
              <a:t> </a:t>
            </a:r>
            <a:br>
              <a:rPr lang="en-GB" dirty="0"/>
            </a:br>
            <a:r>
              <a:rPr lang="en-GB" dirty="0"/>
              <a:t>et </a:t>
            </a:r>
            <a:r>
              <a:rPr lang="en-GB" dirty="0" err="1"/>
              <a:t>ea</a:t>
            </a:r>
            <a:r>
              <a:rPr lang="en-GB" dirty="0"/>
              <a:t> </a:t>
            </a:r>
            <a:r>
              <a:rPr lang="en-GB" dirty="0" err="1"/>
              <a:t>rebum</a:t>
            </a:r>
            <a:r>
              <a:rPr lang="en-GB" dirty="0"/>
              <a:t>.</a:t>
            </a:r>
          </a:p>
        </p:txBody>
      </p:sp>
      <p:sp>
        <p:nvSpPr>
          <p:cNvPr id="5" name="Text Placeholder 4"/>
          <p:cNvSpPr>
            <a:spLocks noGrp="1"/>
          </p:cNvSpPr>
          <p:nvPr>
            <p:ph type="body" sz="quarter" idx="11"/>
          </p:nvPr>
        </p:nvSpPr>
        <p:spPr/>
        <p:txBody>
          <a:bodyPr/>
          <a:lstStyle/>
          <a:p>
            <a:r>
              <a:rPr lang="en-GB" dirty="0" err="1"/>
              <a:t>Duis</a:t>
            </a:r>
            <a:r>
              <a:rPr lang="en-GB" dirty="0"/>
              <a:t> </a:t>
            </a:r>
            <a:r>
              <a:rPr lang="en-GB" dirty="0" err="1"/>
              <a:t>autem</a:t>
            </a:r>
            <a:r>
              <a:rPr lang="en-GB" dirty="0"/>
              <a:t>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smtClean="0"/>
              <a:t>hendrerit</a:t>
            </a:r>
            <a:endParaRPr lang="en-GB" dirty="0"/>
          </a:p>
        </p:txBody>
      </p:sp>
      <p:sp>
        <p:nvSpPr>
          <p:cNvPr id="6" name="Text Placeholder 5"/>
          <p:cNvSpPr>
            <a:spLocks noGrp="1"/>
          </p:cNvSpPr>
          <p:nvPr>
            <p:ph type="body" sz="quarter" idx="12"/>
          </p:nvPr>
        </p:nvSpPr>
        <p:spPr/>
        <p:txBody>
          <a:bodyPr/>
          <a:lstStyle/>
          <a:p>
            <a:r>
              <a:rPr lang="en-GB" dirty="0">
                <a:solidFill>
                  <a:schemeClr val="tx2"/>
                </a:solidFill>
              </a:rPr>
              <a:t>Image: </a:t>
            </a:r>
            <a:r>
              <a:rPr lang="en-GB" dirty="0" err="1">
                <a:solidFill>
                  <a:schemeClr val="tx2"/>
                </a:solidFill>
              </a:rPr>
              <a:t>plainpicture</a:t>
            </a:r>
            <a:r>
              <a:rPr lang="en-GB" dirty="0">
                <a:solidFill>
                  <a:schemeClr val="tx2"/>
                </a:solidFill>
              </a:rPr>
              <a:t>/</a:t>
            </a:r>
            <a:r>
              <a:rPr lang="en-GB" dirty="0" err="1">
                <a:solidFill>
                  <a:schemeClr val="tx2"/>
                </a:solidFill>
              </a:rPr>
              <a:t>fStop</a:t>
            </a:r>
            <a:r>
              <a:rPr lang="en-GB" dirty="0">
                <a:solidFill>
                  <a:schemeClr val="tx2"/>
                </a:solidFill>
              </a:rPr>
              <a:t>/Sven </a:t>
            </a:r>
            <a:r>
              <a:rPr lang="en-GB" dirty="0" err="1">
                <a:solidFill>
                  <a:schemeClr val="tx2"/>
                </a:solidFill>
              </a:rPr>
              <a:t>Hagolani</a:t>
            </a:r>
            <a:r>
              <a:rPr lang="en-GB" dirty="0">
                <a:solidFill>
                  <a:schemeClr val="tx2"/>
                </a:solidFill>
              </a:rPr>
              <a:t> </a:t>
            </a:r>
          </a:p>
        </p:txBody>
      </p:sp>
    </p:spTree>
    <p:extLst>
      <p:ext uri="{BB962C8B-B14F-4D97-AF65-F5344CB8AC3E}">
        <p14:creationId xmlns:p14="http://schemas.microsoft.com/office/powerpoint/2010/main" val="3682486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Closing slides</a:t>
            </a:r>
          </a:p>
        </p:txBody>
      </p:sp>
      <p:sp>
        <p:nvSpPr>
          <p:cNvPr id="3" name="Text Placeholder 2"/>
          <p:cNvSpPr>
            <a:spLocks noGrp="1"/>
          </p:cNvSpPr>
          <p:nvPr>
            <p:ph type="body" sz="quarter" idx="24"/>
          </p:nvPr>
        </p:nvSpPr>
        <p:spPr/>
        <p:txBody>
          <a:bodyPr/>
          <a:lstStyle/>
          <a:p>
            <a:r>
              <a:rPr lang="en-GB" dirty="0" smtClean="0"/>
              <a:t>4</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359855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 r="32"/>
          <a:stretch>
            <a:fillRect/>
          </a:stretch>
        </p:blipFill>
        <p:spPr/>
      </p:pic>
      <p:sp>
        <p:nvSpPr>
          <p:cNvPr id="3" name="Title 2"/>
          <p:cNvSpPr>
            <a:spLocks noGrp="1"/>
          </p:cNvSpPr>
          <p:nvPr>
            <p:ph type="ctrTitle"/>
          </p:nvPr>
        </p:nvSpPr>
        <p:spPr/>
        <p:txBody>
          <a:bodyPr/>
          <a:lstStyle/>
          <a:p>
            <a:r>
              <a:rPr lang="en-GB" dirty="0"/>
              <a:t>Thank you very much for your attention</a:t>
            </a:r>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5" name="Text Placeholder 4"/>
          <p:cNvSpPr>
            <a:spLocks noGrp="1"/>
          </p:cNvSpPr>
          <p:nvPr>
            <p:ph type="body" sz="quarter" idx="12"/>
          </p:nvPr>
        </p:nvSpPr>
        <p:spPr/>
        <p:txBody>
          <a:bodyPr/>
          <a:lstStyle/>
          <a:p>
            <a:r>
              <a:rPr lang="en-GB" dirty="0"/>
              <a:t>Image: used under license from </a:t>
            </a:r>
            <a:r>
              <a:rPr lang="en-GB" dirty="0" smtClean="0"/>
              <a:t>shutterstock.com</a:t>
            </a:r>
            <a:endParaRPr lang="en-GB" dirty="0"/>
          </a:p>
        </p:txBody>
      </p:sp>
      <p:sp>
        <p:nvSpPr>
          <p:cNvPr id="6" name="Rechteck 8"/>
          <p:cNvSpPr/>
          <p:nvPr/>
        </p:nvSpPr>
        <p:spPr>
          <a:xfrm>
            <a:off x="304800" y="4837113"/>
            <a:ext cx="3600000" cy="205026"/>
          </a:xfrm>
          <a:prstGeom prst="rect">
            <a:avLst/>
          </a:prstGeom>
          <a:noFill/>
        </p:spPr>
        <p:txBody>
          <a:bodyPr vert="horz" lIns="0" tIns="0" rIns="0" bIns="0" rtlCol="0" anchor="b"/>
          <a:lstStyle/>
          <a:p>
            <a:r>
              <a:rPr lang="en-GB" sz="600" dirty="0" smtClean="0">
                <a:solidFill>
                  <a:schemeClr val="tx2"/>
                </a:solidFill>
              </a:rPr>
              <a:t>© 2015 </a:t>
            </a:r>
            <a:r>
              <a:rPr lang="en-GB" sz="600" dirty="0" err="1" smtClean="0">
                <a:solidFill>
                  <a:schemeClr val="tx2"/>
                </a:solidFill>
              </a:rPr>
              <a:t>Münchener</a:t>
            </a:r>
            <a:r>
              <a:rPr lang="en-GB" sz="600" dirty="0" smtClean="0">
                <a:solidFill>
                  <a:schemeClr val="tx2"/>
                </a:solidFill>
              </a:rPr>
              <a:t> Rückversicherungs-</a:t>
            </a:r>
            <a:r>
              <a:rPr lang="en-GB" sz="600" dirty="0" err="1" smtClean="0">
                <a:solidFill>
                  <a:schemeClr val="tx2"/>
                </a:solidFill>
              </a:rPr>
              <a:t>Gesellschaft</a:t>
            </a:r>
            <a:r>
              <a:rPr lang="en-GB" sz="600" dirty="0" smtClean="0">
                <a:solidFill>
                  <a:schemeClr val="tx2"/>
                </a:solidFill>
              </a:rPr>
              <a:t>   © 2015 Munich Reinsurance Company</a:t>
            </a:r>
            <a:endParaRPr lang="en-GB" sz="600" dirty="0">
              <a:solidFill>
                <a:schemeClr val="tx2"/>
              </a:solidFill>
            </a:endParaRPr>
          </a:p>
        </p:txBody>
      </p:sp>
    </p:spTree>
    <p:extLst>
      <p:ext uri="{BB962C8B-B14F-4D97-AF65-F5344CB8AC3E}">
        <p14:creationId xmlns:p14="http://schemas.microsoft.com/office/powerpoint/2010/main" val="469216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 r="32"/>
          <a:stretch>
            <a:fillRect/>
          </a:stretch>
        </p:blipFill>
        <p:spPr/>
      </p:pic>
      <p:sp>
        <p:nvSpPr>
          <p:cNvPr id="6" name="Title 5"/>
          <p:cNvSpPr>
            <a:spLocks noGrp="1"/>
          </p:cNvSpPr>
          <p:nvPr>
            <p:ph type="ctrTitle"/>
          </p:nvPr>
        </p:nvSpPr>
        <p:spPr/>
        <p:txBody>
          <a:bodyPr/>
          <a:lstStyle/>
          <a:p>
            <a:r>
              <a:rPr lang="en-GB" dirty="0"/>
              <a:t>Thank you for your participation!</a:t>
            </a:r>
          </a:p>
        </p:txBody>
      </p:sp>
      <p:sp>
        <p:nvSpPr>
          <p:cNvPr id="7" name="Subtitle 6"/>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8" name="Text Placeholder 7"/>
          <p:cNvSpPr>
            <a:spLocks noGrp="1"/>
          </p:cNvSpPr>
          <p:nvPr>
            <p:ph type="body" sz="quarter" idx="12"/>
          </p:nvPr>
        </p:nvSpPr>
        <p:spPr/>
        <p:txBody>
          <a:bodyPr/>
          <a:lstStyle/>
          <a:p>
            <a:r>
              <a:rPr lang="en-GB" dirty="0" err="1"/>
              <a:t>plainpicture</a:t>
            </a:r>
            <a:r>
              <a:rPr lang="en-GB" dirty="0"/>
              <a:t>/</a:t>
            </a:r>
            <a:r>
              <a:rPr lang="en-GB" dirty="0" err="1"/>
              <a:t>fStop</a:t>
            </a:r>
            <a:r>
              <a:rPr lang="en-GB" dirty="0"/>
              <a:t>/Ralf </a:t>
            </a:r>
            <a:r>
              <a:rPr lang="en-GB" dirty="0" err="1" smtClean="0"/>
              <a:t>Hiemisch</a:t>
            </a:r>
            <a:endParaRPr lang="en-GB" dirty="0"/>
          </a:p>
        </p:txBody>
      </p:sp>
      <p:sp>
        <p:nvSpPr>
          <p:cNvPr id="11" name="Rechteck 6"/>
          <p:cNvSpPr/>
          <p:nvPr/>
        </p:nvSpPr>
        <p:spPr>
          <a:xfrm>
            <a:off x="304800" y="4837113"/>
            <a:ext cx="3600000" cy="205026"/>
          </a:xfrm>
          <a:prstGeom prst="rect">
            <a:avLst/>
          </a:prstGeom>
          <a:noFill/>
        </p:spPr>
        <p:txBody>
          <a:bodyPr vert="horz" lIns="0" tIns="0" rIns="0" bIns="0" rtlCol="0" anchor="b"/>
          <a:lstStyle/>
          <a:p>
            <a:r>
              <a:rPr lang="en-GB" sz="600" dirty="0" smtClean="0">
                <a:solidFill>
                  <a:schemeClr val="tx2"/>
                </a:solidFill>
              </a:rPr>
              <a:t>© 2015 </a:t>
            </a:r>
            <a:r>
              <a:rPr lang="en-GB" sz="600" dirty="0" err="1" smtClean="0">
                <a:solidFill>
                  <a:schemeClr val="tx2"/>
                </a:solidFill>
              </a:rPr>
              <a:t>Münchener</a:t>
            </a:r>
            <a:r>
              <a:rPr lang="en-GB" sz="600" dirty="0" smtClean="0">
                <a:solidFill>
                  <a:schemeClr val="tx2"/>
                </a:solidFill>
              </a:rPr>
              <a:t> Rückversicherungs-</a:t>
            </a:r>
            <a:r>
              <a:rPr lang="en-GB" sz="600" dirty="0" err="1" smtClean="0">
                <a:solidFill>
                  <a:schemeClr val="tx2"/>
                </a:solidFill>
              </a:rPr>
              <a:t>Gesellschaft</a:t>
            </a:r>
            <a:r>
              <a:rPr lang="en-GB" sz="600" dirty="0" smtClean="0">
                <a:solidFill>
                  <a:schemeClr val="tx2"/>
                </a:solidFill>
              </a:rPr>
              <a:t>   © 2015 Munich Reinsurance Company</a:t>
            </a:r>
            <a:endParaRPr lang="en-GB" sz="600" dirty="0">
              <a:solidFill>
                <a:schemeClr val="tx2"/>
              </a:solidFill>
            </a:endParaRPr>
          </a:p>
        </p:txBody>
      </p:sp>
    </p:spTree>
    <p:extLst>
      <p:ext uri="{BB962C8B-B14F-4D97-AF65-F5344CB8AC3E}">
        <p14:creationId xmlns:p14="http://schemas.microsoft.com/office/powerpoint/2010/main" val="752575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5" r="35"/>
          <a:stretch>
            <a:fillRect/>
          </a:stretch>
        </p:blipFill>
        <p:spPr/>
      </p:pic>
      <p:sp>
        <p:nvSpPr>
          <p:cNvPr id="3" name="Title 2"/>
          <p:cNvSpPr>
            <a:spLocks noGrp="1"/>
          </p:cNvSpPr>
          <p:nvPr>
            <p:ph type="ctrTitle"/>
          </p:nvPr>
        </p:nvSpPr>
        <p:spPr/>
        <p:txBody>
          <a:bodyPr/>
          <a:lstStyle/>
          <a:p>
            <a:r>
              <a:rPr lang="en-GB" dirty="0" err="1"/>
              <a:t>Danke</a:t>
            </a:r>
            <a:r>
              <a:rPr lang="en-GB" dirty="0"/>
              <a:t> </a:t>
            </a:r>
            <a:r>
              <a:rPr lang="en-GB" dirty="0" err="1"/>
              <a:t>für</a:t>
            </a:r>
            <a:r>
              <a:rPr lang="en-GB" dirty="0"/>
              <a:t> </a:t>
            </a:r>
            <a:r>
              <a:rPr lang="en-GB" dirty="0" err="1"/>
              <a:t>Ihre</a:t>
            </a:r>
            <a:r>
              <a:rPr lang="en-GB" dirty="0"/>
              <a:t> </a:t>
            </a:r>
            <a:r>
              <a:rPr lang="en-GB" dirty="0" err="1"/>
              <a:t>Aufmerksamkeit</a:t>
            </a:r>
            <a:r>
              <a:rPr lang="en-GB" dirty="0"/>
              <a:t>!</a:t>
            </a:r>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5" name="Text Placeholder 4"/>
          <p:cNvSpPr>
            <a:spLocks noGrp="1"/>
          </p:cNvSpPr>
          <p:nvPr>
            <p:ph type="body" sz="quarter" idx="12"/>
          </p:nvPr>
        </p:nvSpPr>
        <p:spPr/>
        <p:txBody>
          <a:bodyPr/>
          <a:lstStyle/>
          <a:p>
            <a:r>
              <a:rPr lang="en-GB" dirty="0">
                <a:solidFill>
                  <a:schemeClr val="tx2"/>
                </a:solidFill>
              </a:rPr>
              <a:t>Image: </a:t>
            </a:r>
            <a:r>
              <a:rPr lang="en-GB" dirty="0" err="1">
                <a:solidFill>
                  <a:schemeClr val="tx2"/>
                </a:solidFill>
              </a:rPr>
              <a:t>plainpicture</a:t>
            </a:r>
            <a:r>
              <a:rPr lang="en-GB" dirty="0">
                <a:solidFill>
                  <a:schemeClr val="tx2"/>
                </a:solidFill>
              </a:rPr>
              <a:t>/</a:t>
            </a:r>
            <a:r>
              <a:rPr lang="en-GB" dirty="0" err="1">
                <a:solidFill>
                  <a:schemeClr val="tx2"/>
                </a:solidFill>
              </a:rPr>
              <a:t>fStop</a:t>
            </a:r>
            <a:r>
              <a:rPr lang="en-GB" dirty="0">
                <a:solidFill>
                  <a:schemeClr val="tx2"/>
                </a:solidFill>
              </a:rPr>
              <a:t>/Sven </a:t>
            </a:r>
            <a:r>
              <a:rPr lang="en-GB" dirty="0" err="1">
                <a:solidFill>
                  <a:schemeClr val="tx2"/>
                </a:solidFill>
              </a:rPr>
              <a:t>Hagolani</a:t>
            </a:r>
            <a:r>
              <a:rPr lang="en-GB" dirty="0">
                <a:solidFill>
                  <a:schemeClr val="tx2"/>
                </a:solidFill>
              </a:rPr>
              <a:t> </a:t>
            </a:r>
          </a:p>
        </p:txBody>
      </p:sp>
      <p:sp>
        <p:nvSpPr>
          <p:cNvPr id="7" name="Rechteck 6"/>
          <p:cNvSpPr/>
          <p:nvPr/>
        </p:nvSpPr>
        <p:spPr>
          <a:xfrm>
            <a:off x="304800" y="4837113"/>
            <a:ext cx="3600000" cy="205026"/>
          </a:xfrm>
          <a:prstGeom prst="rect">
            <a:avLst/>
          </a:prstGeom>
          <a:noFill/>
        </p:spPr>
        <p:txBody>
          <a:bodyPr vert="horz" lIns="0" tIns="0" rIns="0" bIns="0" rtlCol="0" anchor="b"/>
          <a:lstStyle/>
          <a:p>
            <a:r>
              <a:rPr lang="en-GB" sz="600" dirty="0" smtClean="0">
                <a:solidFill>
                  <a:schemeClr val="tx2"/>
                </a:solidFill>
              </a:rPr>
              <a:t>© 2015 </a:t>
            </a:r>
            <a:r>
              <a:rPr lang="en-GB" sz="600" dirty="0" err="1" smtClean="0">
                <a:solidFill>
                  <a:schemeClr val="tx2"/>
                </a:solidFill>
              </a:rPr>
              <a:t>Münchener</a:t>
            </a:r>
            <a:r>
              <a:rPr lang="en-GB" sz="600" dirty="0" smtClean="0">
                <a:solidFill>
                  <a:schemeClr val="tx2"/>
                </a:solidFill>
              </a:rPr>
              <a:t> Rückversicherungs-</a:t>
            </a:r>
            <a:r>
              <a:rPr lang="en-GB" sz="600" dirty="0" err="1" smtClean="0">
                <a:solidFill>
                  <a:schemeClr val="tx2"/>
                </a:solidFill>
              </a:rPr>
              <a:t>Gesellschaft</a:t>
            </a:r>
            <a:r>
              <a:rPr lang="en-GB" sz="600" dirty="0" smtClean="0">
                <a:solidFill>
                  <a:schemeClr val="tx2"/>
                </a:solidFill>
              </a:rPr>
              <a:t>   © 2015 Munich Reinsurance Company</a:t>
            </a:r>
            <a:endParaRPr lang="en-GB" sz="600" dirty="0">
              <a:solidFill>
                <a:schemeClr val="tx2"/>
              </a:solidFill>
            </a:endParaRPr>
          </a:p>
        </p:txBody>
      </p:sp>
    </p:spTree>
    <p:extLst>
      <p:ext uri="{BB962C8B-B14F-4D97-AF65-F5344CB8AC3E}">
        <p14:creationId xmlns:p14="http://schemas.microsoft.com/office/powerpoint/2010/main" val="328625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5" r="35"/>
          <a:stretch>
            <a:fillRect/>
          </a:stretch>
        </p:blipFill>
        <p:spPr/>
      </p:pic>
      <p:sp>
        <p:nvSpPr>
          <p:cNvPr id="3" name="Title 2"/>
          <p:cNvSpPr>
            <a:spLocks noGrp="1"/>
          </p:cNvSpPr>
          <p:nvPr>
            <p:ph type="ctrTitle"/>
          </p:nvPr>
        </p:nvSpPr>
        <p:spPr/>
        <p:txBody>
          <a:bodyPr/>
          <a:lstStyle/>
          <a:p>
            <a:r>
              <a:rPr lang="en-GB" dirty="0" err="1"/>
              <a:t>Danke</a:t>
            </a:r>
            <a:r>
              <a:rPr lang="en-GB" dirty="0"/>
              <a:t> </a:t>
            </a:r>
            <a:r>
              <a:rPr lang="en-GB" dirty="0" err="1"/>
              <a:t>für</a:t>
            </a:r>
            <a:r>
              <a:rPr lang="en-GB" dirty="0"/>
              <a:t> die </a:t>
            </a:r>
            <a:r>
              <a:rPr lang="en-GB" dirty="0" err="1"/>
              <a:t>Zusammenarbeit</a:t>
            </a:r>
            <a:r>
              <a:rPr lang="en-GB" dirty="0"/>
              <a:t>!</a:t>
            </a:r>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5" name="Text Placeholder 4"/>
          <p:cNvSpPr>
            <a:spLocks noGrp="1"/>
          </p:cNvSpPr>
          <p:nvPr>
            <p:ph type="body" sz="quarter" idx="12"/>
          </p:nvPr>
        </p:nvSpPr>
        <p:spPr/>
        <p:txBody>
          <a:bodyPr/>
          <a:lstStyle/>
          <a:p>
            <a:r>
              <a:rPr lang="en-GB" dirty="0"/>
              <a:t>Image: Munich Re / </a:t>
            </a:r>
            <a:r>
              <a:rPr lang="en-GB" dirty="0" err="1"/>
              <a:t>Myrzik</a:t>
            </a:r>
            <a:r>
              <a:rPr lang="en-GB" dirty="0"/>
              <a:t> </a:t>
            </a:r>
            <a:r>
              <a:rPr lang="en-GB" dirty="0" err="1"/>
              <a:t>Jarisch</a:t>
            </a:r>
            <a:r>
              <a:rPr lang="en-GB" dirty="0"/>
              <a:t> </a:t>
            </a:r>
          </a:p>
        </p:txBody>
      </p:sp>
      <p:sp>
        <p:nvSpPr>
          <p:cNvPr id="7" name="Rechteck 6"/>
          <p:cNvSpPr/>
          <p:nvPr/>
        </p:nvSpPr>
        <p:spPr>
          <a:xfrm>
            <a:off x="304800" y="4837113"/>
            <a:ext cx="3600000" cy="205026"/>
          </a:xfrm>
          <a:prstGeom prst="rect">
            <a:avLst/>
          </a:prstGeom>
          <a:noFill/>
        </p:spPr>
        <p:txBody>
          <a:bodyPr vert="horz" lIns="0" tIns="0" rIns="0" bIns="0" rtlCol="0" anchor="b"/>
          <a:lstStyle/>
          <a:p>
            <a:r>
              <a:rPr lang="en-GB" sz="600" dirty="0" smtClean="0">
                <a:solidFill>
                  <a:schemeClr val="tx2"/>
                </a:solidFill>
              </a:rPr>
              <a:t>© 2015 </a:t>
            </a:r>
            <a:r>
              <a:rPr lang="en-GB" sz="600" dirty="0" err="1" smtClean="0">
                <a:solidFill>
                  <a:schemeClr val="tx2"/>
                </a:solidFill>
              </a:rPr>
              <a:t>Münchener</a:t>
            </a:r>
            <a:r>
              <a:rPr lang="en-GB" sz="600" dirty="0" smtClean="0">
                <a:solidFill>
                  <a:schemeClr val="tx2"/>
                </a:solidFill>
              </a:rPr>
              <a:t> Rückversicherungs-</a:t>
            </a:r>
            <a:r>
              <a:rPr lang="en-GB" sz="600" dirty="0" err="1" smtClean="0">
                <a:solidFill>
                  <a:schemeClr val="tx2"/>
                </a:solidFill>
              </a:rPr>
              <a:t>Gesellschaft</a:t>
            </a:r>
            <a:r>
              <a:rPr lang="en-GB" sz="600" dirty="0" smtClean="0">
                <a:solidFill>
                  <a:schemeClr val="tx2"/>
                </a:solidFill>
              </a:rPr>
              <a:t>   © 2015 Munich Reinsurance Company</a:t>
            </a:r>
            <a:endParaRPr lang="en-GB" sz="600" dirty="0">
              <a:solidFill>
                <a:schemeClr val="tx2"/>
              </a:solidFill>
            </a:endParaRPr>
          </a:p>
        </p:txBody>
      </p:sp>
    </p:spTree>
    <p:extLst>
      <p:ext uri="{BB962C8B-B14F-4D97-AF65-F5344CB8AC3E}">
        <p14:creationId xmlns:p14="http://schemas.microsoft.com/office/powerpoint/2010/main" val="3477288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Agenda</a:t>
            </a:r>
            <a:endParaRPr lang="en-GB" dirty="0"/>
          </a:p>
        </p:txBody>
      </p:sp>
      <p:sp>
        <p:nvSpPr>
          <p:cNvPr id="3" name="Text Placeholder 2"/>
          <p:cNvSpPr>
            <a:spLocks noGrp="1"/>
          </p:cNvSpPr>
          <p:nvPr>
            <p:ph type="body" sz="quarter" idx="24"/>
          </p:nvPr>
        </p:nvSpPr>
        <p:spPr/>
        <p:txBody>
          <a:bodyPr/>
          <a:lstStyle/>
          <a:p>
            <a:r>
              <a:rPr lang="en-GB" dirty="0" smtClean="0"/>
              <a:t>5</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293769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Storytelling</a:t>
            </a:r>
            <a:endParaRPr lang="en-GB" dirty="0"/>
          </a:p>
        </p:txBody>
      </p:sp>
      <p:sp>
        <p:nvSpPr>
          <p:cNvPr id="3" name="Text Placeholder 2"/>
          <p:cNvSpPr>
            <a:spLocks noGrp="1"/>
          </p:cNvSpPr>
          <p:nvPr>
            <p:ph type="body" sz="quarter" idx="24"/>
          </p:nvPr>
        </p:nvSpPr>
        <p:spPr/>
        <p:txBody>
          <a:bodyPr/>
          <a:lstStyle/>
          <a:p>
            <a:r>
              <a:rPr lang="en-GB" dirty="0" smtClean="0"/>
              <a:t>1</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167493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a:t>
            </a:r>
          </a:p>
        </p:txBody>
      </p:sp>
      <p:sp>
        <p:nvSpPr>
          <p:cNvPr id="3" name="Content Placeholder 2"/>
          <p:cNvSpPr>
            <a:spLocks noGrp="1"/>
          </p:cNvSpPr>
          <p:nvPr>
            <p:ph idx="1"/>
          </p:nvPr>
        </p:nvSpPr>
        <p:spPr/>
        <p:txBody>
          <a:bodyPr/>
          <a:lstStyle/>
          <a:p>
            <a:r>
              <a:rPr lang="en-GB" dirty="0" err="1"/>
              <a:t>Duis</a:t>
            </a:r>
            <a:r>
              <a:rPr lang="en-GB" dirty="0"/>
              <a:t> </a:t>
            </a:r>
            <a:r>
              <a:rPr lang="en-GB" dirty="0" err="1"/>
              <a:t>autem</a:t>
            </a:r>
            <a:r>
              <a:rPr lang="en-GB" dirty="0"/>
              <a:t> </a:t>
            </a:r>
            <a:r>
              <a:rPr lang="en-GB" dirty="0" err="1"/>
              <a:t>vel</a:t>
            </a:r>
            <a:r>
              <a:rPr lang="en-GB" dirty="0"/>
              <a:t> </a:t>
            </a:r>
            <a:r>
              <a:rPr lang="en-GB" dirty="0" err="1"/>
              <a:t>eum</a:t>
            </a:r>
            <a:r>
              <a:rPr lang="en-GB" dirty="0"/>
              <a:t> </a:t>
            </a:r>
            <a:r>
              <a:rPr lang="en-GB" dirty="0" err="1"/>
              <a:t>iriure</a:t>
            </a:r>
            <a:r>
              <a:rPr lang="en-GB" dirty="0"/>
              <a:t> </a:t>
            </a:r>
            <a:r>
              <a:rPr lang="en-GB" dirty="0" err="1"/>
              <a:t>dolor</a:t>
            </a:r>
            <a:endParaRPr lang="en-GB" dirty="0"/>
          </a:p>
          <a:p>
            <a:r>
              <a:rPr lang="en-GB" dirty="0" err="1"/>
              <a:t>Accumsan</a:t>
            </a:r>
            <a:r>
              <a:rPr lang="en-GB" dirty="0"/>
              <a:t> et </a:t>
            </a:r>
            <a:r>
              <a:rPr lang="en-GB" dirty="0" err="1"/>
              <a:t>iusto</a:t>
            </a:r>
            <a:r>
              <a:rPr lang="en-GB" dirty="0"/>
              <a:t> </a:t>
            </a:r>
            <a:r>
              <a:rPr lang="en-GB" dirty="0" err="1"/>
              <a:t>odio</a:t>
            </a:r>
            <a:r>
              <a:rPr lang="en-GB" dirty="0"/>
              <a:t> </a:t>
            </a:r>
            <a:r>
              <a:rPr lang="en-GB" dirty="0" err="1"/>
              <a:t>dignissim</a:t>
            </a:r>
            <a:endParaRPr lang="en-GB" dirty="0"/>
          </a:p>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endParaRPr lang="en-GB" dirty="0"/>
          </a:p>
          <a:p>
            <a:r>
              <a:rPr lang="en-GB" dirty="0" err="1"/>
              <a:t>Consetetur</a:t>
            </a:r>
            <a:r>
              <a:rPr lang="en-GB" dirty="0"/>
              <a:t> </a:t>
            </a:r>
            <a:r>
              <a:rPr lang="en-GB" dirty="0" err="1"/>
              <a:t>sadipscing</a:t>
            </a:r>
            <a:r>
              <a:rPr lang="en-GB" dirty="0"/>
              <a:t> </a:t>
            </a:r>
            <a:r>
              <a:rPr lang="en-GB" dirty="0" err="1"/>
              <a:t>elitr</a:t>
            </a:r>
            <a:endParaRPr lang="en-GB" dirty="0"/>
          </a:p>
          <a:p>
            <a:endParaRPr lang="en-GB" dirty="0"/>
          </a:p>
        </p:txBody>
      </p:sp>
      <p:sp>
        <p:nvSpPr>
          <p:cNvPr id="4" name="Date Placeholder 3"/>
          <p:cNvSpPr>
            <a:spLocks noGrp="1"/>
          </p:cNvSpPr>
          <p:nvPr>
            <p:ph type="dt" sz="half" idx="10"/>
          </p:nvPr>
        </p:nvSpPr>
        <p:spPr/>
        <p:txBody>
          <a:bodyPr/>
          <a:lstStyle/>
          <a:p>
            <a:fld id="{6421B15C-FA9E-4A04-AC0C-8623C198A707}" type="datetime4">
              <a:rPr lang="en-GB" noProof="0" smtClean="0"/>
              <a:t>01 December 2015</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en-GB" noProof="0" smtClean="0"/>
              <a:pPr/>
              <a:t>30</a:t>
            </a:fld>
            <a:endParaRPr lang="en-GB" noProof="0"/>
          </a:p>
        </p:txBody>
      </p:sp>
      <p:sp>
        <p:nvSpPr>
          <p:cNvPr id="6" name="Footer Placeholder 5"/>
          <p:cNvSpPr>
            <a:spLocks noGrp="1"/>
          </p:cNvSpPr>
          <p:nvPr>
            <p:ph type="ftr" sz="quarter" idx="12"/>
          </p:nvPr>
        </p:nvSpPr>
        <p:spPr/>
        <p:txBody>
          <a:bodyPr/>
          <a:lstStyle/>
          <a:p>
            <a:r>
              <a:rPr lang="en-GB" noProof="0" smtClean="0"/>
              <a:t>MR Best Practice</a:t>
            </a:r>
            <a:endParaRPr lang="en-GB" noProof="0"/>
          </a:p>
        </p:txBody>
      </p:sp>
    </p:spTree>
    <p:extLst>
      <p:ext uri="{BB962C8B-B14F-4D97-AF65-F5344CB8AC3E}">
        <p14:creationId xmlns:p14="http://schemas.microsoft.com/office/powerpoint/2010/main" val="21892945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a:t>
            </a:r>
          </a:p>
        </p:txBody>
      </p:sp>
      <p:sp>
        <p:nvSpPr>
          <p:cNvPr id="3" name="Content Placeholder 2"/>
          <p:cNvSpPr>
            <a:spLocks noGrp="1"/>
          </p:cNvSpPr>
          <p:nvPr>
            <p:ph idx="1"/>
          </p:nvPr>
        </p:nvSpPr>
        <p:spPr/>
        <p:txBody>
          <a:bodyPr/>
          <a:lstStyle/>
          <a:p>
            <a:pPr>
              <a:tabLst>
                <a:tab pos="5110163" algn="r"/>
              </a:tabLst>
            </a:pPr>
            <a:r>
              <a:rPr lang="en-GB" dirty="0" err="1"/>
              <a:t>Duis</a:t>
            </a:r>
            <a:r>
              <a:rPr lang="en-GB" dirty="0"/>
              <a:t> </a:t>
            </a:r>
            <a:r>
              <a:rPr lang="en-GB" dirty="0" err="1"/>
              <a:t>autem</a:t>
            </a:r>
            <a:r>
              <a:rPr lang="en-GB" dirty="0"/>
              <a:t>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10</a:t>
            </a:r>
          </a:p>
          <a:p>
            <a:pPr>
              <a:tabLst>
                <a:tab pos="5110163" algn="r"/>
              </a:tabLst>
            </a:pPr>
            <a:r>
              <a:rPr lang="en-GB" dirty="0" err="1"/>
              <a:t>Accumsan</a:t>
            </a:r>
            <a:r>
              <a:rPr lang="en-GB" dirty="0"/>
              <a:t> et </a:t>
            </a:r>
            <a:r>
              <a:rPr lang="en-GB" dirty="0" err="1"/>
              <a:t>iusto</a:t>
            </a:r>
            <a:r>
              <a:rPr lang="en-GB" dirty="0"/>
              <a:t> </a:t>
            </a:r>
            <a:r>
              <a:rPr lang="en-GB" dirty="0" err="1"/>
              <a:t>odio</a:t>
            </a:r>
            <a:r>
              <a:rPr lang="en-GB" dirty="0"/>
              <a:t> </a:t>
            </a:r>
            <a:r>
              <a:rPr lang="en-GB" dirty="0" err="1"/>
              <a:t>dignissim</a:t>
            </a:r>
            <a:r>
              <a:rPr lang="en-GB" dirty="0"/>
              <a:t>	15</a:t>
            </a:r>
          </a:p>
          <a:p>
            <a:pPr>
              <a:tabLst>
                <a:tab pos="5110163" algn="r"/>
              </a:tabLst>
            </a:pPr>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20</a:t>
            </a:r>
          </a:p>
          <a:p>
            <a:pPr>
              <a:tabLst>
                <a:tab pos="5110163" algn="r"/>
              </a:tabLst>
            </a:pPr>
            <a:r>
              <a:rPr lang="en-GB" dirty="0" err="1"/>
              <a:t>Consetetur</a:t>
            </a:r>
            <a:r>
              <a:rPr lang="en-GB" dirty="0"/>
              <a:t> </a:t>
            </a:r>
            <a:r>
              <a:rPr lang="en-GB" dirty="0" err="1"/>
              <a:t>sadipscing</a:t>
            </a:r>
            <a:r>
              <a:rPr lang="en-GB" dirty="0"/>
              <a:t> </a:t>
            </a:r>
            <a:r>
              <a:rPr lang="en-GB" dirty="0" err="1"/>
              <a:t>elitr</a:t>
            </a:r>
            <a:r>
              <a:rPr lang="en-GB" dirty="0"/>
              <a:t>	25</a:t>
            </a:r>
          </a:p>
        </p:txBody>
      </p:sp>
      <p:sp>
        <p:nvSpPr>
          <p:cNvPr id="4" name="Date Placeholder 3"/>
          <p:cNvSpPr>
            <a:spLocks noGrp="1"/>
          </p:cNvSpPr>
          <p:nvPr>
            <p:ph type="dt" sz="half" idx="10"/>
          </p:nvPr>
        </p:nvSpPr>
        <p:spPr/>
        <p:txBody>
          <a:bodyPr/>
          <a:lstStyle/>
          <a:p>
            <a:fld id="{CEE6AB04-460B-4A9A-866E-4E0D9B8F9D9A}" type="datetime4">
              <a:rPr lang="en-GB" noProof="0" smtClean="0"/>
              <a:t>01 December 2015</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en-GB" noProof="0" smtClean="0"/>
              <a:pPr/>
              <a:t>31</a:t>
            </a:fld>
            <a:endParaRPr lang="en-GB" noProof="0"/>
          </a:p>
        </p:txBody>
      </p:sp>
      <p:sp>
        <p:nvSpPr>
          <p:cNvPr id="6" name="Footer Placeholder 5"/>
          <p:cNvSpPr>
            <a:spLocks noGrp="1"/>
          </p:cNvSpPr>
          <p:nvPr>
            <p:ph type="ftr" sz="quarter" idx="12"/>
          </p:nvPr>
        </p:nvSpPr>
        <p:spPr/>
        <p:txBody>
          <a:bodyPr/>
          <a:lstStyle/>
          <a:p>
            <a:r>
              <a:rPr lang="en-GB" noProof="0" smtClean="0"/>
              <a:t>MR Best Practice</a:t>
            </a:r>
            <a:endParaRPr lang="en-GB" noProof="0"/>
          </a:p>
        </p:txBody>
      </p:sp>
    </p:spTree>
    <p:extLst>
      <p:ext uri="{BB962C8B-B14F-4D97-AF65-F5344CB8AC3E}">
        <p14:creationId xmlns:p14="http://schemas.microsoft.com/office/powerpoint/2010/main" val="3722454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a:t>
            </a:r>
          </a:p>
        </p:txBody>
      </p:sp>
      <p:sp>
        <p:nvSpPr>
          <p:cNvPr id="4" name="Date Placeholder 3"/>
          <p:cNvSpPr>
            <a:spLocks noGrp="1"/>
          </p:cNvSpPr>
          <p:nvPr>
            <p:ph type="dt" sz="half" idx="10"/>
          </p:nvPr>
        </p:nvSpPr>
        <p:spPr/>
        <p:txBody>
          <a:bodyPr/>
          <a:lstStyle/>
          <a:p>
            <a:fld id="{3CD3F911-4E7A-40F8-AC3F-47DB77F227FD}" type="datetime4">
              <a:rPr lang="en-GB" noProof="0" smtClean="0"/>
              <a:t>01 December 2015</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en-GB" noProof="0" smtClean="0"/>
              <a:pPr/>
              <a:t>32</a:t>
            </a:fld>
            <a:endParaRPr lang="en-GB" noProof="0"/>
          </a:p>
        </p:txBody>
      </p:sp>
      <p:sp>
        <p:nvSpPr>
          <p:cNvPr id="6" name="Footer Placeholder 5"/>
          <p:cNvSpPr>
            <a:spLocks noGrp="1"/>
          </p:cNvSpPr>
          <p:nvPr>
            <p:ph type="ftr" sz="quarter" idx="12"/>
          </p:nvPr>
        </p:nvSpPr>
        <p:spPr/>
        <p:txBody>
          <a:bodyPr/>
          <a:lstStyle/>
          <a:p>
            <a:r>
              <a:rPr lang="en-GB" noProof="0" smtClean="0"/>
              <a:t>MR Best Practice</a:t>
            </a:r>
            <a:endParaRPr lang="en-GB" noProof="0"/>
          </a:p>
        </p:txBody>
      </p:sp>
      <p:sp>
        <p:nvSpPr>
          <p:cNvPr id="8" name="Inhaltsplatzhalter 2"/>
          <p:cNvSpPr txBox="1">
            <a:spLocks/>
          </p:cNvSpPr>
          <p:nvPr/>
        </p:nvSpPr>
        <p:spPr>
          <a:xfrm>
            <a:off x="306000" y="1206000"/>
            <a:ext cx="5118120" cy="3628800"/>
          </a:xfrm>
          <a:prstGeom prst="rect">
            <a:avLst/>
          </a:prstGeom>
        </p:spPr>
        <p:txBody>
          <a:bodyPr vert="horz" lIns="0" tIns="0" rIns="0" bIns="0" rtlCol="0">
            <a:noAutofit/>
          </a:bodyPr>
          <a:lstStyle>
            <a:lvl1pPr marL="450000" indent="-450000" algn="l" defTabSz="270000" rtl="0" eaLnBrk="1" latinLnBrk="0" hangingPunct="1">
              <a:lnSpc>
                <a:spcPct val="110000"/>
              </a:lnSpc>
              <a:spcBef>
                <a:spcPts val="0"/>
              </a:spcBef>
              <a:spcAft>
                <a:spcPts val="900"/>
              </a:spcAft>
              <a:buClr>
                <a:schemeClr val="accent1"/>
              </a:buClr>
              <a:buSzPct val="145000"/>
              <a:buFont typeface="Wingdings" pitchFamily="2" charset="2"/>
              <a:buAutoNum type="arabicPeriod"/>
              <a:defRPr sz="1400" kern="1200">
                <a:solidFill>
                  <a:schemeClr val="tx2"/>
                </a:solidFill>
                <a:latin typeface="+mn-lt"/>
                <a:ea typeface="+mn-ea"/>
                <a:cs typeface="+mn-cs"/>
              </a:defRPr>
            </a:lvl1pPr>
            <a:lvl2pPr marL="7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99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26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53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80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207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34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61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Font typeface="Wingdings" pitchFamily="2" charset="2"/>
              <a:buNone/>
              <a:tabLst>
                <a:tab pos="5110163" algn="r"/>
              </a:tabLst>
            </a:pPr>
            <a:r>
              <a:rPr lang="en-GB" sz="1600" smtClean="0">
                <a:solidFill>
                  <a:schemeClr val="accent1"/>
                </a:solidFill>
              </a:rPr>
              <a:t>Duis autem vel eum iriure dolor</a:t>
            </a:r>
          </a:p>
          <a:p>
            <a:pPr>
              <a:tabLst>
                <a:tab pos="5110163" algn="r"/>
              </a:tabLst>
            </a:pPr>
            <a:r>
              <a:rPr lang="en-GB" sz="1200" smtClean="0"/>
              <a:t>Accumsan et iusto odio dignissim	15</a:t>
            </a:r>
          </a:p>
          <a:p>
            <a:pPr>
              <a:spcAft>
                <a:spcPts val="1200"/>
              </a:spcAft>
              <a:tabLst>
                <a:tab pos="5110163" algn="r"/>
              </a:tabLst>
            </a:pPr>
            <a:r>
              <a:rPr lang="en-GB" sz="1200" smtClean="0"/>
              <a:t>At vero eos et accusam et justo	22</a:t>
            </a:r>
            <a:br>
              <a:rPr lang="en-GB" sz="1200" smtClean="0"/>
            </a:br>
            <a:endParaRPr lang="en-GB" sz="1200" smtClean="0"/>
          </a:p>
          <a:p>
            <a:pPr marL="0" indent="0">
              <a:buFont typeface="Wingdings" pitchFamily="2" charset="2"/>
              <a:buNone/>
              <a:tabLst>
                <a:tab pos="5110163" algn="r"/>
              </a:tabLst>
            </a:pPr>
            <a:r>
              <a:rPr lang="en-GB" sz="1600" smtClean="0">
                <a:solidFill>
                  <a:schemeClr val="accent1"/>
                </a:solidFill>
              </a:rPr>
              <a:t>Landit praesent luptatum zzril</a:t>
            </a:r>
            <a:r>
              <a:rPr lang="en-GB" sz="1200" smtClean="0"/>
              <a:t>	</a:t>
            </a:r>
          </a:p>
          <a:p>
            <a:pPr>
              <a:buFont typeface="+mj-lt"/>
              <a:buAutoNum type="arabicPeriod" startAt="3"/>
              <a:tabLst>
                <a:tab pos="5110163" algn="r"/>
              </a:tabLst>
            </a:pPr>
            <a:r>
              <a:rPr lang="en-GB" sz="1200" smtClean="0"/>
              <a:t>Consetetur sadipscing elitr	25</a:t>
            </a:r>
          </a:p>
          <a:p>
            <a:pPr>
              <a:spcAft>
                <a:spcPts val="1800"/>
              </a:spcAft>
              <a:buFont typeface="+mj-lt"/>
              <a:buAutoNum type="arabicPeriod" startAt="3"/>
              <a:tabLst>
                <a:tab pos="5110163" algn="r"/>
              </a:tabLst>
            </a:pPr>
            <a:r>
              <a:rPr lang="en-GB" sz="1200" smtClean="0"/>
              <a:t>Sed diam voluptua	33</a:t>
            </a:r>
            <a:br>
              <a:rPr lang="en-GB" sz="1200" smtClean="0"/>
            </a:br>
            <a:endParaRPr lang="en-GB" sz="1200" smtClean="0"/>
          </a:p>
          <a:p>
            <a:pPr marL="0" indent="0">
              <a:buFont typeface="Wingdings" pitchFamily="2" charset="2"/>
              <a:buNone/>
              <a:tabLst>
                <a:tab pos="5110163" algn="r"/>
              </a:tabLst>
            </a:pPr>
            <a:r>
              <a:rPr lang="en-GB" sz="1600" smtClean="0">
                <a:solidFill>
                  <a:schemeClr val="accent1"/>
                </a:solidFill>
              </a:rPr>
              <a:t>Sed diam nonumy eirmod tempor</a:t>
            </a:r>
          </a:p>
          <a:p>
            <a:pPr>
              <a:buFont typeface="+mj-lt"/>
              <a:buAutoNum type="arabicPeriod" startAt="5"/>
              <a:tabLst>
                <a:tab pos="5110163" algn="r"/>
              </a:tabLst>
            </a:pPr>
            <a:r>
              <a:rPr lang="en-GB" sz="1200" smtClean="0"/>
              <a:t>Consetetur sadipscing elitr	45</a:t>
            </a:r>
          </a:p>
          <a:p>
            <a:pPr>
              <a:buFont typeface="+mj-lt"/>
              <a:buAutoNum type="arabicPeriod" startAt="5"/>
              <a:tabLst>
                <a:tab pos="5110163" algn="r"/>
              </a:tabLst>
            </a:pPr>
            <a:r>
              <a:rPr lang="en-GB" sz="1200" smtClean="0"/>
              <a:t>Sed diam voluptua	55</a:t>
            </a:r>
            <a:endParaRPr lang="en-GB" sz="1200" dirty="0"/>
          </a:p>
        </p:txBody>
      </p:sp>
      <p:cxnSp>
        <p:nvCxnSpPr>
          <p:cNvPr id="9" name="Gerader Verbinder 7"/>
          <p:cNvCxnSpPr/>
          <p:nvPr/>
        </p:nvCxnSpPr>
        <p:spPr>
          <a:xfrm>
            <a:off x="306000" y="2296500"/>
            <a:ext cx="51181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0" name="Gerader Verbinder 8"/>
          <p:cNvCxnSpPr/>
          <p:nvPr/>
        </p:nvCxnSpPr>
        <p:spPr>
          <a:xfrm>
            <a:off x="306000" y="3584280"/>
            <a:ext cx="51181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2680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Agenda</a:t>
            </a:r>
          </a:p>
        </p:txBody>
      </p:sp>
      <p:sp>
        <p:nvSpPr>
          <p:cNvPr id="11" name="Inhaltsplatzhalter 2"/>
          <p:cNvSpPr>
            <a:spLocks noGrp="1"/>
          </p:cNvSpPr>
          <p:nvPr>
            <p:ph idx="1"/>
          </p:nvPr>
        </p:nvSpPr>
        <p:spPr>
          <a:xfrm>
            <a:off x="306000" y="1206000"/>
            <a:ext cx="4111200" cy="3628800"/>
          </a:xfrm>
        </p:spPr>
        <p:txBody>
          <a:bodyPr/>
          <a:lstStyle/>
          <a:p>
            <a:pPr marL="0" indent="0">
              <a:buNone/>
              <a:tabLst>
                <a:tab pos="5110163" algn="r"/>
              </a:tabLst>
            </a:pPr>
            <a:r>
              <a:rPr lang="en-GB" sz="1600" dirty="0" err="1" smtClean="0">
                <a:solidFill>
                  <a:schemeClr val="accent1"/>
                </a:solidFill>
              </a:rPr>
              <a:t>Duis</a:t>
            </a:r>
            <a:r>
              <a:rPr lang="en-GB" sz="1600" dirty="0" smtClean="0">
                <a:solidFill>
                  <a:schemeClr val="accent1"/>
                </a:solidFill>
              </a:rPr>
              <a:t> </a:t>
            </a:r>
            <a:r>
              <a:rPr lang="en-GB" sz="1600" dirty="0" err="1" smtClean="0">
                <a:solidFill>
                  <a:schemeClr val="accent1"/>
                </a:solidFill>
              </a:rPr>
              <a:t>autem</a:t>
            </a:r>
            <a:r>
              <a:rPr lang="en-GB" sz="1600" dirty="0" smtClean="0">
                <a:solidFill>
                  <a:schemeClr val="accent1"/>
                </a:solidFill>
              </a:rPr>
              <a:t> </a:t>
            </a:r>
            <a:r>
              <a:rPr lang="en-GB" sz="1600" dirty="0" err="1" smtClean="0">
                <a:solidFill>
                  <a:schemeClr val="accent1"/>
                </a:solidFill>
              </a:rPr>
              <a:t>vel</a:t>
            </a:r>
            <a:r>
              <a:rPr lang="en-GB" sz="1600" dirty="0" smtClean="0">
                <a:solidFill>
                  <a:schemeClr val="accent1"/>
                </a:solidFill>
              </a:rPr>
              <a:t> </a:t>
            </a:r>
            <a:r>
              <a:rPr lang="en-GB" sz="1600" dirty="0" err="1" smtClean="0">
                <a:solidFill>
                  <a:schemeClr val="accent1"/>
                </a:solidFill>
              </a:rPr>
              <a:t>eum</a:t>
            </a:r>
            <a:r>
              <a:rPr lang="en-GB" sz="1600" dirty="0" smtClean="0">
                <a:solidFill>
                  <a:schemeClr val="accent1"/>
                </a:solidFill>
              </a:rPr>
              <a:t> </a:t>
            </a:r>
            <a:r>
              <a:rPr lang="en-GB" sz="1600" dirty="0" err="1" smtClean="0">
                <a:solidFill>
                  <a:schemeClr val="accent1"/>
                </a:solidFill>
              </a:rPr>
              <a:t>iriure</a:t>
            </a:r>
            <a:r>
              <a:rPr lang="en-GB" sz="1600" dirty="0" smtClean="0">
                <a:solidFill>
                  <a:schemeClr val="accent1"/>
                </a:solidFill>
              </a:rPr>
              <a:t> </a:t>
            </a:r>
            <a:r>
              <a:rPr lang="en-GB" sz="1600" dirty="0" err="1" smtClean="0">
                <a:solidFill>
                  <a:schemeClr val="accent1"/>
                </a:solidFill>
              </a:rPr>
              <a:t>dolor</a:t>
            </a:r>
            <a:endParaRPr lang="en-GB" sz="1600" dirty="0" smtClean="0">
              <a:solidFill>
                <a:schemeClr val="accent1"/>
              </a:solidFill>
            </a:endParaRPr>
          </a:p>
          <a:p>
            <a:pPr>
              <a:tabLst>
                <a:tab pos="5110163" algn="r"/>
              </a:tabLst>
            </a:pPr>
            <a:r>
              <a:rPr lang="en-GB" sz="1200" dirty="0" err="1" smtClean="0"/>
              <a:t>Accumsan</a:t>
            </a:r>
            <a:r>
              <a:rPr lang="en-GB" sz="1200" dirty="0" smtClean="0"/>
              <a:t> et </a:t>
            </a:r>
            <a:r>
              <a:rPr lang="en-GB" sz="1200" dirty="0" err="1" smtClean="0"/>
              <a:t>iusto</a:t>
            </a:r>
            <a:r>
              <a:rPr lang="en-GB" sz="1200" dirty="0" smtClean="0"/>
              <a:t> </a:t>
            </a:r>
            <a:r>
              <a:rPr lang="en-GB" sz="1200" dirty="0" err="1" smtClean="0"/>
              <a:t>odio</a:t>
            </a:r>
            <a:r>
              <a:rPr lang="en-GB" sz="1200" dirty="0" smtClean="0"/>
              <a:t> </a:t>
            </a:r>
            <a:r>
              <a:rPr lang="en-GB" sz="1200" dirty="0" err="1" smtClean="0"/>
              <a:t>dignissim</a:t>
            </a:r>
            <a:r>
              <a:rPr lang="en-GB" sz="1200" dirty="0" smtClean="0"/>
              <a:t>	15</a:t>
            </a:r>
          </a:p>
          <a:p>
            <a:pPr>
              <a:spcAft>
                <a:spcPts val="1200"/>
              </a:spcAft>
              <a:tabLst>
                <a:tab pos="5110163" algn="r"/>
              </a:tabLst>
            </a:pPr>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r>
              <a:rPr lang="en-GB" sz="1200" dirty="0" smtClean="0"/>
              <a:t> et </a:t>
            </a:r>
            <a:r>
              <a:rPr lang="en-GB" sz="1200" dirty="0" err="1" smtClean="0"/>
              <a:t>justo</a:t>
            </a:r>
            <a:r>
              <a:rPr lang="en-GB" sz="1200" dirty="0" smtClean="0"/>
              <a:t>	22</a:t>
            </a:r>
            <a:br>
              <a:rPr lang="en-GB" sz="1200" dirty="0" smtClean="0"/>
            </a:br>
            <a:endParaRPr lang="en-GB" sz="1200" dirty="0" smtClean="0"/>
          </a:p>
          <a:p>
            <a:pPr marL="0" indent="0">
              <a:buNone/>
              <a:tabLst>
                <a:tab pos="5110163" algn="r"/>
              </a:tabLst>
            </a:pPr>
            <a:r>
              <a:rPr lang="en-GB" sz="1600" dirty="0" err="1" smtClean="0">
                <a:solidFill>
                  <a:schemeClr val="accent1"/>
                </a:solidFill>
              </a:rPr>
              <a:t>Landit</a:t>
            </a:r>
            <a:r>
              <a:rPr lang="en-GB" sz="1600" dirty="0" smtClean="0">
                <a:solidFill>
                  <a:schemeClr val="accent1"/>
                </a:solidFill>
              </a:rPr>
              <a:t> </a:t>
            </a:r>
            <a:r>
              <a:rPr lang="en-GB" sz="1600" dirty="0" err="1" smtClean="0">
                <a:solidFill>
                  <a:schemeClr val="accent1"/>
                </a:solidFill>
              </a:rPr>
              <a:t>praesent</a:t>
            </a:r>
            <a:r>
              <a:rPr lang="en-GB" sz="1600" dirty="0" smtClean="0">
                <a:solidFill>
                  <a:schemeClr val="accent1"/>
                </a:solidFill>
              </a:rPr>
              <a:t> </a:t>
            </a:r>
            <a:r>
              <a:rPr lang="en-GB" sz="1600" dirty="0" err="1" smtClean="0">
                <a:solidFill>
                  <a:schemeClr val="accent1"/>
                </a:solidFill>
              </a:rPr>
              <a:t>luptatum</a:t>
            </a:r>
            <a:r>
              <a:rPr lang="en-GB" sz="1600" dirty="0" smtClean="0">
                <a:solidFill>
                  <a:schemeClr val="accent1"/>
                </a:solidFill>
              </a:rPr>
              <a:t> </a:t>
            </a:r>
            <a:r>
              <a:rPr lang="en-GB" sz="1600" dirty="0" err="1" smtClean="0">
                <a:solidFill>
                  <a:schemeClr val="accent1"/>
                </a:solidFill>
              </a:rPr>
              <a:t>zzril</a:t>
            </a:r>
            <a:r>
              <a:rPr lang="en-GB" sz="1200" dirty="0" smtClean="0"/>
              <a:t>	</a:t>
            </a:r>
          </a:p>
          <a:p>
            <a:pPr>
              <a:buFont typeface="+mj-lt"/>
              <a:buAutoNum type="arabicPeriod" startAt="3"/>
              <a:tabLst>
                <a:tab pos="5110163" algn="r"/>
              </a:tabLst>
            </a:pPr>
            <a:r>
              <a:rPr lang="en-GB" sz="1200" dirty="0" err="1" smtClean="0"/>
              <a:t>Consetetur</a:t>
            </a:r>
            <a:r>
              <a:rPr lang="en-GB" sz="1200" dirty="0" smtClean="0"/>
              <a:t> </a:t>
            </a:r>
            <a:r>
              <a:rPr lang="en-GB" sz="1200" dirty="0" err="1" smtClean="0"/>
              <a:t>sadipscing</a:t>
            </a:r>
            <a:r>
              <a:rPr lang="en-GB" sz="1200" dirty="0" smtClean="0"/>
              <a:t> </a:t>
            </a:r>
            <a:r>
              <a:rPr lang="en-GB" sz="1200" dirty="0" err="1" smtClean="0"/>
              <a:t>elitr</a:t>
            </a:r>
            <a:r>
              <a:rPr lang="en-GB" sz="1200" dirty="0" smtClean="0"/>
              <a:t>	25</a:t>
            </a:r>
          </a:p>
          <a:p>
            <a:pPr>
              <a:spcAft>
                <a:spcPts val="1800"/>
              </a:spcAft>
              <a:buFont typeface="+mj-lt"/>
              <a:buAutoNum type="arabicPeriod" startAt="3"/>
              <a:tabLst>
                <a:tab pos="5110163" algn="r"/>
              </a:tabLst>
            </a:pPr>
            <a:r>
              <a:rPr lang="en-GB" sz="1200" dirty="0" err="1" smtClean="0"/>
              <a:t>Sed</a:t>
            </a:r>
            <a:r>
              <a:rPr lang="en-GB" sz="1200" dirty="0" smtClean="0"/>
              <a:t> </a:t>
            </a:r>
            <a:r>
              <a:rPr lang="en-GB" sz="1200" dirty="0" err="1" smtClean="0"/>
              <a:t>diam</a:t>
            </a:r>
            <a:r>
              <a:rPr lang="en-GB" sz="1200" dirty="0" smtClean="0"/>
              <a:t> </a:t>
            </a:r>
            <a:r>
              <a:rPr lang="en-GB" sz="1200" dirty="0" err="1" smtClean="0"/>
              <a:t>voluptua</a:t>
            </a:r>
            <a:r>
              <a:rPr lang="en-GB" sz="1200" dirty="0" smtClean="0"/>
              <a:t>	33</a:t>
            </a:r>
            <a:br>
              <a:rPr lang="en-GB" sz="1200" dirty="0" smtClean="0"/>
            </a:br>
            <a:endParaRPr lang="en-GB" sz="1200" dirty="0" smtClean="0"/>
          </a:p>
          <a:p>
            <a:pPr marL="0" indent="0">
              <a:buNone/>
              <a:tabLst>
                <a:tab pos="5110163" algn="r"/>
              </a:tabLst>
            </a:pPr>
            <a:r>
              <a:rPr lang="en-GB" sz="1600" dirty="0" err="1" smtClean="0">
                <a:solidFill>
                  <a:schemeClr val="accent1"/>
                </a:solidFill>
              </a:rPr>
              <a:t>Sed</a:t>
            </a:r>
            <a:r>
              <a:rPr lang="en-GB" sz="1600" dirty="0" smtClean="0">
                <a:solidFill>
                  <a:schemeClr val="accent1"/>
                </a:solidFill>
              </a:rPr>
              <a:t> </a:t>
            </a:r>
            <a:r>
              <a:rPr lang="en-GB" sz="1600" dirty="0" err="1" smtClean="0">
                <a:solidFill>
                  <a:schemeClr val="accent1"/>
                </a:solidFill>
              </a:rPr>
              <a:t>diam</a:t>
            </a:r>
            <a:r>
              <a:rPr lang="en-GB" sz="1600" dirty="0" smtClean="0">
                <a:solidFill>
                  <a:schemeClr val="accent1"/>
                </a:solidFill>
              </a:rPr>
              <a:t> </a:t>
            </a:r>
            <a:r>
              <a:rPr lang="en-GB" sz="1600" dirty="0" err="1" smtClean="0">
                <a:solidFill>
                  <a:schemeClr val="accent1"/>
                </a:solidFill>
              </a:rPr>
              <a:t>nonumy</a:t>
            </a:r>
            <a:r>
              <a:rPr lang="en-GB" sz="1600" dirty="0" smtClean="0">
                <a:solidFill>
                  <a:schemeClr val="accent1"/>
                </a:solidFill>
              </a:rPr>
              <a:t> </a:t>
            </a:r>
            <a:r>
              <a:rPr lang="en-GB" sz="1600" dirty="0" err="1" smtClean="0">
                <a:solidFill>
                  <a:schemeClr val="accent1"/>
                </a:solidFill>
              </a:rPr>
              <a:t>eirmod</a:t>
            </a:r>
            <a:r>
              <a:rPr lang="en-GB" sz="1600" dirty="0" smtClean="0">
                <a:solidFill>
                  <a:schemeClr val="accent1"/>
                </a:solidFill>
              </a:rPr>
              <a:t> </a:t>
            </a:r>
            <a:r>
              <a:rPr lang="en-GB" sz="1600" dirty="0" err="1" smtClean="0">
                <a:solidFill>
                  <a:schemeClr val="accent1"/>
                </a:solidFill>
              </a:rPr>
              <a:t>tempor</a:t>
            </a:r>
            <a:endParaRPr lang="en-GB" sz="1600" dirty="0" smtClean="0">
              <a:solidFill>
                <a:schemeClr val="accent1"/>
              </a:solidFill>
            </a:endParaRPr>
          </a:p>
          <a:p>
            <a:pPr>
              <a:buFont typeface="+mj-lt"/>
              <a:buAutoNum type="arabicPeriod" startAt="5"/>
              <a:tabLst>
                <a:tab pos="5110163" algn="r"/>
              </a:tabLst>
            </a:pPr>
            <a:r>
              <a:rPr lang="en-GB" sz="1200" dirty="0" err="1" smtClean="0"/>
              <a:t>Consetetur</a:t>
            </a:r>
            <a:r>
              <a:rPr lang="en-GB" sz="1200" dirty="0" smtClean="0"/>
              <a:t> </a:t>
            </a:r>
            <a:r>
              <a:rPr lang="en-GB" sz="1200" dirty="0" err="1" smtClean="0"/>
              <a:t>sadipscing</a:t>
            </a:r>
            <a:r>
              <a:rPr lang="en-GB" sz="1200" dirty="0" smtClean="0"/>
              <a:t> </a:t>
            </a:r>
            <a:r>
              <a:rPr lang="en-GB" sz="1200" dirty="0" err="1" smtClean="0"/>
              <a:t>elitr</a:t>
            </a:r>
            <a:r>
              <a:rPr lang="en-GB" sz="1200" dirty="0" smtClean="0"/>
              <a:t>	45</a:t>
            </a:r>
          </a:p>
          <a:p>
            <a:pPr>
              <a:buFont typeface="+mj-lt"/>
              <a:buAutoNum type="arabicPeriod" startAt="5"/>
              <a:tabLst>
                <a:tab pos="5110163" algn="r"/>
              </a:tabLst>
            </a:pPr>
            <a:r>
              <a:rPr lang="en-GB" sz="1200" dirty="0" err="1" smtClean="0"/>
              <a:t>Sed</a:t>
            </a:r>
            <a:r>
              <a:rPr lang="en-GB" sz="1200" dirty="0" smtClean="0"/>
              <a:t> </a:t>
            </a:r>
            <a:r>
              <a:rPr lang="en-GB" sz="1200" dirty="0" err="1" smtClean="0"/>
              <a:t>diam</a:t>
            </a:r>
            <a:r>
              <a:rPr lang="en-GB" sz="1200" dirty="0" smtClean="0"/>
              <a:t> </a:t>
            </a:r>
            <a:r>
              <a:rPr lang="en-GB" sz="1200" dirty="0" err="1" smtClean="0"/>
              <a:t>voluptua</a:t>
            </a:r>
            <a:r>
              <a:rPr lang="en-GB" sz="1200" dirty="0" smtClean="0"/>
              <a:t>	55</a:t>
            </a:r>
            <a:endParaRPr lang="en-GB" sz="1200" dirty="0"/>
          </a:p>
        </p:txBody>
      </p:sp>
      <p:sp>
        <p:nvSpPr>
          <p:cNvPr id="4" name="Date Placeholder 3"/>
          <p:cNvSpPr>
            <a:spLocks noGrp="1"/>
          </p:cNvSpPr>
          <p:nvPr>
            <p:ph type="dt" sz="half" idx="10"/>
          </p:nvPr>
        </p:nvSpPr>
        <p:spPr/>
        <p:txBody>
          <a:bodyPr/>
          <a:lstStyle/>
          <a:p>
            <a:fld id="{087CEFC4-E416-4352-B443-D462843B7EF1}" type="datetime4">
              <a:rPr lang="en-GB" noProof="0" smtClean="0"/>
              <a:t>01 December 2015</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en-GB" noProof="0" smtClean="0"/>
              <a:pPr/>
              <a:t>33</a:t>
            </a:fld>
            <a:endParaRPr lang="en-GB" noProof="0"/>
          </a:p>
        </p:txBody>
      </p:sp>
      <p:sp>
        <p:nvSpPr>
          <p:cNvPr id="6" name="Footer Placeholder 5"/>
          <p:cNvSpPr>
            <a:spLocks noGrp="1"/>
          </p:cNvSpPr>
          <p:nvPr>
            <p:ph type="ftr" sz="quarter" idx="12"/>
          </p:nvPr>
        </p:nvSpPr>
        <p:spPr/>
        <p:txBody>
          <a:bodyPr/>
          <a:lstStyle/>
          <a:p>
            <a:r>
              <a:rPr lang="en-GB" noProof="0" smtClean="0"/>
              <a:t>MR Best Practice</a:t>
            </a:r>
            <a:endParaRPr lang="en-GB" noProof="0"/>
          </a:p>
        </p:txBody>
      </p:sp>
      <p:grpSp>
        <p:nvGrpSpPr>
          <p:cNvPr id="12" name="Gruppieren 3"/>
          <p:cNvGrpSpPr/>
          <p:nvPr/>
        </p:nvGrpSpPr>
        <p:grpSpPr>
          <a:xfrm>
            <a:off x="4723198" y="1206000"/>
            <a:ext cx="4111202" cy="3628800"/>
            <a:chOff x="3719195" y="1206000"/>
            <a:chExt cx="5118120" cy="3628800"/>
          </a:xfrm>
        </p:grpSpPr>
        <p:sp>
          <p:nvSpPr>
            <p:cNvPr id="13" name="Inhaltsplatzhalter 2"/>
            <p:cNvSpPr txBox="1">
              <a:spLocks/>
            </p:cNvSpPr>
            <p:nvPr/>
          </p:nvSpPr>
          <p:spPr>
            <a:xfrm>
              <a:off x="3719195" y="1206000"/>
              <a:ext cx="5118120" cy="3628800"/>
            </a:xfrm>
            <a:prstGeom prst="rect">
              <a:avLst/>
            </a:prstGeom>
          </p:spPr>
          <p:txBody>
            <a:bodyPr vert="horz" lIns="0" tIns="0" rIns="0" bIns="0" rtlCol="0">
              <a:noAutofit/>
            </a:bodyPr>
            <a:lstStyle>
              <a:lvl1pPr marL="450000" indent="-450000" algn="l" defTabSz="270000" rtl="0" eaLnBrk="1" latinLnBrk="0" hangingPunct="1">
                <a:lnSpc>
                  <a:spcPct val="110000"/>
                </a:lnSpc>
                <a:spcBef>
                  <a:spcPts val="0"/>
                </a:spcBef>
                <a:spcAft>
                  <a:spcPts val="900"/>
                </a:spcAft>
                <a:buClr>
                  <a:schemeClr val="accent1"/>
                </a:buClr>
                <a:buSzPct val="145000"/>
                <a:buFont typeface="Wingdings" pitchFamily="2" charset="2"/>
                <a:buAutoNum type="arabicPeriod"/>
                <a:defRPr sz="1400" kern="1200">
                  <a:solidFill>
                    <a:schemeClr val="tx2"/>
                  </a:solidFill>
                  <a:latin typeface="+mn-lt"/>
                  <a:ea typeface="+mn-ea"/>
                  <a:cs typeface="+mn-cs"/>
                </a:defRPr>
              </a:lvl1pPr>
              <a:lvl2pPr marL="7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99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26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53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80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207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34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61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Font typeface="Wingdings" pitchFamily="2" charset="2"/>
                <a:buNone/>
                <a:tabLst>
                  <a:tab pos="5110163" algn="r"/>
                </a:tabLst>
              </a:pPr>
              <a:r>
                <a:rPr lang="en-GB" sz="1600" dirty="0" err="1" smtClean="0">
                  <a:solidFill>
                    <a:schemeClr val="accent1"/>
                  </a:solidFill>
                </a:rPr>
                <a:t>Duis</a:t>
              </a:r>
              <a:r>
                <a:rPr lang="en-GB" sz="1600" dirty="0" smtClean="0">
                  <a:solidFill>
                    <a:schemeClr val="accent1"/>
                  </a:solidFill>
                </a:rPr>
                <a:t> </a:t>
              </a:r>
              <a:r>
                <a:rPr lang="en-GB" sz="1600" dirty="0" err="1" smtClean="0">
                  <a:solidFill>
                    <a:schemeClr val="accent1"/>
                  </a:solidFill>
                </a:rPr>
                <a:t>autem</a:t>
              </a:r>
              <a:r>
                <a:rPr lang="en-GB" sz="1600" dirty="0" smtClean="0">
                  <a:solidFill>
                    <a:schemeClr val="accent1"/>
                  </a:solidFill>
                </a:rPr>
                <a:t> </a:t>
              </a:r>
              <a:r>
                <a:rPr lang="en-GB" sz="1600" dirty="0" err="1" smtClean="0">
                  <a:solidFill>
                    <a:schemeClr val="accent1"/>
                  </a:solidFill>
                </a:rPr>
                <a:t>vel</a:t>
              </a:r>
              <a:r>
                <a:rPr lang="en-GB" sz="1600" dirty="0" smtClean="0">
                  <a:solidFill>
                    <a:schemeClr val="accent1"/>
                  </a:solidFill>
                </a:rPr>
                <a:t> </a:t>
              </a:r>
              <a:r>
                <a:rPr lang="en-GB" sz="1600" dirty="0" err="1" smtClean="0">
                  <a:solidFill>
                    <a:schemeClr val="accent1"/>
                  </a:solidFill>
                </a:rPr>
                <a:t>eum</a:t>
              </a:r>
              <a:r>
                <a:rPr lang="en-GB" sz="1600" dirty="0" smtClean="0">
                  <a:solidFill>
                    <a:schemeClr val="accent1"/>
                  </a:solidFill>
                </a:rPr>
                <a:t> </a:t>
              </a:r>
              <a:r>
                <a:rPr lang="en-GB" sz="1600" dirty="0" err="1" smtClean="0">
                  <a:solidFill>
                    <a:schemeClr val="accent1"/>
                  </a:solidFill>
                </a:rPr>
                <a:t>iriure</a:t>
              </a:r>
              <a:r>
                <a:rPr lang="en-GB" sz="1600" dirty="0" smtClean="0">
                  <a:solidFill>
                    <a:schemeClr val="accent1"/>
                  </a:solidFill>
                </a:rPr>
                <a:t> </a:t>
              </a:r>
              <a:r>
                <a:rPr lang="en-GB" sz="1600" dirty="0" err="1" smtClean="0">
                  <a:solidFill>
                    <a:schemeClr val="accent1"/>
                  </a:solidFill>
                </a:rPr>
                <a:t>dolor</a:t>
              </a:r>
              <a:endParaRPr lang="en-GB" sz="1600" dirty="0" smtClean="0">
                <a:solidFill>
                  <a:schemeClr val="accent1"/>
                </a:solidFill>
              </a:endParaRPr>
            </a:p>
            <a:p>
              <a:pPr>
                <a:buFont typeface="+mj-lt"/>
                <a:buAutoNum type="arabicPeriod" startAt="7"/>
                <a:tabLst>
                  <a:tab pos="5110163" algn="r"/>
                </a:tabLst>
              </a:pPr>
              <a:r>
                <a:rPr lang="en-GB" sz="1200" dirty="0" err="1" smtClean="0"/>
                <a:t>Accumsan</a:t>
              </a:r>
              <a:r>
                <a:rPr lang="en-GB" sz="1200" dirty="0" smtClean="0"/>
                <a:t> et </a:t>
              </a:r>
              <a:r>
                <a:rPr lang="en-GB" sz="1200" dirty="0" err="1" smtClean="0"/>
                <a:t>iusto</a:t>
              </a:r>
              <a:r>
                <a:rPr lang="en-GB" sz="1200" dirty="0" smtClean="0"/>
                <a:t> </a:t>
              </a:r>
              <a:r>
                <a:rPr lang="en-GB" sz="1200" dirty="0" err="1" smtClean="0"/>
                <a:t>odio</a:t>
              </a:r>
              <a:r>
                <a:rPr lang="en-GB" sz="1200" dirty="0" smtClean="0"/>
                <a:t> </a:t>
              </a:r>
              <a:r>
                <a:rPr lang="en-GB" sz="1200" dirty="0" err="1" smtClean="0"/>
                <a:t>dignissim</a:t>
              </a:r>
              <a:r>
                <a:rPr lang="en-GB" sz="1200" dirty="0" smtClean="0"/>
                <a:t>	65</a:t>
              </a:r>
            </a:p>
            <a:p>
              <a:pPr>
                <a:spcAft>
                  <a:spcPts val="1200"/>
                </a:spcAft>
                <a:buAutoNum type="arabicPeriod" startAt="7"/>
                <a:tabLst>
                  <a:tab pos="5110163" algn="r"/>
                </a:tabLst>
              </a:pPr>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r>
                <a:rPr lang="en-GB" sz="1200" dirty="0" smtClean="0"/>
                <a:t> et </a:t>
              </a:r>
              <a:r>
                <a:rPr lang="en-GB" sz="1200" dirty="0" err="1" smtClean="0"/>
                <a:t>justo</a:t>
              </a:r>
              <a:r>
                <a:rPr lang="en-GB" sz="1200" dirty="0" smtClean="0"/>
                <a:t>	71</a:t>
              </a:r>
              <a:br>
                <a:rPr lang="en-GB" sz="1200" dirty="0" smtClean="0"/>
              </a:br>
              <a:endParaRPr lang="en-GB" sz="1200" dirty="0" smtClean="0"/>
            </a:p>
            <a:p>
              <a:pPr marL="0" indent="0">
                <a:buFont typeface="Wingdings" pitchFamily="2" charset="2"/>
                <a:buNone/>
                <a:tabLst>
                  <a:tab pos="5110163" algn="r"/>
                </a:tabLst>
              </a:pPr>
              <a:r>
                <a:rPr lang="en-GB" sz="1600" dirty="0" err="1" smtClean="0">
                  <a:solidFill>
                    <a:schemeClr val="accent1"/>
                  </a:solidFill>
                </a:rPr>
                <a:t>Landit</a:t>
              </a:r>
              <a:r>
                <a:rPr lang="en-GB" sz="1600" dirty="0" smtClean="0">
                  <a:solidFill>
                    <a:schemeClr val="accent1"/>
                  </a:solidFill>
                </a:rPr>
                <a:t> </a:t>
              </a:r>
              <a:r>
                <a:rPr lang="en-GB" sz="1600" dirty="0" err="1" smtClean="0">
                  <a:solidFill>
                    <a:schemeClr val="accent1"/>
                  </a:solidFill>
                </a:rPr>
                <a:t>praesent</a:t>
              </a:r>
              <a:r>
                <a:rPr lang="en-GB" sz="1600" dirty="0" smtClean="0">
                  <a:solidFill>
                    <a:schemeClr val="accent1"/>
                  </a:solidFill>
                </a:rPr>
                <a:t> </a:t>
              </a:r>
              <a:r>
                <a:rPr lang="en-GB" sz="1600" dirty="0" err="1" smtClean="0">
                  <a:solidFill>
                    <a:schemeClr val="accent1"/>
                  </a:solidFill>
                </a:rPr>
                <a:t>luptatum</a:t>
              </a:r>
              <a:r>
                <a:rPr lang="en-GB" sz="1600" dirty="0" smtClean="0">
                  <a:solidFill>
                    <a:schemeClr val="accent1"/>
                  </a:solidFill>
                </a:rPr>
                <a:t> </a:t>
              </a:r>
              <a:r>
                <a:rPr lang="en-GB" sz="1600" dirty="0" err="1" smtClean="0">
                  <a:solidFill>
                    <a:schemeClr val="accent1"/>
                  </a:solidFill>
                </a:rPr>
                <a:t>zzril</a:t>
              </a:r>
              <a:r>
                <a:rPr lang="en-GB" sz="1200" dirty="0" smtClean="0"/>
                <a:t>	</a:t>
              </a:r>
            </a:p>
            <a:p>
              <a:pPr>
                <a:buFont typeface="+mj-lt"/>
                <a:buAutoNum type="arabicPeriod" startAt="9"/>
                <a:tabLst>
                  <a:tab pos="5110163" algn="r"/>
                </a:tabLst>
              </a:pPr>
              <a:r>
                <a:rPr lang="en-GB" sz="1200" dirty="0" err="1" smtClean="0"/>
                <a:t>Consetetur</a:t>
              </a:r>
              <a:r>
                <a:rPr lang="en-GB" sz="1200" dirty="0" smtClean="0"/>
                <a:t> </a:t>
              </a:r>
              <a:r>
                <a:rPr lang="en-GB" sz="1200" dirty="0" err="1" smtClean="0"/>
                <a:t>sadipscing</a:t>
              </a:r>
              <a:r>
                <a:rPr lang="en-GB" sz="1200" dirty="0" smtClean="0"/>
                <a:t> </a:t>
              </a:r>
              <a:r>
                <a:rPr lang="en-GB" sz="1200" dirty="0" err="1" smtClean="0"/>
                <a:t>elitr</a:t>
              </a:r>
              <a:r>
                <a:rPr lang="en-GB" sz="1200" dirty="0" smtClean="0"/>
                <a:t>	79</a:t>
              </a:r>
            </a:p>
            <a:p>
              <a:pPr>
                <a:spcAft>
                  <a:spcPts val="1800"/>
                </a:spcAft>
                <a:buFont typeface="+mj-lt"/>
                <a:buAutoNum type="arabicPeriod" startAt="9"/>
                <a:tabLst>
                  <a:tab pos="5110163" algn="r"/>
                </a:tabLst>
              </a:pPr>
              <a:r>
                <a:rPr lang="en-GB" sz="1200" dirty="0" err="1" smtClean="0"/>
                <a:t>Sed</a:t>
              </a:r>
              <a:r>
                <a:rPr lang="en-GB" sz="1200" dirty="0" smtClean="0"/>
                <a:t> </a:t>
              </a:r>
              <a:r>
                <a:rPr lang="en-GB" sz="1200" dirty="0" err="1" smtClean="0"/>
                <a:t>diam</a:t>
              </a:r>
              <a:r>
                <a:rPr lang="en-GB" sz="1200" dirty="0" smtClean="0"/>
                <a:t> </a:t>
              </a:r>
              <a:r>
                <a:rPr lang="en-GB" sz="1200" dirty="0" err="1" smtClean="0"/>
                <a:t>voluptua</a:t>
              </a:r>
              <a:r>
                <a:rPr lang="en-GB" sz="1200" dirty="0" smtClean="0"/>
                <a:t>	82</a:t>
              </a:r>
              <a:br>
                <a:rPr lang="en-GB" sz="1200" dirty="0" smtClean="0"/>
              </a:br>
              <a:endParaRPr lang="en-GB" sz="1200" dirty="0" smtClean="0"/>
            </a:p>
            <a:p>
              <a:pPr marL="0" indent="0">
                <a:buFont typeface="Wingdings" pitchFamily="2" charset="2"/>
                <a:buNone/>
                <a:tabLst>
                  <a:tab pos="5110163" algn="r"/>
                </a:tabLst>
              </a:pPr>
              <a:r>
                <a:rPr lang="en-GB" sz="1600" dirty="0" err="1" smtClean="0">
                  <a:solidFill>
                    <a:schemeClr val="accent1"/>
                  </a:solidFill>
                </a:rPr>
                <a:t>Sed</a:t>
              </a:r>
              <a:r>
                <a:rPr lang="en-GB" sz="1600" dirty="0" smtClean="0">
                  <a:solidFill>
                    <a:schemeClr val="accent1"/>
                  </a:solidFill>
                </a:rPr>
                <a:t> </a:t>
              </a:r>
              <a:r>
                <a:rPr lang="en-GB" sz="1600" dirty="0" err="1" smtClean="0">
                  <a:solidFill>
                    <a:schemeClr val="accent1"/>
                  </a:solidFill>
                </a:rPr>
                <a:t>diam</a:t>
              </a:r>
              <a:r>
                <a:rPr lang="en-GB" sz="1600" dirty="0" smtClean="0">
                  <a:solidFill>
                    <a:schemeClr val="accent1"/>
                  </a:solidFill>
                </a:rPr>
                <a:t> </a:t>
              </a:r>
              <a:r>
                <a:rPr lang="en-GB" sz="1600" dirty="0" err="1" smtClean="0">
                  <a:solidFill>
                    <a:schemeClr val="accent1"/>
                  </a:solidFill>
                </a:rPr>
                <a:t>nonumy</a:t>
              </a:r>
              <a:r>
                <a:rPr lang="en-GB" sz="1600" dirty="0" smtClean="0">
                  <a:solidFill>
                    <a:schemeClr val="accent1"/>
                  </a:solidFill>
                </a:rPr>
                <a:t> </a:t>
              </a:r>
              <a:r>
                <a:rPr lang="en-GB" sz="1600" dirty="0" err="1" smtClean="0">
                  <a:solidFill>
                    <a:schemeClr val="accent1"/>
                  </a:solidFill>
                </a:rPr>
                <a:t>eirmod</a:t>
              </a:r>
              <a:r>
                <a:rPr lang="en-GB" sz="1600" dirty="0" smtClean="0">
                  <a:solidFill>
                    <a:schemeClr val="accent1"/>
                  </a:solidFill>
                </a:rPr>
                <a:t> </a:t>
              </a:r>
              <a:r>
                <a:rPr lang="en-GB" sz="1600" dirty="0" err="1" smtClean="0">
                  <a:solidFill>
                    <a:schemeClr val="accent1"/>
                  </a:solidFill>
                </a:rPr>
                <a:t>tempor</a:t>
              </a:r>
              <a:endParaRPr lang="en-GB" sz="1600" dirty="0" smtClean="0">
                <a:solidFill>
                  <a:schemeClr val="accent1"/>
                </a:solidFill>
              </a:endParaRPr>
            </a:p>
            <a:p>
              <a:pPr>
                <a:buFont typeface="+mj-lt"/>
                <a:buAutoNum type="arabicPeriod" startAt="11"/>
                <a:tabLst>
                  <a:tab pos="5110163" algn="r"/>
                </a:tabLst>
              </a:pPr>
              <a:r>
                <a:rPr lang="en-GB" sz="1200" dirty="0" err="1" smtClean="0"/>
                <a:t>Consetetur</a:t>
              </a:r>
              <a:r>
                <a:rPr lang="en-GB" sz="1200" dirty="0" smtClean="0"/>
                <a:t> </a:t>
              </a:r>
              <a:r>
                <a:rPr lang="en-GB" sz="1200" dirty="0" err="1" smtClean="0"/>
                <a:t>sadipscing</a:t>
              </a:r>
              <a:r>
                <a:rPr lang="en-GB" sz="1200" dirty="0" smtClean="0"/>
                <a:t> </a:t>
              </a:r>
              <a:r>
                <a:rPr lang="en-GB" sz="1200" dirty="0" err="1" smtClean="0"/>
                <a:t>elitr</a:t>
              </a:r>
              <a:r>
                <a:rPr lang="en-GB" sz="1200" dirty="0" smtClean="0"/>
                <a:t>	97</a:t>
              </a:r>
            </a:p>
            <a:p>
              <a:pPr>
                <a:buFont typeface="+mj-lt"/>
                <a:buAutoNum type="arabicPeriod" startAt="11"/>
                <a:tabLst>
                  <a:tab pos="5110163" algn="r"/>
                </a:tabLst>
              </a:pPr>
              <a:r>
                <a:rPr lang="en-GB" sz="1200" dirty="0" err="1" smtClean="0"/>
                <a:t>Sed</a:t>
              </a:r>
              <a:r>
                <a:rPr lang="en-GB" sz="1200" dirty="0" smtClean="0"/>
                <a:t> </a:t>
              </a:r>
              <a:r>
                <a:rPr lang="en-GB" sz="1200" dirty="0" err="1" smtClean="0"/>
                <a:t>diam</a:t>
              </a:r>
              <a:r>
                <a:rPr lang="en-GB" sz="1200" dirty="0" smtClean="0"/>
                <a:t> </a:t>
              </a:r>
              <a:r>
                <a:rPr lang="en-GB" sz="1200" dirty="0" err="1" smtClean="0"/>
                <a:t>voluptua</a:t>
              </a:r>
              <a:r>
                <a:rPr lang="en-GB" sz="1200" dirty="0" smtClean="0"/>
                <a:t>	121</a:t>
              </a:r>
              <a:endParaRPr lang="en-GB" sz="1200" dirty="0"/>
            </a:p>
          </p:txBody>
        </p:sp>
        <p:cxnSp>
          <p:nvCxnSpPr>
            <p:cNvPr id="14" name="Gerader Verbinder 10"/>
            <p:cNvCxnSpPr/>
            <p:nvPr/>
          </p:nvCxnSpPr>
          <p:spPr>
            <a:xfrm>
              <a:off x="3719195" y="2296500"/>
              <a:ext cx="51181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 name="Gerader Verbinder 11"/>
            <p:cNvCxnSpPr/>
            <p:nvPr/>
          </p:nvCxnSpPr>
          <p:spPr>
            <a:xfrm>
              <a:off x="3719195" y="3584280"/>
              <a:ext cx="511812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cxnSp>
        <p:nvCxnSpPr>
          <p:cNvPr id="16" name="Gerader Verbinder 7"/>
          <p:cNvCxnSpPr/>
          <p:nvPr/>
        </p:nvCxnSpPr>
        <p:spPr>
          <a:xfrm>
            <a:off x="306000" y="2296500"/>
            <a:ext cx="41112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Gerader Verbinder 8"/>
          <p:cNvCxnSpPr/>
          <p:nvPr/>
        </p:nvCxnSpPr>
        <p:spPr>
          <a:xfrm>
            <a:off x="306000" y="3584280"/>
            <a:ext cx="4111200"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90404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2" r="62"/>
          <a:stretch>
            <a:fillRect/>
          </a:stretch>
        </p:blipFill>
        <p:spPr/>
      </p:pic>
      <p:pic>
        <p:nvPicPr>
          <p:cNvPr id="16" name="Picture Placeholder 15"/>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2" r="62"/>
          <a:stretch>
            <a:fillRect/>
          </a:stretch>
        </p:blipFill>
        <p:spPr/>
      </p:pic>
      <p:pic>
        <p:nvPicPr>
          <p:cNvPr id="17" name="Picture Placeholder 16"/>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62" r="62"/>
          <a:stretch>
            <a:fillRect/>
          </a:stretch>
        </p:blipFill>
        <p:spPr/>
      </p:pic>
      <p:sp>
        <p:nvSpPr>
          <p:cNvPr id="5" name="Text Placeholder 4"/>
          <p:cNvSpPr>
            <a:spLocks noGrp="1"/>
          </p:cNvSpPr>
          <p:nvPr>
            <p:ph type="body" sz="quarter" idx="16"/>
          </p:nvPr>
        </p:nvSpPr>
        <p:spPr/>
        <p:txBody>
          <a:bodyPr/>
          <a:lstStyle/>
          <a:p>
            <a:pPr marL="0" indent="0">
              <a:buNone/>
            </a:pPr>
            <a:r>
              <a:rPr lang="en-GB" dirty="0"/>
              <a:t>Justo </a:t>
            </a:r>
            <a:r>
              <a:rPr lang="en-GB" dirty="0" err="1"/>
              <a:t>odio</a:t>
            </a:r>
            <a:r>
              <a:rPr lang="en-GB" dirty="0"/>
              <a:t> </a:t>
            </a:r>
            <a:r>
              <a:rPr lang="en-GB" dirty="0" err="1"/>
              <a:t>dignissim</a:t>
            </a:r>
            <a:r>
              <a:rPr lang="en-GB" dirty="0"/>
              <a:t> qui </a:t>
            </a:r>
            <a:r>
              <a:rPr lang="en-GB" dirty="0" err="1"/>
              <a:t>blandit</a:t>
            </a:r>
            <a:r>
              <a:rPr lang="en-GB" dirty="0"/>
              <a:t> </a:t>
            </a:r>
            <a:r>
              <a:rPr lang="en-GB" dirty="0" err="1"/>
              <a:t>praesent</a:t>
            </a:r>
            <a:r>
              <a:rPr lang="en-GB" dirty="0"/>
              <a:t> </a:t>
            </a:r>
            <a:r>
              <a:rPr lang="en-GB" dirty="0" err="1"/>
              <a:t>luptatum</a:t>
            </a:r>
            <a:r>
              <a:rPr lang="en-GB" dirty="0"/>
              <a:t> </a:t>
            </a:r>
            <a:r>
              <a:rPr lang="en-GB" dirty="0" err="1"/>
              <a:t>zzril</a:t>
            </a:r>
            <a:r>
              <a:rPr lang="en-GB" dirty="0"/>
              <a:t> </a:t>
            </a:r>
            <a:r>
              <a:rPr lang="en-GB" dirty="0" err="1"/>
              <a:t>delenit</a:t>
            </a:r>
            <a:r>
              <a:rPr lang="en-GB" dirty="0"/>
              <a:t> </a:t>
            </a:r>
            <a:r>
              <a:rPr lang="en-GB" dirty="0" err="1"/>
              <a:t>augue</a:t>
            </a:r>
            <a:r>
              <a:rPr lang="en-GB" dirty="0"/>
              <a:t> </a:t>
            </a:r>
            <a:r>
              <a:rPr lang="en-GB" dirty="0" err="1"/>
              <a:t>duis</a:t>
            </a:r>
            <a:r>
              <a:rPr lang="en-GB" dirty="0"/>
              <a:t> </a:t>
            </a:r>
            <a:r>
              <a:rPr lang="en-GB" dirty="0" err="1"/>
              <a:t>dolore</a:t>
            </a:r>
            <a:endParaRPr lang="en-GB" sz="1050" dirty="0"/>
          </a:p>
          <a:p>
            <a:pPr marL="0" indent="0">
              <a:buNone/>
            </a:pPr>
            <a:endParaRPr lang="en-GB" dirty="0"/>
          </a:p>
        </p:txBody>
      </p:sp>
      <p:sp>
        <p:nvSpPr>
          <p:cNvPr id="6" name="Text Placeholder 5"/>
          <p:cNvSpPr>
            <a:spLocks noGrp="1"/>
          </p:cNvSpPr>
          <p:nvPr>
            <p:ph type="body" sz="quarter" idx="17"/>
          </p:nvPr>
        </p:nvSpPr>
        <p:spPr/>
        <p:txBody>
          <a:bodyPr/>
          <a:lstStyle/>
          <a:p>
            <a:pPr marL="0" indent="0">
              <a:buNone/>
            </a:pPr>
            <a:r>
              <a:rPr lang="en-GB" dirty="0"/>
              <a:t>Justo </a:t>
            </a:r>
            <a:r>
              <a:rPr lang="en-GB" dirty="0" err="1"/>
              <a:t>odio</a:t>
            </a:r>
            <a:r>
              <a:rPr lang="en-GB" dirty="0"/>
              <a:t> </a:t>
            </a:r>
            <a:r>
              <a:rPr lang="en-GB" dirty="0" err="1"/>
              <a:t>dignissim</a:t>
            </a:r>
            <a:r>
              <a:rPr lang="en-GB" dirty="0"/>
              <a:t> qui </a:t>
            </a:r>
            <a:r>
              <a:rPr lang="en-GB" dirty="0" err="1"/>
              <a:t>blandit</a:t>
            </a:r>
            <a:r>
              <a:rPr lang="en-GB" dirty="0"/>
              <a:t> </a:t>
            </a:r>
            <a:r>
              <a:rPr lang="en-GB" dirty="0" err="1"/>
              <a:t>praesent</a:t>
            </a:r>
            <a:r>
              <a:rPr lang="en-GB" dirty="0"/>
              <a:t> </a:t>
            </a:r>
            <a:r>
              <a:rPr lang="en-GB" dirty="0" err="1"/>
              <a:t>luptatum</a:t>
            </a:r>
            <a:r>
              <a:rPr lang="en-GB" dirty="0"/>
              <a:t> </a:t>
            </a:r>
            <a:r>
              <a:rPr lang="en-GB" dirty="0" err="1"/>
              <a:t>zzril</a:t>
            </a:r>
            <a:r>
              <a:rPr lang="en-GB" dirty="0"/>
              <a:t> </a:t>
            </a:r>
            <a:r>
              <a:rPr lang="en-GB" dirty="0" err="1"/>
              <a:t>delenit</a:t>
            </a:r>
            <a:r>
              <a:rPr lang="en-GB" dirty="0"/>
              <a:t> </a:t>
            </a:r>
            <a:r>
              <a:rPr lang="en-GB" dirty="0" err="1"/>
              <a:t>augue</a:t>
            </a:r>
            <a:r>
              <a:rPr lang="en-GB" dirty="0"/>
              <a:t> </a:t>
            </a:r>
            <a:r>
              <a:rPr lang="en-GB" dirty="0" err="1"/>
              <a:t>duis</a:t>
            </a:r>
            <a:r>
              <a:rPr lang="en-GB" dirty="0"/>
              <a:t> </a:t>
            </a:r>
            <a:r>
              <a:rPr lang="en-GB" dirty="0" err="1"/>
              <a:t>dolore</a:t>
            </a:r>
            <a:endParaRPr lang="en-GB" sz="1050" dirty="0"/>
          </a:p>
          <a:p>
            <a:pPr marL="0" indent="0">
              <a:buNone/>
            </a:pPr>
            <a:endParaRPr lang="en-GB" dirty="0"/>
          </a:p>
        </p:txBody>
      </p:sp>
      <p:sp>
        <p:nvSpPr>
          <p:cNvPr id="7" name="Text Placeholder 6"/>
          <p:cNvSpPr>
            <a:spLocks noGrp="1"/>
          </p:cNvSpPr>
          <p:nvPr>
            <p:ph type="body" sz="quarter" idx="18"/>
          </p:nvPr>
        </p:nvSpPr>
        <p:spPr/>
        <p:txBody>
          <a:bodyPr/>
          <a:lstStyle/>
          <a:p>
            <a:pPr marL="0" indent="0">
              <a:buNone/>
            </a:pPr>
            <a:r>
              <a:rPr lang="en-GB" dirty="0"/>
              <a:t>Justo </a:t>
            </a:r>
            <a:r>
              <a:rPr lang="en-GB" dirty="0" err="1"/>
              <a:t>odio</a:t>
            </a:r>
            <a:r>
              <a:rPr lang="en-GB" dirty="0"/>
              <a:t> </a:t>
            </a:r>
            <a:r>
              <a:rPr lang="en-GB" dirty="0" err="1"/>
              <a:t>dignissim</a:t>
            </a:r>
            <a:r>
              <a:rPr lang="en-GB" dirty="0"/>
              <a:t> qui </a:t>
            </a:r>
            <a:r>
              <a:rPr lang="en-GB" dirty="0" err="1"/>
              <a:t>blandit</a:t>
            </a:r>
            <a:r>
              <a:rPr lang="en-GB" dirty="0"/>
              <a:t> </a:t>
            </a:r>
            <a:r>
              <a:rPr lang="en-GB" dirty="0" err="1"/>
              <a:t>praesent</a:t>
            </a:r>
            <a:r>
              <a:rPr lang="en-GB" dirty="0"/>
              <a:t> </a:t>
            </a:r>
            <a:r>
              <a:rPr lang="en-GB" dirty="0" err="1"/>
              <a:t>luptatum</a:t>
            </a:r>
            <a:r>
              <a:rPr lang="en-GB" dirty="0"/>
              <a:t> </a:t>
            </a:r>
            <a:r>
              <a:rPr lang="en-GB" dirty="0" err="1"/>
              <a:t>zzril</a:t>
            </a:r>
            <a:r>
              <a:rPr lang="en-GB" dirty="0"/>
              <a:t> </a:t>
            </a:r>
            <a:r>
              <a:rPr lang="en-GB" dirty="0" err="1"/>
              <a:t>delenit</a:t>
            </a:r>
            <a:r>
              <a:rPr lang="en-GB" dirty="0"/>
              <a:t> </a:t>
            </a:r>
            <a:r>
              <a:rPr lang="en-GB" dirty="0" err="1"/>
              <a:t>augue</a:t>
            </a:r>
            <a:r>
              <a:rPr lang="en-GB" dirty="0"/>
              <a:t> </a:t>
            </a:r>
            <a:r>
              <a:rPr lang="en-GB" dirty="0" err="1"/>
              <a:t>duis</a:t>
            </a:r>
            <a:r>
              <a:rPr lang="en-GB" dirty="0"/>
              <a:t> </a:t>
            </a:r>
            <a:r>
              <a:rPr lang="en-GB" dirty="0" err="1"/>
              <a:t>dolore</a:t>
            </a:r>
            <a:endParaRPr lang="en-GB" sz="1050" dirty="0"/>
          </a:p>
          <a:p>
            <a:pPr marL="0" indent="0">
              <a:buNone/>
            </a:pPr>
            <a:endParaRPr lang="en-GB" dirty="0"/>
          </a:p>
        </p:txBody>
      </p:sp>
      <p:sp>
        <p:nvSpPr>
          <p:cNvPr id="8" name="Title 7"/>
          <p:cNvSpPr>
            <a:spLocks noGrp="1"/>
          </p:cNvSpPr>
          <p:nvPr>
            <p:ph type="title"/>
          </p:nvPr>
        </p:nvSpPr>
        <p:spPr/>
        <p:txBody>
          <a:bodyPr/>
          <a:lstStyle/>
          <a:p>
            <a:r>
              <a:rPr lang="en-GB" dirty="0"/>
              <a:t>Agenda</a:t>
            </a:r>
          </a:p>
        </p:txBody>
      </p:sp>
      <p:sp>
        <p:nvSpPr>
          <p:cNvPr id="9" name="Date Placeholder 8"/>
          <p:cNvSpPr>
            <a:spLocks noGrp="1"/>
          </p:cNvSpPr>
          <p:nvPr>
            <p:ph type="dt" sz="half" idx="19"/>
          </p:nvPr>
        </p:nvSpPr>
        <p:spPr/>
        <p:txBody>
          <a:bodyPr/>
          <a:lstStyle/>
          <a:p>
            <a:fld id="{29C4139D-0198-4712-ADD5-7CE85FFF9039}" type="datetime4">
              <a:rPr lang="en-GB" smtClean="0"/>
              <a:t>01 December 2015</a:t>
            </a:fld>
            <a:endParaRPr lang="en-GB" dirty="0"/>
          </a:p>
        </p:txBody>
      </p:sp>
      <p:sp>
        <p:nvSpPr>
          <p:cNvPr id="10" name="Slide Number Placeholder 9"/>
          <p:cNvSpPr>
            <a:spLocks noGrp="1"/>
          </p:cNvSpPr>
          <p:nvPr>
            <p:ph type="sldNum" sz="quarter" idx="20"/>
          </p:nvPr>
        </p:nvSpPr>
        <p:spPr/>
        <p:txBody>
          <a:bodyPr/>
          <a:lstStyle/>
          <a:p>
            <a:fld id="{D56DB8AA-803C-49D2-90AA-1140CE72DCD7}" type="slidenum">
              <a:rPr lang="en-GB" smtClean="0"/>
              <a:pPr/>
              <a:t>34</a:t>
            </a:fld>
            <a:endParaRPr lang="en-GB" dirty="0"/>
          </a:p>
        </p:txBody>
      </p:sp>
      <p:sp>
        <p:nvSpPr>
          <p:cNvPr id="11" name="Footer Placeholder 10"/>
          <p:cNvSpPr>
            <a:spLocks noGrp="1"/>
          </p:cNvSpPr>
          <p:nvPr>
            <p:ph type="ftr" sz="quarter" idx="21"/>
          </p:nvPr>
        </p:nvSpPr>
        <p:spPr/>
        <p:txBody>
          <a:bodyPr/>
          <a:lstStyle/>
          <a:p>
            <a:r>
              <a:rPr lang="en-GB" smtClean="0"/>
              <a:t>MR Best Practice</a:t>
            </a:r>
            <a:endParaRPr lang="en-GB" dirty="0"/>
          </a:p>
        </p:txBody>
      </p:sp>
      <p:sp>
        <p:nvSpPr>
          <p:cNvPr id="12" name="Text Placeholder 11"/>
          <p:cNvSpPr>
            <a:spLocks noGrp="1"/>
          </p:cNvSpPr>
          <p:nvPr>
            <p:ph type="body" sz="quarter" idx="23"/>
          </p:nvPr>
        </p:nvSpPr>
        <p:spPr/>
        <p:txBody>
          <a:bodyPr/>
          <a:lstStyle/>
          <a:p>
            <a:r>
              <a:rPr lang="en-GB" dirty="0"/>
              <a:t>Image: used under license from shutterstock.com</a:t>
            </a:r>
          </a:p>
        </p:txBody>
      </p:sp>
      <p:sp>
        <p:nvSpPr>
          <p:cNvPr id="13" name="Text Placeholder 12"/>
          <p:cNvSpPr>
            <a:spLocks noGrp="1"/>
          </p:cNvSpPr>
          <p:nvPr>
            <p:ph type="body" sz="quarter" idx="22"/>
          </p:nvPr>
        </p:nvSpPr>
        <p:spPr/>
        <p:txBody>
          <a:bodyPr/>
          <a:lstStyle/>
          <a:p>
            <a:r>
              <a:rPr lang="en-GB" dirty="0"/>
              <a:t>Image: used under license from </a:t>
            </a:r>
            <a:r>
              <a:rPr lang="en-GB" dirty="0" smtClean="0"/>
              <a:t>shutterstock.com</a:t>
            </a:r>
            <a:endParaRPr lang="en-GB" dirty="0"/>
          </a:p>
        </p:txBody>
      </p:sp>
      <p:sp>
        <p:nvSpPr>
          <p:cNvPr id="14" name="Text Placeholder 13"/>
          <p:cNvSpPr>
            <a:spLocks noGrp="1"/>
          </p:cNvSpPr>
          <p:nvPr>
            <p:ph type="body" sz="quarter" idx="12"/>
          </p:nvPr>
        </p:nvSpPr>
        <p:spPr/>
        <p:txBody>
          <a:bodyPr/>
          <a:lstStyle/>
          <a:p>
            <a:r>
              <a:rPr lang="en-GB" dirty="0"/>
              <a:t>Image: used under license from </a:t>
            </a:r>
            <a:r>
              <a:rPr lang="en-GB" dirty="0" smtClean="0"/>
              <a:t>shutterstock.com</a:t>
            </a:r>
            <a:endParaRPr lang="en-GB" dirty="0"/>
          </a:p>
        </p:txBody>
      </p:sp>
      <p:sp>
        <p:nvSpPr>
          <p:cNvPr id="18" name="Textfeld 11"/>
          <p:cNvSpPr txBox="1"/>
          <p:nvPr/>
        </p:nvSpPr>
        <p:spPr>
          <a:xfrm>
            <a:off x="400906" y="1137960"/>
            <a:ext cx="324000" cy="830997"/>
          </a:xfrm>
          <a:prstGeom prst="rect">
            <a:avLst/>
          </a:prstGeom>
          <a:noFill/>
          <a:effectLst/>
        </p:spPr>
        <p:txBody>
          <a:bodyPr wrap="square" lIns="0" tIns="0" rIns="0" bIns="0" rtlCol="0" anchor="ctr">
            <a:spAutoFit/>
          </a:bodyPr>
          <a:lstStyle/>
          <a:p>
            <a:pPr algn="ctr"/>
            <a:r>
              <a:rPr lang="en-GB" sz="5400" dirty="0" smtClean="0">
                <a:solidFill>
                  <a:schemeClr val="bg1"/>
                </a:solidFill>
              </a:rPr>
              <a:t>1</a:t>
            </a:r>
          </a:p>
        </p:txBody>
      </p:sp>
      <p:sp>
        <p:nvSpPr>
          <p:cNvPr id="19" name="Textfeld 11"/>
          <p:cNvSpPr txBox="1"/>
          <p:nvPr/>
        </p:nvSpPr>
        <p:spPr>
          <a:xfrm>
            <a:off x="3349306" y="1137960"/>
            <a:ext cx="324000" cy="830997"/>
          </a:xfrm>
          <a:prstGeom prst="rect">
            <a:avLst/>
          </a:prstGeom>
          <a:noFill/>
          <a:effectLst/>
        </p:spPr>
        <p:txBody>
          <a:bodyPr wrap="square" lIns="0" tIns="0" rIns="0" bIns="0" rtlCol="0" anchor="ctr">
            <a:spAutoFit/>
          </a:bodyPr>
          <a:lstStyle/>
          <a:p>
            <a:pPr algn="ctr"/>
            <a:r>
              <a:rPr lang="en-GB" sz="5400" dirty="0" smtClean="0">
                <a:solidFill>
                  <a:schemeClr val="bg1"/>
                </a:solidFill>
              </a:rPr>
              <a:t>2</a:t>
            </a:r>
          </a:p>
        </p:txBody>
      </p:sp>
      <p:sp>
        <p:nvSpPr>
          <p:cNvPr id="20" name="Textfeld 11"/>
          <p:cNvSpPr txBox="1"/>
          <p:nvPr/>
        </p:nvSpPr>
        <p:spPr>
          <a:xfrm>
            <a:off x="6294106" y="1137960"/>
            <a:ext cx="324000" cy="830997"/>
          </a:xfrm>
          <a:prstGeom prst="rect">
            <a:avLst/>
          </a:prstGeom>
          <a:noFill/>
          <a:effectLst/>
        </p:spPr>
        <p:txBody>
          <a:bodyPr wrap="square" lIns="0" tIns="0" rIns="0" bIns="0" rtlCol="0" anchor="ctr">
            <a:spAutoFit/>
          </a:bodyPr>
          <a:lstStyle/>
          <a:p>
            <a:pPr algn="ctr"/>
            <a:r>
              <a:rPr lang="en-GB" sz="5400" dirty="0" smtClean="0">
                <a:solidFill>
                  <a:schemeClr val="tx2"/>
                </a:solidFill>
              </a:rPr>
              <a:t>3</a:t>
            </a:r>
          </a:p>
        </p:txBody>
      </p:sp>
    </p:spTree>
    <p:extLst>
      <p:ext uri="{BB962C8B-B14F-4D97-AF65-F5344CB8AC3E}">
        <p14:creationId xmlns:p14="http://schemas.microsoft.com/office/powerpoint/2010/main" val="7099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Graphs</a:t>
            </a:r>
            <a:endParaRPr lang="en-GB" dirty="0"/>
          </a:p>
        </p:txBody>
      </p:sp>
      <p:sp>
        <p:nvSpPr>
          <p:cNvPr id="3" name="Text Placeholder 2"/>
          <p:cNvSpPr>
            <a:spLocks noGrp="1"/>
          </p:cNvSpPr>
          <p:nvPr>
            <p:ph type="body" sz="quarter" idx="24"/>
          </p:nvPr>
        </p:nvSpPr>
        <p:spPr/>
        <p:txBody>
          <a:bodyPr/>
          <a:lstStyle/>
          <a:p>
            <a:r>
              <a:rPr lang="en-GB" dirty="0" smtClean="0"/>
              <a:t>6</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3657747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duo </a:t>
            </a:r>
            <a:r>
              <a:rPr lang="en-GB" dirty="0" err="1"/>
              <a:t>dolores</a:t>
            </a:r>
            <a:r>
              <a:rPr lang="en-GB" dirty="0"/>
              <a:t> </a:t>
            </a:r>
            <a:br>
              <a:rPr lang="en-GB" dirty="0"/>
            </a:br>
            <a:r>
              <a:rPr lang="en-GB" dirty="0"/>
              <a:t>et </a:t>
            </a:r>
            <a:r>
              <a:rPr lang="en-GB" dirty="0" err="1"/>
              <a:t>ea</a:t>
            </a:r>
            <a:r>
              <a:rPr lang="en-GB" dirty="0"/>
              <a:t> </a:t>
            </a:r>
            <a:r>
              <a:rPr lang="en-GB" dirty="0" err="1"/>
              <a:t>rebum</a:t>
            </a:r>
            <a:r>
              <a:rPr lang="en-GB" dirty="0"/>
              <a:t>.</a:t>
            </a:r>
          </a:p>
        </p:txBody>
      </p:sp>
      <p:sp>
        <p:nvSpPr>
          <p:cNvPr id="3" name="Date Placeholder 2"/>
          <p:cNvSpPr>
            <a:spLocks noGrp="1"/>
          </p:cNvSpPr>
          <p:nvPr>
            <p:ph type="dt" sz="half" idx="10"/>
          </p:nvPr>
        </p:nvSpPr>
        <p:spPr/>
        <p:txBody>
          <a:bodyPr/>
          <a:lstStyle/>
          <a:p>
            <a:fld id="{97CC51E4-4631-4377-90B6-97FF4BCA590D}"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36</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Textplatzhalter 1"/>
          <p:cNvSpPr txBox="1">
            <a:spLocks/>
          </p:cNvSpPr>
          <p:nvPr/>
        </p:nvSpPr>
        <p:spPr>
          <a:xfrm>
            <a:off x="306000" y="1206000"/>
            <a:ext cx="8532000" cy="324000"/>
          </a:xfrm>
          <a:prstGeom prst="rect">
            <a:avLst/>
          </a:prstGeom>
          <a:noFill/>
        </p:spPr>
        <p:txBody>
          <a:bodyPr vert="horz" lIns="0" tIns="0" rIns="0" bIns="0" rtlCol="0" anchor="t">
            <a:noAutofit/>
          </a:bodyPr>
          <a:lstStyle>
            <a:lvl1pPr indent="0" defTabSz="270000">
              <a:lnSpc>
                <a:spcPct val="100000"/>
              </a:lnSpc>
              <a:spcBef>
                <a:spcPts val="0"/>
              </a:spcBef>
              <a:spcAft>
                <a:spcPts val="600"/>
              </a:spcAft>
              <a:buFontTx/>
              <a:buNone/>
              <a:defRPr sz="1400" b="0">
                <a:solidFill>
                  <a:schemeClr val="accent1"/>
                </a:solidFill>
              </a:defRPr>
            </a:lvl1pPr>
            <a:lvl2pPr marL="540000" indent="-270000" defTabSz="270000">
              <a:lnSpc>
                <a:spcPct val="110000"/>
              </a:lnSpc>
              <a:spcBef>
                <a:spcPts val="0"/>
              </a:spcBef>
              <a:spcAft>
                <a:spcPts val="600"/>
              </a:spcAft>
              <a:buFont typeface="Wingdings" pitchFamily="2" charset="2"/>
              <a:buChar char="§"/>
              <a:defRPr sz="1400">
                <a:solidFill>
                  <a:schemeClr val="tx2"/>
                </a:solidFill>
              </a:defRPr>
            </a:lvl2pPr>
            <a:lvl3pPr marL="810000" indent="-270000" defTabSz="270000">
              <a:lnSpc>
                <a:spcPct val="110000"/>
              </a:lnSpc>
              <a:spcBef>
                <a:spcPts val="0"/>
              </a:spcBef>
              <a:spcAft>
                <a:spcPts val="600"/>
              </a:spcAft>
              <a:buFont typeface="Wingdings" pitchFamily="2" charset="2"/>
              <a:buChar char="§"/>
              <a:defRPr sz="1400">
                <a:solidFill>
                  <a:schemeClr val="tx2"/>
                </a:solidFill>
              </a:defRPr>
            </a:lvl3pPr>
            <a:lvl4pPr marL="1080000" indent="-270000" defTabSz="270000">
              <a:lnSpc>
                <a:spcPct val="110000"/>
              </a:lnSpc>
              <a:spcBef>
                <a:spcPts val="0"/>
              </a:spcBef>
              <a:spcAft>
                <a:spcPts val="600"/>
              </a:spcAft>
              <a:buFont typeface="Wingdings" pitchFamily="2" charset="2"/>
              <a:buChar char="§"/>
              <a:defRPr sz="1400">
                <a:solidFill>
                  <a:schemeClr val="tx2"/>
                </a:solidFill>
              </a:defRPr>
            </a:lvl4pPr>
            <a:lvl5pPr marL="1350000" indent="-270000" defTabSz="270000">
              <a:lnSpc>
                <a:spcPct val="110000"/>
              </a:lnSpc>
              <a:spcBef>
                <a:spcPts val="0"/>
              </a:spcBef>
              <a:spcAft>
                <a:spcPts val="600"/>
              </a:spcAft>
              <a:buFont typeface="Wingdings" pitchFamily="2" charset="2"/>
              <a:buChar char="§"/>
              <a:defRPr sz="1400">
                <a:solidFill>
                  <a:schemeClr val="tx2"/>
                </a:solidFill>
              </a:defRPr>
            </a:lvl5pPr>
            <a:lvl6pPr marL="1620000" indent="-270000" defTabSz="270000">
              <a:lnSpc>
                <a:spcPct val="110000"/>
              </a:lnSpc>
              <a:spcBef>
                <a:spcPts val="0"/>
              </a:spcBef>
              <a:spcAft>
                <a:spcPts val="600"/>
              </a:spcAft>
              <a:buFont typeface="Wingdings" pitchFamily="2" charset="2"/>
              <a:buChar char="§"/>
              <a:defRPr sz="1400">
                <a:solidFill>
                  <a:schemeClr val="tx2"/>
                </a:solidFill>
              </a:defRPr>
            </a:lvl6pPr>
            <a:lvl7pPr marL="1890000" indent="-270000" defTabSz="270000">
              <a:lnSpc>
                <a:spcPct val="110000"/>
              </a:lnSpc>
              <a:spcBef>
                <a:spcPts val="0"/>
              </a:spcBef>
              <a:spcAft>
                <a:spcPts val="600"/>
              </a:spcAft>
              <a:buFont typeface="Wingdings" pitchFamily="2" charset="2"/>
              <a:buChar char="§"/>
              <a:defRPr sz="1400" baseline="0">
                <a:solidFill>
                  <a:schemeClr val="tx2"/>
                </a:solidFill>
              </a:defRPr>
            </a:lvl7pPr>
            <a:lvl8pPr marL="2160000" indent="-270000" defTabSz="270000">
              <a:lnSpc>
                <a:spcPct val="110000"/>
              </a:lnSpc>
              <a:spcBef>
                <a:spcPts val="0"/>
              </a:spcBef>
              <a:spcAft>
                <a:spcPts val="600"/>
              </a:spcAft>
              <a:buFont typeface="Wingdings" pitchFamily="2" charset="2"/>
              <a:buChar char="§"/>
              <a:defRPr sz="1400" baseline="0">
                <a:solidFill>
                  <a:schemeClr val="tx2"/>
                </a:solidFill>
              </a:defRPr>
            </a:lvl8pPr>
            <a:lvl9pPr marL="2430000" indent="-270000" defTabSz="270000">
              <a:lnSpc>
                <a:spcPct val="110000"/>
              </a:lnSpc>
              <a:spcBef>
                <a:spcPts val="0"/>
              </a:spcBef>
              <a:spcAft>
                <a:spcPts val="600"/>
              </a:spcAft>
              <a:buFont typeface="Wingdings" pitchFamily="2" charset="2"/>
              <a:buChar char="§"/>
              <a:defRPr sz="1400" baseline="0">
                <a:solidFill>
                  <a:schemeClr val="tx2"/>
                </a:solidFill>
              </a:defRPr>
            </a:lvl9pPr>
          </a:lstStyle>
          <a:p>
            <a:r>
              <a:rPr lang="en-GB" dirty="0"/>
              <a:t>No sea </a:t>
            </a:r>
            <a:r>
              <a:rPr lang="en-GB" dirty="0" err="1"/>
              <a:t>takimata</a:t>
            </a:r>
            <a:r>
              <a:rPr lang="en-GB" dirty="0"/>
              <a:t> </a:t>
            </a:r>
            <a:r>
              <a:rPr lang="en-GB" dirty="0" err="1"/>
              <a:t>sanctus</a:t>
            </a:r>
            <a:r>
              <a:rPr lang="en-GB" dirty="0"/>
              <a:t> </a:t>
            </a:r>
            <a:r>
              <a:rPr lang="en-GB" dirty="0" err="1"/>
              <a:t>est</a:t>
            </a:r>
            <a:endParaRPr lang="en-GB" dirty="0"/>
          </a:p>
        </p:txBody>
      </p:sp>
      <p:graphicFrame>
        <p:nvGraphicFramePr>
          <p:cNvPr id="7" name="Diagrammplatzhalter 10"/>
          <p:cNvGraphicFramePr>
            <a:graphicFrameLocks/>
          </p:cNvGraphicFramePr>
          <p:nvPr>
            <p:extLst>
              <p:ext uri="{D42A27DB-BD31-4B8C-83A1-F6EECF244321}">
                <p14:modId xmlns:p14="http://schemas.microsoft.com/office/powerpoint/2010/main" val="387896207"/>
              </p:ext>
            </p:extLst>
          </p:nvPr>
        </p:nvGraphicFramePr>
        <p:xfrm>
          <a:off x="306389" y="1492251"/>
          <a:ext cx="3381692" cy="1921509"/>
        </p:xfrm>
        <a:graphic>
          <a:graphicData uri="http://schemas.openxmlformats.org/drawingml/2006/chart">
            <c:chart xmlns:c="http://schemas.openxmlformats.org/drawingml/2006/chart" xmlns:r="http://schemas.openxmlformats.org/officeDocument/2006/relationships" r:id="rId2"/>
          </a:graphicData>
        </a:graphic>
      </p:graphicFrame>
      <p:sp>
        <p:nvSpPr>
          <p:cNvPr id="8" name="Titel 5"/>
          <p:cNvSpPr txBox="1">
            <a:spLocks/>
          </p:cNvSpPr>
          <p:nvPr/>
        </p:nvSpPr>
        <p:spPr>
          <a:xfrm>
            <a:off x="730885" y="2256921"/>
            <a:ext cx="813435" cy="415498"/>
          </a:xfrm>
          <a:prstGeom prst="rect">
            <a:avLst/>
          </a:prstGeom>
        </p:spPr>
        <p:txBody>
          <a:bodyPr vert="horz" wrap="square" lIns="0" tIns="0" rIns="0" bIns="0" rtlCol="0" anchor="t" anchorCtr="0">
            <a:spAutoFit/>
          </a:bodyPr>
          <a:lstStyle>
            <a:lvl1pPr algn="l" defTabSz="270000" rtl="0" eaLnBrk="1" latinLnBrk="0" hangingPunct="1">
              <a:spcBef>
                <a:spcPct val="0"/>
              </a:spcBef>
              <a:buNone/>
              <a:defRPr sz="2000" kern="1200">
                <a:solidFill>
                  <a:schemeClr val="tx2"/>
                </a:solidFill>
                <a:latin typeface="+mj-lt"/>
                <a:ea typeface="+mj-ea"/>
                <a:cs typeface="+mj-cs"/>
              </a:defRPr>
            </a:lvl1pPr>
          </a:lstStyle>
          <a:p>
            <a:pPr algn="ctr"/>
            <a:r>
              <a:rPr lang="en-GB" sz="1000" dirty="0" smtClean="0">
                <a:solidFill>
                  <a:schemeClr val="accent1"/>
                </a:solidFill>
              </a:rPr>
              <a:t>Total</a:t>
            </a:r>
          </a:p>
          <a:p>
            <a:pPr algn="ctr"/>
            <a:r>
              <a:rPr lang="en-GB" sz="1600" dirty="0" smtClean="0">
                <a:solidFill>
                  <a:schemeClr val="accent1"/>
                </a:solidFill>
              </a:rPr>
              <a:t>€24,9M</a:t>
            </a:r>
            <a:endParaRPr lang="en-GB" sz="1600" dirty="0">
              <a:solidFill>
                <a:schemeClr val="accent1"/>
              </a:solidFill>
            </a:endParaRPr>
          </a:p>
        </p:txBody>
      </p:sp>
      <p:sp>
        <p:nvSpPr>
          <p:cNvPr id="9" name="txtPremium_PI_PC"/>
          <p:cNvSpPr>
            <a:spLocks noChangeArrowheads="1"/>
          </p:cNvSpPr>
          <p:nvPr/>
        </p:nvSpPr>
        <p:spPr bwMode="auto">
          <a:xfrm>
            <a:off x="4252186" y="1784063"/>
            <a:ext cx="1990726" cy="511285"/>
          </a:xfrm>
          <a:prstGeom prst="rect">
            <a:avLst/>
          </a:prstGeom>
          <a:noFill/>
          <a:ln w="9525">
            <a:noFill/>
            <a:miter lim="800000"/>
            <a:headEnd/>
            <a:tailEnd/>
          </a:ln>
        </p:spPr>
        <p:txBody>
          <a:bodyPr wrap="square" lIns="36000" tIns="36000" rIns="36000" bIns="36000" anchor="t" anchorCtr="0">
            <a:spAutoFit/>
          </a:bodyPr>
          <a:lstStyle/>
          <a:p>
            <a:pPr fontAlgn="base">
              <a:lnSpc>
                <a:spcPct val="95000"/>
              </a:lnSpc>
              <a:spcBef>
                <a:spcPct val="0"/>
              </a:spcBef>
              <a:spcAft>
                <a:spcPct val="0"/>
              </a:spcAft>
            </a:pPr>
            <a:r>
              <a:rPr lang="en-GB" sz="1200" dirty="0" smtClean="0">
                <a:solidFill>
                  <a:schemeClr val="tx2"/>
                </a:solidFill>
              </a:rPr>
              <a:t>Stet </a:t>
            </a:r>
            <a:r>
              <a:rPr lang="en-GB" sz="1200" dirty="0" err="1" smtClean="0">
                <a:solidFill>
                  <a:schemeClr val="tx2"/>
                </a:solidFill>
              </a:rPr>
              <a:t>clita</a:t>
            </a:r>
            <a:r>
              <a:rPr lang="en-GB" sz="1200" dirty="0" smtClean="0">
                <a:solidFill>
                  <a:schemeClr val="tx2"/>
                </a:solidFill>
              </a:rPr>
              <a:t> </a:t>
            </a:r>
            <a:r>
              <a:rPr lang="en-GB" sz="1200" dirty="0" err="1" smtClean="0">
                <a:solidFill>
                  <a:schemeClr val="tx2"/>
                </a:solidFill>
              </a:rPr>
              <a:t>kasd</a:t>
            </a:r>
            <a:r>
              <a:rPr lang="en-GB" sz="1200" dirty="0" smtClean="0">
                <a:solidFill>
                  <a:schemeClr val="tx2"/>
                </a:solidFill>
              </a:rPr>
              <a:t> </a:t>
            </a:r>
            <a:r>
              <a:rPr lang="en-GB" sz="1200" dirty="0" err="1" smtClean="0">
                <a:solidFill>
                  <a:schemeClr val="tx2"/>
                </a:solidFill>
              </a:rPr>
              <a:t>gubergren</a:t>
            </a:r>
            <a:r>
              <a:rPr lang="en-GB" sz="1200" dirty="0" smtClean="0">
                <a:solidFill>
                  <a:srgbClr val="3A3B3E"/>
                </a:solidFill>
              </a:rPr>
              <a:t>
</a:t>
            </a:r>
            <a:r>
              <a:rPr lang="en-GB" sz="1800" dirty="0" smtClean="0">
                <a:solidFill>
                  <a:schemeClr val="accent1"/>
                </a:solidFill>
              </a:rPr>
              <a:t>€9,8 (20%)</a:t>
            </a:r>
            <a:endParaRPr lang="en-GB" sz="1800" dirty="0">
              <a:solidFill>
                <a:schemeClr val="accent1"/>
              </a:solidFill>
            </a:endParaRPr>
          </a:p>
        </p:txBody>
      </p:sp>
      <p:sp>
        <p:nvSpPr>
          <p:cNvPr id="10" name="txtPremium_PI_PC"/>
          <p:cNvSpPr>
            <a:spLocks noChangeArrowheads="1"/>
          </p:cNvSpPr>
          <p:nvPr/>
        </p:nvSpPr>
        <p:spPr bwMode="auto">
          <a:xfrm>
            <a:off x="6845474" y="1784063"/>
            <a:ext cx="1990726" cy="511285"/>
          </a:xfrm>
          <a:prstGeom prst="rect">
            <a:avLst/>
          </a:prstGeom>
          <a:noFill/>
          <a:ln w="9525">
            <a:noFill/>
            <a:miter lim="800000"/>
            <a:headEnd/>
            <a:tailEnd/>
          </a:ln>
        </p:spPr>
        <p:txBody>
          <a:bodyPr wrap="square" lIns="36000" tIns="36000" rIns="36000" bIns="36000" anchor="t" anchorCtr="0">
            <a:spAutoFit/>
          </a:bodyPr>
          <a:lstStyle/>
          <a:p>
            <a:pPr fontAlgn="base">
              <a:lnSpc>
                <a:spcPct val="95000"/>
              </a:lnSpc>
              <a:spcBef>
                <a:spcPct val="0"/>
              </a:spcBef>
              <a:spcAft>
                <a:spcPct val="0"/>
              </a:spcAft>
            </a:pPr>
            <a:r>
              <a:rPr lang="en-GB" sz="1200" dirty="0" smtClean="0">
                <a:solidFill>
                  <a:schemeClr val="tx2"/>
                </a:solidFill>
              </a:rPr>
              <a:t>At </a:t>
            </a:r>
            <a:r>
              <a:rPr lang="en-GB" sz="1200" dirty="0" err="1" smtClean="0">
                <a:solidFill>
                  <a:schemeClr val="tx2"/>
                </a:solidFill>
              </a:rPr>
              <a:t>vero</a:t>
            </a:r>
            <a:r>
              <a:rPr lang="en-GB" sz="1200" dirty="0" smtClean="0">
                <a:solidFill>
                  <a:schemeClr val="tx2"/>
                </a:solidFill>
              </a:rPr>
              <a:t> </a:t>
            </a:r>
            <a:r>
              <a:rPr lang="en-GB" sz="1200" dirty="0" err="1" smtClean="0">
                <a:solidFill>
                  <a:schemeClr val="tx2"/>
                </a:solidFill>
              </a:rPr>
              <a:t>eos</a:t>
            </a:r>
            <a:r>
              <a:rPr lang="en-GB" sz="1200" dirty="0" smtClean="0">
                <a:solidFill>
                  <a:srgbClr val="3A3B3E"/>
                </a:solidFill>
              </a:rPr>
              <a:t>
</a:t>
            </a:r>
            <a:r>
              <a:rPr lang="en-GB" sz="1800" dirty="0" smtClean="0">
                <a:solidFill>
                  <a:schemeClr val="accent1"/>
                </a:solidFill>
              </a:rPr>
              <a:t>48,7 (42%)</a:t>
            </a:r>
            <a:endParaRPr lang="en-GB" sz="1800" dirty="0">
              <a:solidFill>
                <a:schemeClr val="accent1"/>
              </a:solidFill>
            </a:endParaRPr>
          </a:p>
        </p:txBody>
      </p:sp>
      <p:sp>
        <p:nvSpPr>
          <p:cNvPr id="11" name="txtPremium_PI_PC"/>
          <p:cNvSpPr>
            <a:spLocks noChangeArrowheads="1"/>
          </p:cNvSpPr>
          <p:nvPr/>
        </p:nvSpPr>
        <p:spPr bwMode="auto">
          <a:xfrm>
            <a:off x="4252186" y="2609544"/>
            <a:ext cx="1990726" cy="511285"/>
          </a:xfrm>
          <a:prstGeom prst="rect">
            <a:avLst/>
          </a:prstGeom>
          <a:noFill/>
          <a:ln w="9525">
            <a:noFill/>
            <a:miter lim="800000"/>
            <a:headEnd/>
            <a:tailEnd/>
          </a:ln>
        </p:spPr>
        <p:txBody>
          <a:bodyPr wrap="square" lIns="36000" tIns="36000" rIns="36000" bIns="36000" anchor="t" anchorCtr="0">
            <a:spAutoFit/>
          </a:bodyPr>
          <a:lstStyle/>
          <a:p>
            <a:pPr fontAlgn="base">
              <a:lnSpc>
                <a:spcPct val="95000"/>
              </a:lnSpc>
              <a:spcBef>
                <a:spcPct val="0"/>
              </a:spcBef>
              <a:spcAft>
                <a:spcPct val="0"/>
              </a:spcAft>
            </a:pPr>
            <a:r>
              <a:rPr lang="en-GB" sz="1200" dirty="0" smtClean="0">
                <a:solidFill>
                  <a:schemeClr val="tx2"/>
                </a:solidFill>
              </a:rPr>
              <a:t>Magna </a:t>
            </a:r>
            <a:r>
              <a:rPr lang="en-GB" sz="1200" dirty="0" err="1" smtClean="0">
                <a:solidFill>
                  <a:schemeClr val="tx2"/>
                </a:solidFill>
              </a:rPr>
              <a:t>aliquyam</a:t>
            </a:r>
            <a:r>
              <a:rPr lang="en-GB" sz="1200" dirty="0" smtClean="0">
                <a:solidFill>
                  <a:schemeClr val="tx2"/>
                </a:solidFill>
              </a:rPr>
              <a:t> </a:t>
            </a:r>
            <a:r>
              <a:rPr lang="en-GB" sz="1200" dirty="0" err="1" smtClean="0">
                <a:solidFill>
                  <a:schemeClr val="tx2"/>
                </a:solidFill>
              </a:rPr>
              <a:t>erat</a:t>
            </a:r>
            <a:r>
              <a:rPr lang="en-GB" sz="1200" dirty="0" smtClean="0">
                <a:solidFill>
                  <a:srgbClr val="3A3B3E"/>
                </a:solidFill>
              </a:rPr>
              <a:t>
</a:t>
            </a:r>
            <a:r>
              <a:rPr lang="en-GB" sz="1800" dirty="0" smtClean="0">
                <a:solidFill>
                  <a:schemeClr val="accent1"/>
                </a:solidFill>
              </a:rPr>
              <a:t>15,8 (45%)</a:t>
            </a:r>
            <a:endParaRPr lang="en-GB" sz="1800" dirty="0">
              <a:solidFill>
                <a:schemeClr val="accent1"/>
              </a:solidFill>
            </a:endParaRPr>
          </a:p>
        </p:txBody>
      </p:sp>
      <p:sp>
        <p:nvSpPr>
          <p:cNvPr id="12" name="txtPremium_PI_PC"/>
          <p:cNvSpPr>
            <a:spLocks noChangeArrowheads="1"/>
          </p:cNvSpPr>
          <p:nvPr/>
        </p:nvSpPr>
        <p:spPr bwMode="auto">
          <a:xfrm>
            <a:off x="6845474" y="2609544"/>
            <a:ext cx="1990726" cy="511285"/>
          </a:xfrm>
          <a:prstGeom prst="rect">
            <a:avLst/>
          </a:prstGeom>
          <a:noFill/>
          <a:ln w="9525">
            <a:noFill/>
            <a:miter lim="800000"/>
            <a:headEnd/>
            <a:tailEnd/>
          </a:ln>
        </p:spPr>
        <p:txBody>
          <a:bodyPr wrap="square" lIns="36000" tIns="36000" rIns="36000" bIns="36000" anchor="t" anchorCtr="0">
            <a:spAutoFit/>
          </a:bodyPr>
          <a:lstStyle/>
          <a:p>
            <a:pPr fontAlgn="base">
              <a:lnSpc>
                <a:spcPct val="95000"/>
              </a:lnSpc>
              <a:spcBef>
                <a:spcPct val="0"/>
              </a:spcBef>
              <a:spcAft>
                <a:spcPct val="0"/>
              </a:spcAft>
            </a:pPr>
            <a:r>
              <a:rPr lang="en-GB" sz="1200" dirty="0" smtClean="0">
                <a:solidFill>
                  <a:schemeClr val="tx2"/>
                </a:solidFill>
              </a:rPr>
              <a:t>Justo duo </a:t>
            </a:r>
            <a:r>
              <a:rPr lang="en-GB" sz="1200" dirty="0" err="1" smtClean="0">
                <a:solidFill>
                  <a:schemeClr val="tx2"/>
                </a:solidFill>
              </a:rPr>
              <a:t>dolores</a:t>
            </a:r>
            <a:r>
              <a:rPr lang="en-GB" sz="1200" dirty="0" smtClean="0">
                <a:solidFill>
                  <a:srgbClr val="3A3B3E"/>
                </a:solidFill>
              </a:rPr>
              <a:t>
</a:t>
            </a:r>
            <a:r>
              <a:rPr lang="en-GB" sz="1800" dirty="0" smtClean="0">
                <a:solidFill>
                  <a:schemeClr val="accent1"/>
                </a:solidFill>
              </a:rPr>
              <a:t>89,4 (88%)</a:t>
            </a:r>
            <a:endParaRPr lang="en-GB" sz="1800" dirty="0">
              <a:solidFill>
                <a:schemeClr val="accent1"/>
              </a:solidFill>
            </a:endParaRPr>
          </a:p>
        </p:txBody>
      </p:sp>
      <p:cxnSp>
        <p:nvCxnSpPr>
          <p:cNvPr id="13" name="Gerader Verbinder 23"/>
          <p:cNvCxnSpPr/>
          <p:nvPr/>
        </p:nvCxnSpPr>
        <p:spPr>
          <a:xfrm>
            <a:off x="306000" y="3586616"/>
            <a:ext cx="853020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4" name="Textplatzhalter 1"/>
          <p:cNvSpPr txBox="1">
            <a:spLocks/>
          </p:cNvSpPr>
          <p:nvPr/>
        </p:nvSpPr>
        <p:spPr>
          <a:xfrm>
            <a:off x="306000" y="3842715"/>
            <a:ext cx="2292420" cy="262701"/>
          </a:xfrm>
          <a:prstGeom prst="rect">
            <a:avLst/>
          </a:prstGeom>
          <a:noFill/>
        </p:spPr>
        <p:txBody>
          <a:bodyPr vert="horz" wrap="square" lIns="0" tIns="0" rIns="0" bIns="46800" rtlCol="0" anchor="t">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t>Sed</a:t>
            </a:r>
            <a:r>
              <a:rPr lang="en-GB" sz="1400" dirty="0" smtClean="0"/>
              <a:t> </a:t>
            </a:r>
            <a:r>
              <a:rPr lang="en-GB" sz="1400" dirty="0" err="1" smtClean="0"/>
              <a:t>diam</a:t>
            </a:r>
            <a:r>
              <a:rPr lang="en-GB" sz="1400" dirty="0" smtClean="0"/>
              <a:t> </a:t>
            </a:r>
            <a:r>
              <a:rPr lang="en-GB" sz="1400" dirty="0" err="1" smtClean="0"/>
              <a:t>nonumy</a:t>
            </a:r>
            <a:endParaRPr lang="en-GB" sz="1400" dirty="0"/>
          </a:p>
        </p:txBody>
      </p:sp>
      <p:cxnSp>
        <p:nvCxnSpPr>
          <p:cNvPr id="15" name="Gerader Verbinder 25"/>
          <p:cNvCxnSpPr/>
          <p:nvPr/>
        </p:nvCxnSpPr>
        <p:spPr>
          <a:xfrm>
            <a:off x="306000" y="4105416"/>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6" name="Textplatzhalter 1"/>
          <p:cNvSpPr txBox="1">
            <a:spLocks/>
          </p:cNvSpPr>
          <p:nvPr/>
        </p:nvSpPr>
        <p:spPr>
          <a:xfrm>
            <a:off x="3376860" y="3842715"/>
            <a:ext cx="2292420" cy="262701"/>
          </a:xfrm>
          <a:prstGeom prst="rect">
            <a:avLst/>
          </a:prstGeom>
          <a:noFill/>
        </p:spPr>
        <p:txBody>
          <a:bodyPr vert="horz" wrap="square" lIns="0" tIns="0" rIns="0" bIns="46800" rtlCol="0" anchor="t">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t>Aliquyam</a:t>
            </a:r>
            <a:r>
              <a:rPr lang="en-GB" sz="1400" dirty="0" smtClean="0"/>
              <a:t> </a:t>
            </a:r>
            <a:r>
              <a:rPr lang="en-GB" sz="1400" dirty="0" err="1" smtClean="0"/>
              <a:t>erat</a:t>
            </a:r>
            <a:endParaRPr lang="en-GB" sz="1400" dirty="0"/>
          </a:p>
        </p:txBody>
      </p:sp>
      <p:cxnSp>
        <p:nvCxnSpPr>
          <p:cNvPr id="17" name="Gerader Verbinder 29"/>
          <p:cNvCxnSpPr/>
          <p:nvPr/>
        </p:nvCxnSpPr>
        <p:spPr>
          <a:xfrm>
            <a:off x="3376860" y="4105416"/>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Textplatzhalter 1"/>
          <p:cNvSpPr txBox="1">
            <a:spLocks/>
          </p:cNvSpPr>
          <p:nvPr/>
        </p:nvSpPr>
        <p:spPr>
          <a:xfrm>
            <a:off x="6543780" y="3842715"/>
            <a:ext cx="2292420" cy="262701"/>
          </a:xfrm>
          <a:prstGeom prst="rect">
            <a:avLst/>
          </a:prstGeom>
          <a:noFill/>
        </p:spPr>
        <p:txBody>
          <a:bodyPr vert="horz" wrap="square" lIns="0" tIns="0" rIns="0" bIns="46800" rtlCol="0" anchor="t">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smtClean="0"/>
              <a:t>At </a:t>
            </a:r>
            <a:r>
              <a:rPr lang="en-GB" sz="1400" dirty="0" err="1" smtClean="0"/>
              <a:t>vero</a:t>
            </a:r>
            <a:r>
              <a:rPr lang="en-GB" sz="1400" dirty="0" smtClean="0"/>
              <a:t> </a:t>
            </a:r>
            <a:r>
              <a:rPr lang="en-GB" sz="1400" dirty="0" err="1" smtClean="0"/>
              <a:t>eos</a:t>
            </a:r>
            <a:r>
              <a:rPr lang="en-GB" sz="1400" dirty="0" smtClean="0"/>
              <a:t> et </a:t>
            </a:r>
            <a:r>
              <a:rPr lang="en-GB" sz="1400" dirty="0" err="1" smtClean="0"/>
              <a:t>accusam</a:t>
            </a:r>
            <a:endParaRPr lang="en-GB" sz="1400" dirty="0"/>
          </a:p>
        </p:txBody>
      </p:sp>
      <p:cxnSp>
        <p:nvCxnSpPr>
          <p:cNvPr id="19" name="Gerader Verbinder 31"/>
          <p:cNvCxnSpPr/>
          <p:nvPr/>
        </p:nvCxnSpPr>
        <p:spPr>
          <a:xfrm>
            <a:off x="6543780" y="4105416"/>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 name="Textplatzhalter 2"/>
          <p:cNvSpPr txBox="1">
            <a:spLocks/>
          </p:cNvSpPr>
          <p:nvPr/>
        </p:nvSpPr>
        <p:spPr>
          <a:xfrm>
            <a:off x="310620" y="4102884"/>
            <a:ext cx="2287800" cy="530466"/>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smtClean="0"/>
              <a:t>Stet </a:t>
            </a:r>
            <a:r>
              <a:rPr lang="en-GB" sz="1200" dirty="0" err="1" smtClean="0"/>
              <a:t>clita</a:t>
            </a:r>
            <a:r>
              <a:rPr lang="en-GB" sz="1200" dirty="0" smtClean="0"/>
              <a:t> </a:t>
            </a:r>
            <a:r>
              <a:rPr lang="en-GB" sz="1200" dirty="0" err="1" smtClean="0"/>
              <a:t>kasd</a:t>
            </a:r>
            <a:r>
              <a:rPr lang="en-GB" sz="1200" dirty="0" smtClean="0"/>
              <a:t> </a:t>
            </a:r>
            <a:r>
              <a:rPr lang="en-GB" sz="1200" dirty="0" err="1" smtClean="0"/>
              <a:t>gubergren</a:t>
            </a:r>
            <a:endParaRPr lang="en-GB" sz="1200" dirty="0" smtClean="0"/>
          </a:p>
          <a:p>
            <a:pPr marL="162000" indent="-162000"/>
            <a:r>
              <a:rPr lang="en-GB" sz="1200" dirty="0" smtClean="0"/>
              <a:t>Lorem ipsum </a:t>
            </a:r>
            <a:r>
              <a:rPr lang="en-GB" sz="1200" dirty="0" err="1" smtClean="0"/>
              <a:t>dolor</a:t>
            </a:r>
            <a:r>
              <a:rPr lang="en-GB" sz="1200" dirty="0" smtClean="0"/>
              <a:t> sit </a:t>
            </a:r>
            <a:r>
              <a:rPr lang="en-GB" sz="1200" dirty="0" err="1" smtClean="0"/>
              <a:t>amet</a:t>
            </a:r>
            <a:endParaRPr lang="en-GB" sz="1200" dirty="0"/>
          </a:p>
        </p:txBody>
      </p:sp>
      <p:sp>
        <p:nvSpPr>
          <p:cNvPr id="21" name="Textplatzhalter 2"/>
          <p:cNvSpPr txBox="1">
            <a:spLocks/>
          </p:cNvSpPr>
          <p:nvPr/>
        </p:nvSpPr>
        <p:spPr>
          <a:xfrm>
            <a:off x="3381480" y="4102884"/>
            <a:ext cx="2287800" cy="530466"/>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endParaRPr lang="en-GB" sz="1200" dirty="0" smtClean="0"/>
          </a:p>
          <a:p>
            <a:pPr marL="162000" indent="-162000"/>
            <a:r>
              <a:rPr lang="en-GB" sz="1200" dirty="0" smtClean="0"/>
              <a:t>Justo duo </a:t>
            </a:r>
            <a:r>
              <a:rPr lang="en-GB" sz="1200" dirty="0" err="1" smtClean="0"/>
              <a:t>dolores</a:t>
            </a:r>
            <a:endParaRPr lang="en-GB" sz="1200" dirty="0"/>
          </a:p>
        </p:txBody>
      </p:sp>
      <p:sp>
        <p:nvSpPr>
          <p:cNvPr id="22" name="Textplatzhalter 2"/>
          <p:cNvSpPr txBox="1">
            <a:spLocks/>
          </p:cNvSpPr>
          <p:nvPr/>
        </p:nvSpPr>
        <p:spPr>
          <a:xfrm>
            <a:off x="6548400" y="4102884"/>
            <a:ext cx="2287800" cy="530466"/>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smtClean="0"/>
              <a:t>Stet </a:t>
            </a:r>
            <a:r>
              <a:rPr lang="en-GB" sz="1200" dirty="0" err="1" smtClean="0"/>
              <a:t>clita</a:t>
            </a:r>
            <a:r>
              <a:rPr lang="en-GB" sz="1200" dirty="0" smtClean="0"/>
              <a:t> </a:t>
            </a:r>
            <a:r>
              <a:rPr lang="en-GB" sz="1200" dirty="0" err="1" smtClean="0"/>
              <a:t>kasd</a:t>
            </a:r>
            <a:r>
              <a:rPr lang="en-GB" sz="1200" dirty="0" smtClean="0"/>
              <a:t> </a:t>
            </a:r>
            <a:r>
              <a:rPr lang="en-GB" sz="1200" dirty="0" err="1" smtClean="0"/>
              <a:t>gubergren</a:t>
            </a:r>
            <a:endParaRPr lang="en-GB" sz="1200" dirty="0" smtClean="0"/>
          </a:p>
          <a:p>
            <a:pPr marL="162000" indent="-162000"/>
            <a:r>
              <a:rPr lang="en-GB" sz="1200" dirty="0" err="1" smtClean="0"/>
              <a:t>Vulputate</a:t>
            </a:r>
            <a:r>
              <a:rPr lang="en-GB" sz="1200" dirty="0" smtClean="0"/>
              <a:t> </a:t>
            </a:r>
            <a:r>
              <a:rPr lang="en-GB" sz="1200" dirty="0" err="1" smtClean="0"/>
              <a:t>velit</a:t>
            </a:r>
            <a:r>
              <a:rPr lang="en-GB" sz="1200" dirty="0" smtClean="0"/>
              <a:t> </a:t>
            </a:r>
            <a:r>
              <a:rPr lang="en-GB" sz="1200" dirty="0" err="1" smtClean="0"/>
              <a:t>esse</a:t>
            </a:r>
            <a:endParaRPr lang="en-GB" sz="1200" dirty="0"/>
          </a:p>
        </p:txBody>
      </p:sp>
    </p:spTree>
    <p:extLst>
      <p:ext uri="{BB962C8B-B14F-4D97-AF65-F5344CB8AC3E}">
        <p14:creationId xmlns:p14="http://schemas.microsoft.com/office/powerpoint/2010/main" val="265087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Nam liber </a:t>
            </a:r>
            <a:r>
              <a:rPr lang="en-GB" dirty="0" err="1"/>
              <a:t>tempor</a:t>
            </a:r>
            <a:r>
              <a:rPr lang="en-GB" dirty="0"/>
              <a:t> cum </a:t>
            </a:r>
            <a:r>
              <a:rPr lang="en-GB" dirty="0" err="1"/>
              <a:t>soluta</a:t>
            </a:r>
            <a:r>
              <a:rPr lang="en-GB" dirty="0"/>
              <a:t> </a:t>
            </a:r>
            <a:r>
              <a:rPr lang="en-GB" dirty="0" err="1"/>
              <a:t>nobis</a:t>
            </a:r>
            <a:r>
              <a:rPr lang="en-GB" dirty="0"/>
              <a:t> </a:t>
            </a:r>
            <a:r>
              <a:rPr lang="en-GB" dirty="0" err="1"/>
              <a:t>eleifend</a:t>
            </a:r>
            <a:r>
              <a:rPr lang="en-GB" dirty="0"/>
              <a:t> option</a:t>
            </a:r>
          </a:p>
        </p:txBody>
      </p:sp>
      <p:sp>
        <p:nvSpPr>
          <p:cNvPr id="3" name="Date Placeholder 2"/>
          <p:cNvSpPr>
            <a:spLocks noGrp="1"/>
          </p:cNvSpPr>
          <p:nvPr>
            <p:ph type="dt" sz="half" idx="10"/>
          </p:nvPr>
        </p:nvSpPr>
        <p:spPr/>
        <p:txBody>
          <a:bodyPr/>
          <a:lstStyle/>
          <a:p>
            <a:fld id="{A7B50758-3ED0-43CE-8E96-38F880D8F762}"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37</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graphicFrame>
        <p:nvGraphicFramePr>
          <p:cNvPr id="6" name="Diagramm 63"/>
          <p:cNvGraphicFramePr/>
          <p:nvPr>
            <p:extLst>
              <p:ext uri="{D42A27DB-BD31-4B8C-83A1-F6EECF244321}">
                <p14:modId xmlns:p14="http://schemas.microsoft.com/office/powerpoint/2010/main" val="3734367582"/>
              </p:ext>
            </p:extLst>
          </p:nvPr>
        </p:nvGraphicFramePr>
        <p:xfrm>
          <a:off x="4858299" y="3307079"/>
          <a:ext cx="3977901" cy="135567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Table 24"/>
          <p:cNvGraphicFramePr>
            <a:graphicFrameLocks noGrp="1"/>
          </p:cNvGraphicFramePr>
          <p:nvPr>
            <p:extLst>
              <p:ext uri="{D42A27DB-BD31-4B8C-83A1-F6EECF244321}">
                <p14:modId xmlns:p14="http://schemas.microsoft.com/office/powerpoint/2010/main" val="3655093394"/>
              </p:ext>
            </p:extLst>
          </p:nvPr>
        </p:nvGraphicFramePr>
        <p:xfrm>
          <a:off x="6455342" y="3353893"/>
          <a:ext cx="2380857" cy="1287165"/>
        </p:xfrm>
        <a:graphic>
          <a:graphicData uri="http://schemas.openxmlformats.org/drawingml/2006/table">
            <a:tbl>
              <a:tblPr/>
              <a:tblGrid>
                <a:gridCol w="2380857"/>
              </a:tblGrid>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45%</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30%</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17%</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5%</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3%</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8" name="Textplatzhalter 1"/>
          <p:cNvSpPr txBox="1">
            <a:spLocks/>
          </p:cNvSpPr>
          <p:nvPr/>
        </p:nvSpPr>
        <p:spPr>
          <a:xfrm>
            <a:off x="305999" y="2986732"/>
            <a:ext cx="3977901" cy="231923"/>
          </a:xfrm>
          <a:prstGeom prst="rect">
            <a:avLst/>
          </a:prstGeom>
          <a:noFill/>
        </p:spPr>
        <p:txBody>
          <a:bodyPr vert="horz" wrap="square" lIns="0" tIns="0" rIns="0" bIns="46800" rtlCol="0" anchor="t">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200" dirty="0" err="1" smtClean="0"/>
              <a:t>Sed</a:t>
            </a:r>
            <a:r>
              <a:rPr lang="en-GB" sz="1200" dirty="0" smtClean="0"/>
              <a:t> </a:t>
            </a:r>
            <a:r>
              <a:rPr lang="en-GB" sz="1200" dirty="0" err="1" smtClean="0"/>
              <a:t>diam</a:t>
            </a:r>
            <a:r>
              <a:rPr lang="en-GB" sz="1200" dirty="0" smtClean="0"/>
              <a:t> nonumy</a:t>
            </a:r>
            <a:r>
              <a:rPr lang="en-GB" sz="1200" baseline="30000" dirty="0" smtClean="0"/>
              <a:t>2</a:t>
            </a:r>
            <a:endParaRPr lang="en-GB" sz="1200" baseline="30000" dirty="0"/>
          </a:p>
        </p:txBody>
      </p:sp>
      <p:cxnSp>
        <p:nvCxnSpPr>
          <p:cNvPr id="9" name="Gerader Verbinder 51"/>
          <p:cNvCxnSpPr/>
          <p:nvPr/>
        </p:nvCxnSpPr>
        <p:spPr>
          <a:xfrm>
            <a:off x="305999" y="3221301"/>
            <a:ext cx="39779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extplatzhalter 1"/>
          <p:cNvSpPr txBox="1">
            <a:spLocks/>
          </p:cNvSpPr>
          <p:nvPr/>
        </p:nvSpPr>
        <p:spPr>
          <a:xfrm>
            <a:off x="4858299" y="2986732"/>
            <a:ext cx="3977901" cy="231923"/>
          </a:xfrm>
          <a:prstGeom prst="rect">
            <a:avLst/>
          </a:prstGeom>
          <a:noFill/>
        </p:spPr>
        <p:txBody>
          <a:bodyPr vert="horz" wrap="square" lIns="0" tIns="0" rIns="0" bIns="46800" rtlCol="0" anchor="t">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200" dirty="0" smtClean="0"/>
              <a:t>Et </a:t>
            </a:r>
            <a:r>
              <a:rPr lang="en-GB" sz="1200" dirty="0" err="1" smtClean="0"/>
              <a:t>iusto</a:t>
            </a:r>
            <a:r>
              <a:rPr lang="en-GB" sz="1200" dirty="0" smtClean="0"/>
              <a:t> </a:t>
            </a:r>
            <a:r>
              <a:rPr lang="en-GB" sz="1200" dirty="0" err="1" smtClean="0"/>
              <a:t>odio</a:t>
            </a:r>
            <a:r>
              <a:rPr lang="en-GB" sz="1200" dirty="0" smtClean="0"/>
              <a:t> </a:t>
            </a:r>
            <a:r>
              <a:rPr lang="en-GB" sz="1200" dirty="0" err="1" smtClean="0"/>
              <a:t>dignissim</a:t>
            </a:r>
            <a:r>
              <a:rPr lang="en-GB" sz="1200" dirty="0" smtClean="0"/>
              <a:t> qui</a:t>
            </a:r>
            <a:endParaRPr lang="en-GB" sz="1200" dirty="0"/>
          </a:p>
        </p:txBody>
      </p:sp>
      <p:cxnSp>
        <p:nvCxnSpPr>
          <p:cNvPr id="11" name="Gerader Verbinder 54"/>
          <p:cNvCxnSpPr/>
          <p:nvPr/>
        </p:nvCxnSpPr>
        <p:spPr>
          <a:xfrm>
            <a:off x="4858299" y="3221301"/>
            <a:ext cx="397790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aphicFrame>
        <p:nvGraphicFramePr>
          <p:cNvPr id="12" name="Diagramm 58"/>
          <p:cNvGraphicFramePr/>
          <p:nvPr>
            <p:extLst>
              <p:ext uri="{D42A27DB-BD31-4B8C-83A1-F6EECF244321}">
                <p14:modId xmlns:p14="http://schemas.microsoft.com/office/powerpoint/2010/main" val="168479088"/>
              </p:ext>
            </p:extLst>
          </p:nvPr>
        </p:nvGraphicFramePr>
        <p:xfrm>
          <a:off x="304801" y="3497580"/>
          <a:ext cx="3979100" cy="1188720"/>
        </p:xfrm>
        <a:graphic>
          <a:graphicData uri="http://schemas.openxmlformats.org/drawingml/2006/chart">
            <c:chart xmlns:c="http://schemas.openxmlformats.org/drawingml/2006/chart" xmlns:r="http://schemas.openxmlformats.org/officeDocument/2006/relationships" r:id="rId3"/>
          </a:graphicData>
        </a:graphic>
      </p:graphicFrame>
      <p:sp>
        <p:nvSpPr>
          <p:cNvPr id="13" name="Rechteck 59"/>
          <p:cNvSpPr/>
          <p:nvPr/>
        </p:nvSpPr>
        <p:spPr>
          <a:xfrm>
            <a:off x="304800" y="4837113"/>
            <a:ext cx="5532120" cy="205026"/>
          </a:xfrm>
          <a:prstGeom prst="rect">
            <a:avLst/>
          </a:prstGeom>
          <a:noFill/>
        </p:spPr>
        <p:txBody>
          <a:bodyPr vert="horz" lIns="0" tIns="0" rIns="0" bIns="0" rtlCol="0" anchor="b"/>
          <a:lstStyle/>
          <a:p>
            <a:r>
              <a:rPr lang="en-GB" sz="600" dirty="0" smtClean="0">
                <a:solidFill>
                  <a:schemeClr val="accent4">
                    <a:lumMod val="75000"/>
                  </a:schemeClr>
                </a:solidFill>
              </a:rPr>
              <a:t>1 Lorem ipsum </a:t>
            </a:r>
            <a:r>
              <a:rPr lang="en-GB" sz="600" dirty="0" err="1" smtClean="0">
                <a:solidFill>
                  <a:schemeClr val="accent4">
                    <a:lumMod val="75000"/>
                  </a:schemeClr>
                </a:solidFill>
              </a:rPr>
              <a:t>dolor</a:t>
            </a:r>
            <a:r>
              <a:rPr lang="en-GB" sz="600" dirty="0" smtClean="0">
                <a:solidFill>
                  <a:schemeClr val="accent4">
                    <a:lumMod val="75000"/>
                  </a:schemeClr>
                </a:solidFill>
              </a:rPr>
              <a:t> sit </a:t>
            </a:r>
            <a:r>
              <a:rPr lang="en-GB" sz="600" dirty="0" err="1" smtClean="0">
                <a:solidFill>
                  <a:schemeClr val="accent4">
                    <a:lumMod val="75000"/>
                  </a:schemeClr>
                </a:solidFill>
              </a:rPr>
              <a:t>amet</a:t>
            </a:r>
            <a:r>
              <a:rPr lang="en-GB" sz="600" dirty="0" smtClean="0">
                <a:solidFill>
                  <a:schemeClr val="accent4">
                    <a:lumMod val="75000"/>
                  </a:schemeClr>
                </a:solidFill>
              </a:rPr>
              <a:t>, </a:t>
            </a:r>
            <a:r>
              <a:rPr lang="en-GB" sz="600" dirty="0" err="1" smtClean="0">
                <a:solidFill>
                  <a:schemeClr val="accent4">
                    <a:lumMod val="75000"/>
                  </a:schemeClr>
                </a:solidFill>
              </a:rPr>
              <a:t>consetetur</a:t>
            </a:r>
            <a:r>
              <a:rPr lang="en-GB" sz="600" dirty="0" smtClean="0">
                <a:solidFill>
                  <a:schemeClr val="accent4">
                    <a:lumMod val="75000"/>
                  </a:schemeClr>
                </a:solidFill>
              </a:rPr>
              <a:t> </a:t>
            </a:r>
            <a:r>
              <a:rPr lang="en-GB" sz="600" dirty="0" err="1" smtClean="0">
                <a:solidFill>
                  <a:schemeClr val="accent4">
                    <a:lumMod val="75000"/>
                  </a:schemeClr>
                </a:solidFill>
              </a:rPr>
              <a:t>sadipscing</a:t>
            </a:r>
            <a:r>
              <a:rPr lang="en-GB" sz="600" dirty="0" smtClean="0">
                <a:solidFill>
                  <a:schemeClr val="accent4">
                    <a:lumMod val="75000"/>
                  </a:schemeClr>
                </a:solidFill>
              </a:rPr>
              <a:t> </a:t>
            </a:r>
            <a:r>
              <a:rPr lang="en-GB" sz="600" dirty="0" err="1" smtClean="0">
                <a:solidFill>
                  <a:schemeClr val="accent4">
                    <a:lumMod val="75000"/>
                  </a:schemeClr>
                </a:solidFill>
              </a:rPr>
              <a:t>elitr</a:t>
            </a:r>
            <a:r>
              <a:rPr lang="en-GB" sz="600" dirty="0" smtClean="0">
                <a:solidFill>
                  <a:schemeClr val="accent4">
                    <a:lumMod val="75000"/>
                  </a:schemeClr>
                </a:solidFill>
              </a:rPr>
              <a:t>    2 At </a:t>
            </a:r>
            <a:r>
              <a:rPr lang="en-GB" sz="600" dirty="0" err="1" smtClean="0">
                <a:solidFill>
                  <a:schemeClr val="accent4">
                    <a:lumMod val="75000"/>
                  </a:schemeClr>
                </a:solidFill>
              </a:rPr>
              <a:t>vero</a:t>
            </a:r>
            <a:r>
              <a:rPr lang="en-GB" sz="600" dirty="0" smtClean="0">
                <a:solidFill>
                  <a:schemeClr val="accent4">
                    <a:lumMod val="75000"/>
                  </a:schemeClr>
                </a:solidFill>
              </a:rPr>
              <a:t> </a:t>
            </a:r>
            <a:r>
              <a:rPr lang="en-GB" sz="600" dirty="0" err="1" smtClean="0">
                <a:solidFill>
                  <a:schemeClr val="accent4">
                    <a:lumMod val="75000"/>
                  </a:schemeClr>
                </a:solidFill>
              </a:rPr>
              <a:t>eos</a:t>
            </a:r>
            <a:r>
              <a:rPr lang="en-GB" sz="600" dirty="0" smtClean="0">
                <a:solidFill>
                  <a:schemeClr val="accent4">
                    <a:lumMod val="75000"/>
                  </a:schemeClr>
                </a:solidFill>
              </a:rPr>
              <a:t> et </a:t>
            </a:r>
            <a:r>
              <a:rPr lang="en-GB" sz="600" dirty="0" err="1" smtClean="0">
                <a:solidFill>
                  <a:schemeClr val="accent4">
                    <a:lumMod val="75000"/>
                  </a:schemeClr>
                </a:solidFill>
              </a:rPr>
              <a:t>accusam</a:t>
            </a:r>
            <a:r>
              <a:rPr lang="en-GB" sz="600" dirty="0" smtClean="0">
                <a:solidFill>
                  <a:schemeClr val="accent4">
                    <a:lumMod val="75000"/>
                  </a:schemeClr>
                </a:solidFill>
              </a:rPr>
              <a:t> et </a:t>
            </a:r>
            <a:r>
              <a:rPr lang="en-GB" sz="600" dirty="0" err="1" smtClean="0">
                <a:solidFill>
                  <a:schemeClr val="accent4">
                    <a:lumMod val="75000"/>
                  </a:schemeClr>
                </a:solidFill>
              </a:rPr>
              <a:t>justo</a:t>
            </a:r>
            <a:r>
              <a:rPr lang="en-GB" sz="600" dirty="0" smtClean="0">
                <a:solidFill>
                  <a:schemeClr val="accent4">
                    <a:lumMod val="75000"/>
                  </a:schemeClr>
                </a:solidFill>
              </a:rPr>
              <a:t> duo </a:t>
            </a:r>
            <a:r>
              <a:rPr lang="en-GB" sz="600" dirty="0" err="1" smtClean="0">
                <a:solidFill>
                  <a:schemeClr val="accent4">
                    <a:lumMod val="75000"/>
                  </a:schemeClr>
                </a:solidFill>
              </a:rPr>
              <a:t>dolores</a:t>
            </a:r>
            <a:r>
              <a:rPr lang="en-GB" sz="600" dirty="0" smtClean="0">
                <a:solidFill>
                  <a:schemeClr val="accent4">
                    <a:lumMod val="75000"/>
                  </a:schemeClr>
                </a:solidFill>
              </a:rPr>
              <a:t> et </a:t>
            </a:r>
            <a:r>
              <a:rPr lang="en-GB" sz="600" dirty="0" err="1" smtClean="0">
                <a:solidFill>
                  <a:schemeClr val="accent4">
                    <a:lumMod val="75000"/>
                  </a:schemeClr>
                </a:solidFill>
              </a:rPr>
              <a:t>ea</a:t>
            </a:r>
            <a:r>
              <a:rPr lang="en-GB" sz="600" dirty="0" smtClean="0">
                <a:solidFill>
                  <a:schemeClr val="accent4">
                    <a:lumMod val="75000"/>
                  </a:schemeClr>
                </a:solidFill>
              </a:rPr>
              <a:t> </a:t>
            </a:r>
            <a:r>
              <a:rPr lang="en-GB" sz="600" dirty="0" err="1" smtClean="0">
                <a:solidFill>
                  <a:schemeClr val="accent4">
                    <a:lumMod val="75000"/>
                  </a:schemeClr>
                </a:solidFill>
              </a:rPr>
              <a:t>rebum</a:t>
            </a:r>
            <a:r>
              <a:rPr lang="en-GB" sz="600" dirty="0" smtClean="0">
                <a:solidFill>
                  <a:schemeClr val="accent4">
                    <a:lumMod val="75000"/>
                  </a:schemeClr>
                </a:solidFill>
              </a:rPr>
              <a:t>. Stet </a:t>
            </a:r>
            <a:r>
              <a:rPr lang="en-GB" sz="600" dirty="0" err="1" smtClean="0">
                <a:solidFill>
                  <a:schemeClr val="accent4">
                    <a:lumMod val="75000"/>
                  </a:schemeClr>
                </a:solidFill>
              </a:rPr>
              <a:t>clita</a:t>
            </a:r>
            <a:r>
              <a:rPr lang="en-GB" sz="600" dirty="0" smtClean="0">
                <a:solidFill>
                  <a:schemeClr val="accent4">
                    <a:lumMod val="75000"/>
                  </a:schemeClr>
                </a:solidFill>
              </a:rPr>
              <a:t> </a:t>
            </a:r>
            <a:r>
              <a:rPr lang="en-GB" sz="600" dirty="0" err="1" smtClean="0">
                <a:solidFill>
                  <a:schemeClr val="accent4">
                    <a:lumMod val="75000"/>
                  </a:schemeClr>
                </a:solidFill>
              </a:rPr>
              <a:t>kasd</a:t>
            </a:r>
            <a:r>
              <a:rPr lang="en-GB" sz="600" dirty="0" smtClean="0">
                <a:solidFill>
                  <a:schemeClr val="accent4">
                    <a:lumMod val="75000"/>
                  </a:schemeClr>
                </a:solidFill>
              </a:rPr>
              <a:t> </a:t>
            </a:r>
            <a:r>
              <a:rPr lang="en-GB" sz="600" dirty="0" err="1" smtClean="0">
                <a:solidFill>
                  <a:schemeClr val="accent4">
                    <a:lumMod val="75000"/>
                  </a:schemeClr>
                </a:solidFill>
              </a:rPr>
              <a:t>gubergren</a:t>
            </a:r>
            <a:endParaRPr lang="en-GB" sz="600" dirty="0" smtClean="0">
              <a:solidFill>
                <a:schemeClr val="accent4">
                  <a:lumMod val="75000"/>
                </a:schemeClr>
              </a:solidFill>
            </a:endParaRPr>
          </a:p>
        </p:txBody>
      </p:sp>
      <p:sp>
        <p:nvSpPr>
          <p:cNvPr id="14" name="Titel 5"/>
          <p:cNvSpPr txBox="1">
            <a:spLocks/>
          </p:cNvSpPr>
          <p:nvPr/>
        </p:nvSpPr>
        <p:spPr>
          <a:xfrm>
            <a:off x="5106626" y="3810027"/>
            <a:ext cx="813435" cy="353943"/>
          </a:xfrm>
          <a:prstGeom prst="rect">
            <a:avLst/>
          </a:prstGeom>
        </p:spPr>
        <p:txBody>
          <a:bodyPr vert="horz" wrap="square" lIns="0" tIns="0" rIns="0" bIns="0" rtlCol="0" anchor="t" anchorCtr="0">
            <a:spAutoFit/>
          </a:bodyPr>
          <a:lstStyle>
            <a:lvl1pPr algn="l" defTabSz="270000" rtl="0" eaLnBrk="1" latinLnBrk="0" hangingPunct="1">
              <a:spcBef>
                <a:spcPct val="0"/>
              </a:spcBef>
              <a:buNone/>
              <a:defRPr sz="2000" kern="1200">
                <a:solidFill>
                  <a:schemeClr val="tx2"/>
                </a:solidFill>
                <a:latin typeface="+mj-lt"/>
                <a:ea typeface="+mj-ea"/>
                <a:cs typeface="+mj-cs"/>
              </a:defRPr>
            </a:lvl1pPr>
          </a:lstStyle>
          <a:p>
            <a:pPr algn="ctr"/>
            <a:r>
              <a:rPr lang="en-GB" sz="900" dirty="0" smtClean="0">
                <a:solidFill>
                  <a:schemeClr val="accent1"/>
                </a:solidFill>
              </a:rPr>
              <a:t>Total</a:t>
            </a:r>
          </a:p>
          <a:p>
            <a:pPr algn="ctr"/>
            <a:r>
              <a:rPr lang="en-GB" sz="1400" dirty="0" smtClean="0">
                <a:solidFill>
                  <a:schemeClr val="accent1"/>
                </a:solidFill>
              </a:rPr>
              <a:t>€26.9bn</a:t>
            </a:r>
            <a:endParaRPr lang="en-GB" sz="1400" dirty="0">
              <a:solidFill>
                <a:schemeClr val="accent1"/>
              </a:solidFill>
            </a:endParaRPr>
          </a:p>
        </p:txBody>
      </p:sp>
      <p:graphicFrame>
        <p:nvGraphicFramePr>
          <p:cNvPr id="15" name="Table 24"/>
          <p:cNvGraphicFramePr>
            <a:graphicFrameLocks noGrp="1"/>
          </p:cNvGraphicFramePr>
          <p:nvPr>
            <p:extLst>
              <p:ext uri="{D42A27DB-BD31-4B8C-83A1-F6EECF244321}">
                <p14:modId xmlns:p14="http://schemas.microsoft.com/office/powerpoint/2010/main" val="252679231"/>
              </p:ext>
            </p:extLst>
          </p:nvPr>
        </p:nvGraphicFramePr>
        <p:xfrm>
          <a:off x="306003" y="1206006"/>
          <a:ext cx="8531310" cy="1433834"/>
        </p:xfrm>
        <a:graphic>
          <a:graphicData uri="http://schemas.openxmlformats.org/drawingml/2006/table">
            <a:tbl>
              <a:tblPr/>
              <a:tblGrid>
                <a:gridCol w="3452838"/>
                <a:gridCol w="846412"/>
                <a:gridCol w="846412"/>
                <a:gridCol w="846412"/>
                <a:gridCol w="846412"/>
                <a:gridCol w="846412"/>
                <a:gridCol w="846412"/>
              </a:tblGrid>
              <a:tr h="235634">
                <a:tc>
                  <a:txBody>
                    <a:bodyPr/>
                    <a:lstStyle/>
                    <a:p>
                      <a:pPr algn="l" fontAlgn="b"/>
                      <a:r>
                        <a:rPr lang="en-US" sz="1200" b="0" i="0" u="none" strike="noStrike" dirty="0" smtClean="0">
                          <a:solidFill>
                            <a:schemeClr val="accent1"/>
                          </a:solidFill>
                          <a:latin typeface="Arial" pitchFamily="34" charset="0"/>
                          <a:cs typeface="Arial" pitchFamily="34" charset="0"/>
                        </a:rPr>
                        <a:t>Lorem Ipsum</a:t>
                      </a:r>
                      <a:r>
                        <a:rPr lang="en-US" sz="1200" b="0" i="0" u="none" strike="noStrike" baseline="30000" dirty="0" smtClean="0">
                          <a:solidFill>
                            <a:schemeClr val="accent1"/>
                          </a:solidFill>
                          <a:latin typeface="Arial" pitchFamily="34" charset="0"/>
                          <a:cs typeface="Arial" pitchFamily="34" charset="0"/>
                        </a:rPr>
                        <a:t>1</a:t>
                      </a:r>
                      <a:endParaRPr lang="en-US" sz="1200" b="0" i="0" u="none" strike="noStrike" baseline="30000" dirty="0">
                        <a:solidFill>
                          <a:schemeClr val="accent1"/>
                        </a:solidFill>
                        <a:latin typeface="Arial" pitchFamily="34" charset="0"/>
                        <a:cs typeface="Arial" pitchFamily="34" charset="0"/>
                      </a:endParaRPr>
                    </a:p>
                  </a:txBody>
                  <a:tcPr marL="0" marR="0" marT="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endParaRPr lang="en-US" sz="1200" b="0" i="0" u="none" strike="noStrike"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smtClean="0">
                          <a:solidFill>
                            <a:schemeClr val="accent1"/>
                          </a:solidFill>
                          <a:latin typeface="Arial" pitchFamily="34" charset="0"/>
                          <a:cs typeface="Arial" pitchFamily="34" charset="0"/>
                        </a:rPr>
                        <a:t>2014</a:t>
                      </a:r>
                      <a:endParaRPr lang="en-US" sz="1200" b="0" i="0" u="none" strike="noStrike"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US" sz="1200" b="0" i="0" u="none" strike="noStrike" dirty="0" smtClean="0">
                          <a:solidFill>
                            <a:schemeClr val="accent1"/>
                          </a:solidFill>
                          <a:latin typeface="Arial" pitchFamily="34" charset="0"/>
                          <a:cs typeface="Arial" pitchFamily="34" charset="0"/>
                        </a:rPr>
                        <a:t>2013</a:t>
                      </a:r>
                      <a:endParaRPr lang="en-US" sz="1200" b="0" i="0" u="none" strike="noStrike"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smtClean="0">
                          <a:solidFill>
                            <a:schemeClr val="accent1"/>
                          </a:solidFill>
                          <a:latin typeface="Arial" pitchFamily="34" charset="0"/>
                          <a:cs typeface="Arial" pitchFamily="34" charset="0"/>
                        </a:rPr>
                        <a:t>2012</a:t>
                      </a:r>
                      <a:endParaRPr lang="en-US" sz="1200" b="0" i="0" u="none" strike="noStrike"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US" sz="1200" b="0" i="0" u="none" strike="noStrike" dirty="0" smtClean="0">
                          <a:solidFill>
                            <a:schemeClr val="accent1"/>
                          </a:solidFill>
                          <a:latin typeface="Arial" pitchFamily="34" charset="0"/>
                          <a:cs typeface="Arial" pitchFamily="34" charset="0"/>
                        </a:rPr>
                        <a:t>2011</a:t>
                      </a:r>
                      <a:endParaRPr lang="en-US" sz="1200" b="0" i="0" u="none" strike="noStrike"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US" sz="1200" b="0" i="0" u="none" strike="noStrike" dirty="0" smtClean="0">
                          <a:solidFill>
                            <a:schemeClr val="accent1"/>
                          </a:solidFill>
                          <a:latin typeface="Arial" pitchFamily="34" charset="0"/>
                          <a:cs typeface="Arial" pitchFamily="34" charset="0"/>
                        </a:rPr>
                        <a:t>2010</a:t>
                      </a:r>
                      <a:endParaRPr lang="en-US" sz="1200" b="0" i="0" u="none" strike="noStrike"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b"/>
                      <a:r>
                        <a:rPr lang="en-US" sz="1000" b="0" i="0" u="none" strike="noStrike" dirty="0" smtClean="0">
                          <a:solidFill>
                            <a:schemeClr val="tx2"/>
                          </a:solidFill>
                          <a:latin typeface="Arial" pitchFamily="34" charset="0"/>
                          <a:cs typeface="Arial" pitchFamily="34" charset="0"/>
                        </a:rPr>
                        <a:t>Stet </a:t>
                      </a:r>
                      <a:r>
                        <a:rPr lang="en-US" sz="1000" b="0" i="0" u="none" strike="noStrike" dirty="0" err="1" smtClean="0">
                          <a:solidFill>
                            <a:schemeClr val="tx2"/>
                          </a:solidFill>
                          <a:latin typeface="Arial" pitchFamily="34" charset="0"/>
                          <a:cs typeface="Arial" pitchFamily="34" charset="0"/>
                        </a:rPr>
                        <a:t>clita</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kasd</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gubergren</a:t>
                      </a:r>
                      <a:endParaRPr lang="en-US" sz="1000" b="0" i="0" u="none" strike="noStrike"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US" sz="1000" b="0" i="0" u="none" strike="noStrike" noProof="0" dirty="0" smtClean="0">
                          <a:solidFill>
                            <a:schemeClr val="tx2"/>
                          </a:solidFill>
                          <a:latin typeface="Arial" pitchFamily="34" charset="0"/>
                          <a:cs typeface="Arial" pitchFamily="34" charset="0"/>
                        </a:rPr>
                        <a:t>€</a:t>
                      </a:r>
                      <a:r>
                        <a:rPr lang="en-US" sz="1000" b="0" i="0" u="none" strike="noStrike" noProof="0" dirty="0" err="1" smtClean="0">
                          <a:solidFill>
                            <a:schemeClr val="tx2"/>
                          </a:solidFill>
                          <a:latin typeface="Arial" pitchFamily="34" charset="0"/>
                          <a:cs typeface="Arial" pitchFamily="34" charset="0"/>
                        </a:rPr>
                        <a:t>bn</a:t>
                      </a:r>
                      <a:endParaRPr lang="en-US" sz="1000" b="0" i="0" u="none" strike="noStrike" noProof="0" dirty="0">
                        <a:solidFill>
                          <a:schemeClr val="tx2"/>
                        </a:solidFill>
                        <a:latin typeface="Arial" pitchFamily="34" charset="0"/>
                        <a:cs typeface="Arial"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26,8</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27,8</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28,2</a:t>
                      </a:r>
                    </a:p>
                  </a:txBody>
                  <a:tcPr marL="36000" marR="46800" marT="36000" marB="36000" anchor="ctr"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26,0</a:t>
                      </a:r>
                    </a:p>
                  </a:txBody>
                  <a:tcPr marL="36000" marR="46800"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23,6</a:t>
                      </a:r>
                    </a:p>
                  </a:txBody>
                  <a:tcPr marL="36000" marR="46800" marT="36000" marB="3600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US" sz="1000" b="0" i="0" u="none" strike="noStrike" dirty="0" err="1" smtClean="0">
                          <a:solidFill>
                            <a:schemeClr val="tx2"/>
                          </a:solidFill>
                          <a:latin typeface="Arial" pitchFamily="34" charset="0"/>
                          <a:cs typeface="Arial" pitchFamily="34" charset="0"/>
                        </a:rPr>
                        <a:t>Ut</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wisi</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enim</a:t>
                      </a:r>
                      <a:r>
                        <a:rPr lang="en-US" sz="1000" b="0" i="0" u="none" strike="noStrike" dirty="0" smtClean="0">
                          <a:solidFill>
                            <a:schemeClr val="tx2"/>
                          </a:solidFill>
                          <a:latin typeface="Arial" pitchFamily="34" charset="0"/>
                          <a:cs typeface="Arial" pitchFamily="34" charset="0"/>
                        </a:rPr>
                        <a:t> ad minim </a:t>
                      </a:r>
                      <a:r>
                        <a:rPr lang="en-US" sz="1000" b="0" i="0" u="none" strike="noStrike" dirty="0" err="1" smtClean="0">
                          <a:solidFill>
                            <a:schemeClr val="tx2"/>
                          </a:solidFill>
                          <a:latin typeface="Arial" pitchFamily="34" charset="0"/>
                          <a:cs typeface="Arial" pitchFamily="34" charset="0"/>
                        </a:rPr>
                        <a:t>veniam</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quis</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nostrud</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exerci</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tation</a:t>
                      </a:r>
                      <a:endParaRPr lang="en-US" sz="1000" b="0" i="0" u="none" strike="noStrike"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US" sz="1000" b="0" i="0" u="none" strike="noStrike" noProof="0" dirty="0" smtClean="0">
                          <a:solidFill>
                            <a:schemeClr val="tx2"/>
                          </a:solidFill>
                          <a:latin typeface="Arial" pitchFamily="34" charset="0"/>
                          <a:cs typeface="Arial" pitchFamily="34" charset="0"/>
                        </a:rPr>
                        <a:t>€</a:t>
                      </a:r>
                      <a:r>
                        <a:rPr lang="en-US" sz="1000" b="0" i="0" u="none" strike="noStrike" noProof="0" dirty="0" err="1" smtClean="0">
                          <a:solidFill>
                            <a:schemeClr val="tx2"/>
                          </a:solidFill>
                          <a:latin typeface="Arial" pitchFamily="34" charset="0"/>
                          <a:cs typeface="Arial" pitchFamily="34" charset="0"/>
                        </a:rPr>
                        <a:t>bn</a:t>
                      </a:r>
                      <a:endParaRPr lang="en-US" sz="1000" b="0" i="0" u="none" strike="noStrike" noProof="0" dirty="0">
                        <a:solidFill>
                          <a:schemeClr val="tx2"/>
                        </a:solidFill>
                        <a:latin typeface="Arial" pitchFamily="34" charset="0"/>
                        <a:cs typeface="Arial"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88,0</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79,2</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83,8</a:t>
                      </a:r>
                    </a:p>
                  </a:txBody>
                  <a:tcPr marL="36000" marR="46800" marT="36000" marB="36000" anchor="ctr"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79,5</a:t>
                      </a:r>
                    </a:p>
                  </a:txBody>
                  <a:tcPr marL="36000" marR="46800"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83,7</a:t>
                      </a:r>
                    </a:p>
                  </a:txBody>
                  <a:tcPr marL="36000" marR="46800" marT="36000" marB="3600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US" sz="1000" b="0" i="0" u="none" strike="noStrike" dirty="0" smtClean="0">
                          <a:solidFill>
                            <a:schemeClr val="tx2"/>
                          </a:solidFill>
                          <a:latin typeface="Arial" pitchFamily="34" charset="0"/>
                          <a:cs typeface="Arial" pitchFamily="34" charset="0"/>
                        </a:rPr>
                        <a:t>At </a:t>
                      </a:r>
                      <a:r>
                        <a:rPr lang="en-US" sz="1000" b="0" i="0" u="none" strike="noStrike" dirty="0" err="1" smtClean="0">
                          <a:solidFill>
                            <a:schemeClr val="tx2"/>
                          </a:solidFill>
                          <a:latin typeface="Arial" pitchFamily="34" charset="0"/>
                          <a:cs typeface="Arial" pitchFamily="34" charset="0"/>
                        </a:rPr>
                        <a:t>vero</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eos</a:t>
                      </a:r>
                      <a:r>
                        <a:rPr lang="en-US" sz="1000" b="0" i="0" u="none" strike="noStrike" dirty="0" smtClean="0">
                          <a:solidFill>
                            <a:schemeClr val="tx2"/>
                          </a:solidFill>
                          <a:latin typeface="Arial" pitchFamily="34" charset="0"/>
                          <a:cs typeface="Arial" pitchFamily="34" charset="0"/>
                        </a:rPr>
                        <a:t> et </a:t>
                      </a:r>
                      <a:r>
                        <a:rPr lang="en-US" sz="1000" b="0" i="0" u="none" strike="noStrike" dirty="0" err="1" smtClean="0">
                          <a:solidFill>
                            <a:schemeClr val="tx2"/>
                          </a:solidFill>
                          <a:latin typeface="Arial" pitchFamily="34" charset="0"/>
                          <a:cs typeface="Arial" pitchFamily="34" charset="0"/>
                        </a:rPr>
                        <a:t>accusam</a:t>
                      </a:r>
                      <a:r>
                        <a:rPr lang="en-US" sz="1000" b="0" i="0" u="none" strike="noStrike" dirty="0" smtClean="0">
                          <a:solidFill>
                            <a:schemeClr val="tx2"/>
                          </a:solidFill>
                          <a:latin typeface="Arial" pitchFamily="34" charset="0"/>
                          <a:cs typeface="Arial" pitchFamily="34" charset="0"/>
                        </a:rPr>
                        <a:t> et </a:t>
                      </a:r>
                      <a:r>
                        <a:rPr lang="en-US" sz="1000" b="0" i="0" u="none" strike="noStrike" dirty="0" err="1" smtClean="0">
                          <a:solidFill>
                            <a:schemeClr val="tx2"/>
                          </a:solidFill>
                          <a:latin typeface="Arial" pitchFamily="34" charset="0"/>
                          <a:cs typeface="Arial" pitchFamily="34" charset="0"/>
                        </a:rPr>
                        <a:t>justo</a:t>
                      </a:r>
                      <a:r>
                        <a:rPr lang="en-US" sz="1000" b="0" i="0" u="none" strike="noStrike" dirty="0" smtClean="0">
                          <a:solidFill>
                            <a:schemeClr val="tx2"/>
                          </a:solidFill>
                          <a:latin typeface="Arial" pitchFamily="34" charset="0"/>
                          <a:cs typeface="Arial" pitchFamily="34" charset="0"/>
                        </a:rPr>
                        <a:t> duo </a:t>
                      </a:r>
                      <a:r>
                        <a:rPr lang="en-US" sz="1000" b="0" i="0" u="none" strike="noStrike" dirty="0" err="1" smtClean="0">
                          <a:solidFill>
                            <a:schemeClr val="tx2"/>
                          </a:solidFill>
                          <a:latin typeface="Arial" pitchFamily="34" charset="0"/>
                          <a:cs typeface="Arial" pitchFamily="34" charset="0"/>
                        </a:rPr>
                        <a:t>dolores</a:t>
                      </a:r>
                      <a:r>
                        <a:rPr lang="en-US" sz="1000" b="0" i="0" u="none" strike="noStrike" dirty="0" smtClean="0">
                          <a:solidFill>
                            <a:schemeClr val="tx2"/>
                          </a:solidFill>
                          <a:latin typeface="Arial" pitchFamily="34" charset="0"/>
                          <a:cs typeface="Arial" pitchFamily="34" charset="0"/>
                        </a:rPr>
                        <a:t> et </a:t>
                      </a:r>
                      <a:r>
                        <a:rPr lang="en-US" sz="1000" b="0" i="0" u="none" strike="noStrike" dirty="0" err="1" smtClean="0">
                          <a:solidFill>
                            <a:schemeClr val="tx2"/>
                          </a:solidFill>
                          <a:latin typeface="Arial" pitchFamily="34" charset="0"/>
                          <a:cs typeface="Arial" pitchFamily="34" charset="0"/>
                        </a:rPr>
                        <a:t>ea</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rebum</a:t>
                      </a:r>
                      <a:endParaRPr lang="en-US" sz="1000" b="0" i="0" u="none" strike="noStrike"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US" sz="1000" b="0" i="0" u="none" strike="noStrike" noProof="0" dirty="0" smtClean="0">
                          <a:solidFill>
                            <a:schemeClr val="tx2"/>
                          </a:solidFill>
                          <a:latin typeface="Arial" pitchFamily="34" charset="0"/>
                          <a:cs typeface="Arial" pitchFamily="34" charset="0"/>
                        </a:rPr>
                        <a:t>€</a:t>
                      </a:r>
                      <a:r>
                        <a:rPr lang="en-US" sz="1000" b="0" i="0" u="none" strike="noStrike" noProof="0" dirty="0" err="1" smtClean="0">
                          <a:solidFill>
                            <a:schemeClr val="tx2"/>
                          </a:solidFill>
                          <a:latin typeface="Arial" pitchFamily="34" charset="0"/>
                          <a:cs typeface="Arial" pitchFamily="34" charset="0"/>
                        </a:rPr>
                        <a:t>bn</a:t>
                      </a:r>
                      <a:endParaRPr lang="en-US" sz="1000" b="0" i="0" u="none" strike="noStrike" noProof="0" dirty="0">
                        <a:solidFill>
                          <a:schemeClr val="tx2"/>
                        </a:solidFill>
                        <a:latin typeface="Arial" pitchFamily="34" charset="0"/>
                        <a:cs typeface="Arial"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63,5</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60,5</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61,1</a:t>
                      </a:r>
                    </a:p>
                  </a:txBody>
                  <a:tcPr marL="36000" marR="46800" marT="36000" marB="36000" anchor="ctr"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62,7</a:t>
                      </a:r>
                    </a:p>
                  </a:txBody>
                  <a:tcPr marL="36000" marR="46800"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56,6</a:t>
                      </a:r>
                    </a:p>
                  </a:txBody>
                  <a:tcPr marL="36000" marR="46800" marT="36000" marB="3600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da-DK" sz="1000" b="0" i="0" u="none" strike="noStrike" dirty="0" smtClean="0">
                          <a:solidFill>
                            <a:schemeClr val="tx2"/>
                          </a:solidFill>
                          <a:latin typeface="Arial" pitchFamily="34" charset="0"/>
                          <a:cs typeface="Arial" pitchFamily="34" charset="0"/>
                        </a:rPr>
                        <a:t>Lorem ipsum dolor sit amet, consetetur</a:t>
                      </a:r>
                      <a:endParaRPr lang="en-US" sz="1000" b="0" i="0" u="none" strike="noStrike"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US" sz="1000" b="0" i="0" u="none" strike="noStrike" noProof="0" dirty="0" smtClean="0">
                          <a:solidFill>
                            <a:schemeClr val="tx2"/>
                          </a:solidFill>
                          <a:latin typeface="Arial" pitchFamily="34" charset="0"/>
                          <a:cs typeface="Arial" pitchFamily="34" charset="0"/>
                        </a:rPr>
                        <a:t>€m</a:t>
                      </a:r>
                      <a:endParaRPr lang="en-US" sz="1000" b="0" i="0" u="none" strike="noStrike" noProof="0" dirty="0">
                        <a:solidFill>
                          <a:schemeClr val="tx2"/>
                        </a:solidFill>
                        <a:latin typeface="Arial" pitchFamily="34" charset="0"/>
                        <a:cs typeface="Arial"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1,162</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1,689</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1,799</a:t>
                      </a:r>
                    </a:p>
                  </a:txBody>
                  <a:tcPr marL="36000" marR="46800" marT="36000" marB="36000" anchor="ctr"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5,048</a:t>
                      </a:r>
                    </a:p>
                  </a:txBody>
                  <a:tcPr marL="36000" marR="46800"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2,228</a:t>
                      </a:r>
                    </a:p>
                  </a:txBody>
                  <a:tcPr marL="36000" marR="46800" marT="36000" marB="3600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1000" b="0" i="0" u="none" strike="noStrike" dirty="0" err="1" smtClean="0">
                          <a:solidFill>
                            <a:schemeClr val="tx2"/>
                          </a:solidFill>
                          <a:latin typeface="Arial" pitchFamily="34" charset="0"/>
                          <a:cs typeface="Arial" pitchFamily="34" charset="0"/>
                        </a:rPr>
                        <a:t>Duis</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autem</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vel</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eum</a:t>
                      </a:r>
                      <a:r>
                        <a:rPr lang="en-US" sz="1000" b="0" i="0" u="none" strike="noStrike" dirty="0" smtClean="0">
                          <a:solidFill>
                            <a:schemeClr val="tx2"/>
                          </a:solidFill>
                          <a:latin typeface="Arial" pitchFamily="34" charset="0"/>
                          <a:cs typeface="Arial" pitchFamily="34" charset="0"/>
                        </a:rPr>
                        <a:t> </a:t>
                      </a:r>
                      <a:r>
                        <a:rPr lang="en-US" sz="1000" b="0" i="0" u="none" strike="noStrike" dirty="0" err="1" smtClean="0">
                          <a:solidFill>
                            <a:schemeClr val="tx2"/>
                          </a:solidFill>
                          <a:latin typeface="Arial" pitchFamily="34" charset="0"/>
                          <a:cs typeface="Arial" pitchFamily="34" charset="0"/>
                        </a:rPr>
                        <a:t>iriure</a:t>
                      </a:r>
                      <a:r>
                        <a:rPr lang="en-US" sz="1000" b="0" i="0" u="none" strike="noStrike" dirty="0" smtClean="0">
                          <a:solidFill>
                            <a:schemeClr val="tx2"/>
                          </a:solidFill>
                          <a:latin typeface="Arial" pitchFamily="34" charset="0"/>
                          <a:cs typeface="Arial" pitchFamily="34" charset="0"/>
                        </a:rPr>
                        <a:t> dolor in </a:t>
                      </a:r>
                      <a:r>
                        <a:rPr lang="en-US" sz="1000" b="0" i="0" u="none" strike="noStrike" dirty="0" err="1" smtClean="0">
                          <a:solidFill>
                            <a:schemeClr val="tx2"/>
                          </a:solidFill>
                          <a:latin typeface="Arial" pitchFamily="34" charset="0"/>
                          <a:cs typeface="Arial" pitchFamily="34" charset="0"/>
                        </a:rPr>
                        <a:t>hendrerit</a:t>
                      </a:r>
                      <a:endParaRPr lang="en-US" sz="1000" b="0" i="0" u="none" strike="noStrike" dirty="0" smtClean="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US" sz="1000" b="0" i="0" u="none" strike="noStrike" noProof="0" dirty="0" smtClean="0">
                          <a:solidFill>
                            <a:schemeClr val="tx2"/>
                          </a:solidFill>
                          <a:latin typeface="Arial" pitchFamily="34" charset="0"/>
                          <a:cs typeface="Arial" pitchFamily="34" charset="0"/>
                        </a:rPr>
                        <a:t>€m</a:t>
                      </a:r>
                      <a:endParaRPr lang="en-US" sz="1000" b="0" i="0" u="none" strike="noStrike" noProof="0" dirty="0">
                        <a:solidFill>
                          <a:schemeClr val="tx2"/>
                        </a:solidFill>
                        <a:latin typeface="Arial" pitchFamily="34" charset="0"/>
                        <a:cs typeface="Arial"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538</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764</a:t>
                      </a:r>
                    </a:p>
                  </a:txBody>
                  <a:tcPr marL="36000" marR="46800" marT="36000" marB="3600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1,284</a:t>
                      </a:r>
                    </a:p>
                  </a:txBody>
                  <a:tcPr marL="36000" marR="46800" marT="36000" marB="36000" anchor="ctr" horzOverflow="overflow">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4,538</a:t>
                      </a:r>
                    </a:p>
                  </a:txBody>
                  <a:tcPr marL="36000" marR="46800" marT="36000" marB="36000" anchor="ctr" horzOverflow="overflow">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1,564</a:t>
                      </a:r>
                    </a:p>
                  </a:txBody>
                  <a:tcPr marL="36000" marR="46800" marT="36000" marB="3600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sp>
        <p:nvSpPr>
          <p:cNvPr id="16" name="Rechteck 5"/>
          <p:cNvSpPr/>
          <p:nvPr/>
        </p:nvSpPr>
        <p:spPr>
          <a:xfrm>
            <a:off x="304800" y="3221301"/>
            <a:ext cx="211596" cy="201145"/>
          </a:xfrm>
          <a:prstGeom prst="rect">
            <a:avLst/>
          </a:prstGeom>
        </p:spPr>
        <p:txBody>
          <a:bodyPr wrap="none" lIns="0" tIns="46800" rIns="0" bIns="0">
            <a:spAutoFit/>
          </a:bodyPr>
          <a:lstStyle/>
          <a:p>
            <a:pPr fontAlgn="b"/>
            <a:r>
              <a:rPr lang="en-GB" sz="1000" dirty="0" smtClean="0">
                <a:solidFill>
                  <a:schemeClr val="tx2"/>
                </a:solidFill>
                <a:latin typeface="Arial" pitchFamily="34" charset="0"/>
                <a:cs typeface="Arial" pitchFamily="34" charset="0"/>
              </a:rPr>
              <a:t>€</a:t>
            </a:r>
            <a:r>
              <a:rPr lang="en-GB" sz="1000" dirty="0" err="1" smtClean="0">
                <a:solidFill>
                  <a:schemeClr val="tx2"/>
                </a:solidFill>
                <a:latin typeface="Arial" pitchFamily="34" charset="0"/>
                <a:cs typeface="Arial" pitchFamily="34" charset="0"/>
              </a:rPr>
              <a:t>bn</a:t>
            </a:r>
            <a:endParaRPr lang="en-GB" sz="10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652031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Nam liber </a:t>
            </a:r>
            <a:r>
              <a:rPr lang="en-GB" dirty="0" err="1"/>
              <a:t>tempor</a:t>
            </a:r>
            <a:r>
              <a:rPr lang="en-GB" dirty="0"/>
              <a:t> cum </a:t>
            </a:r>
            <a:r>
              <a:rPr lang="en-GB" dirty="0" err="1"/>
              <a:t>soluta</a:t>
            </a:r>
            <a:r>
              <a:rPr lang="en-GB" dirty="0"/>
              <a:t> </a:t>
            </a:r>
            <a:r>
              <a:rPr lang="en-GB" dirty="0" err="1"/>
              <a:t>nobis</a:t>
            </a:r>
            <a:r>
              <a:rPr lang="en-GB" dirty="0"/>
              <a:t> </a:t>
            </a:r>
            <a:r>
              <a:rPr lang="en-GB" dirty="0" err="1"/>
              <a:t>eleifend</a:t>
            </a:r>
            <a:r>
              <a:rPr lang="en-GB" dirty="0"/>
              <a:t> option</a:t>
            </a:r>
          </a:p>
        </p:txBody>
      </p:sp>
      <p:sp>
        <p:nvSpPr>
          <p:cNvPr id="3" name="Date Placeholder 2"/>
          <p:cNvSpPr>
            <a:spLocks noGrp="1"/>
          </p:cNvSpPr>
          <p:nvPr>
            <p:ph type="dt" sz="half" idx="10"/>
          </p:nvPr>
        </p:nvSpPr>
        <p:spPr/>
        <p:txBody>
          <a:bodyPr/>
          <a:lstStyle/>
          <a:p>
            <a:fld id="{2AA338D8-F18B-401C-A36C-1587FDC70AAA}"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38</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graphicFrame>
        <p:nvGraphicFramePr>
          <p:cNvPr id="6" name="Diagrammplatzhalter 9"/>
          <p:cNvGraphicFramePr>
            <a:graphicFrameLocks/>
          </p:cNvGraphicFramePr>
          <p:nvPr>
            <p:extLst>
              <p:ext uri="{D42A27DB-BD31-4B8C-83A1-F6EECF244321}">
                <p14:modId xmlns:p14="http://schemas.microsoft.com/office/powerpoint/2010/main" val="1713219142"/>
              </p:ext>
            </p:extLst>
          </p:nvPr>
        </p:nvGraphicFramePr>
        <p:xfrm>
          <a:off x="306390" y="2213223"/>
          <a:ext cx="1926270" cy="2036099"/>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platzhalter 1"/>
          <p:cNvSpPr txBox="1">
            <a:spLocks/>
          </p:cNvSpPr>
          <p:nvPr/>
        </p:nvSpPr>
        <p:spPr>
          <a:xfrm>
            <a:off x="306000" y="1206000"/>
            <a:ext cx="8532000" cy="324000"/>
          </a:xfrm>
          <a:prstGeom prst="rect">
            <a:avLst/>
          </a:prstGeom>
          <a:noFill/>
        </p:spPr>
        <p:txBody>
          <a:bodyPr vert="horz" lIns="0" tIns="0" rIns="0" bIns="0" rtlCol="0" anchor="t">
            <a:noAutofit/>
          </a:bodyPr>
          <a:lstStyle>
            <a:lvl1pPr indent="0" defTabSz="270000">
              <a:lnSpc>
                <a:spcPct val="100000"/>
              </a:lnSpc>
              <a:spcBef>
                <a:spcPts val="0"/>
              </a:spcBef>
              <a:spcAft>
                <a:spcPts val="0"/>
              </a:spcAft>
              <a:buFontTx/>
              <a:buNone/>
              <a:defRPr sz="1600" b="0">
                <a:solidFill>
                  <a:schemeClr val="accent1"/>
                </a:solidFill>
              </a:defRPr>
            </a:lvl1pPr>
            <a:lvl2pPr marL="540000" indent="-270000" defTabSz="270000">
              <a:lnSpc>
                <a:spcPct val="110000"/>
              </a:lnSpc>
              <a:spcBef>
                <a:spcPts val="0"/>
              </a:spcBef>
              <a:spcAft>
                <a:spcPts val="600"/>
              </a:spcAft>
              <a:buFont typeface="Wingdings" pitchFamily="2" charset="2"/>
              <a:buChar char="§"/>
              <a:defRPr sz="1400">
                <a:solidFill>
                  <a:schemeClr val="tx2"/>
                </a:solidFill>
              </a:defRPr>
            </a:lvl2pPr>
            <a:lvl3pPr marL="810000" indent="-270000" defTabSz="270000">
              <a:lnSpc>
                <a:spcPct val="110000"/>
              </a:lnSpc>
              <a:spcBef>
                <a:spcPts val="0"/>
              </a:spcBef>
              <a:spcAft>
                <a:spcPts val="600"/>
              </a:spcAft>
              <a:buFont typeface="Wingdings" pitchFamily="2" charset="2"/>
              <a:buChar char="§"/>
              <a:defRPr sz="1400">
                <a:solidFill>
                  <a:schemeClr val="tx2"/>
                </a:solidFill>
              </a:defRPr>
            </a:lvl3pPr>
            <a:lvl4pPr marL="1080000" indent="-270000" defTabSz="270000">
              <a:lnSpc>
                <a:spcPct val="110000"/>
              </a:lnSpc>
              <a:spcBef>
                <a:spcPts val="0"/>
              </a:spcBef>
              <a:spcAft>
                <a:spcPts val="600"/>
              </a:spcAft>
              <a:buFont typeface="Wingdings" pitchFamily="2" charset="2"/>
              <a:buChar char="§"/>
              <a:defRPr sz="1400">
                <a:solidFill>
                  <a:schemeClr val="tx2"/>
                </a:solidFill>
              </a:defRPr>
            </a:lvl4pPr>
            <a:lvl5pPr marL="1350000" indent="-270000" defTabSz="270000">
              <a:lnSpc>
                <a:spcPct val="110000"/>
              </a:lnSpc>
              <a:spcBef>
                <a:spcPts val="0"/>
              </a:spcBef>
              <a:spcAft>
                <a:spcPts val="600"/>
              </a:spcAft>
              <a:buFont typeface="Wingdings" pitchFamily="2" charset="2"/>
              <a:buChar char="§"/>
              <a:defRPr sz="1400">
                <a:solidFill>
                  <a:schemeClr val="tx2"/>
                </a:solidFill>
              </a:defRPr>
            </a:lvl5pPr>
            <a:lvl6pPr marL="1620000" indent="-270000" defTabSz="270000">
              <a:lnSpc>
                <a:spcPct val="110000"/>
              </a:lnSpc>
              <a:spcBef>
                <a:spcPts val="0"/>
              </a:spcBef>
              <a:spcAft>
                <a:spcPts val="600"/>
              </a:spcAft>
              <a:buFont typeface="Wingdings" pitchFamily="2" charset="2"/>
              <a:buChar char="§"/>
              <a:defRPr sz="1400">
                <a:solidFill>
                  <a:schemeClr val="tx2"/>
                </a:solidFill>
              </a:defRPr>
            </a:lvl6pPr>
            <a:lvl7pPr marL="1890000" indent="-270000" defTabSz="270000">
              <a:lnSpc>
                <a:spcPct val="110000"/>
              </a:lnSpc>
              <a:spcBef>
                <a:spcPts val="0"/>
              </a:spcBef>
              <a:spcAft>
                <a:spcPts val="600"/>
              </a:spcAft>
              <a:buFont typeface="Wingdings" pitchFamily="2" charset="2"/>
              <a:buChar char="§"/>
              <a:defRPr sz="1400" baseline="0">
                <a:solidFill>
                  <a:schemeClr val="tx2"/>
                </a:solidFill>
              </a:defRPr>
            </a:lvl7pPr>
            <a:lvl8pPr marL="2160000" indent="-270000" defTabSz="270000">
              <a:lnSpc>
                <a:spcPct val="110000"/>
              </a:lnSpc>
              <a:spcBef>
                <a:spcPts val="0"/>
              </a:spcBef>
              <a:spcAft>
                <a:spcPts val="600"/>
              </a:spcAft>
              <a:buFont typeface="Wingdings" pitchFamily="2" charset="2"/>
              <a:buChar char="§"/>
              <a:defRPr sz="1400" baseline="0">
                <a:solidFill>
                  <a:schemeClr val="tx2"/>
                </a:solidFill>
              </a:defRPr>
            </a:lvl8pPr>
            <a:lvl9pPr marL="2430000" indent="-270000" defTabSz="270000">
              <a:lnSpc>
                <a:spcPct val="110000"/>
              </a:lnSpc>
              <a:spcBef>
                <a:spcPts val="0"/>
              </a:spcBef>
              <a:spcAft>
                <a:spcPts val="600"/>
              </a:spcAft>
              <a:buFont typeface="Wingdings" pitchFamily="2" charset="2"/>
              <a:buChar char="§"/>
              <a:defRPr sz="1400" baseline="0">
                <a:solidFill>
                  <a:schemeClr val="tx2"/>
                </a:solidFill>
              </a:defRPr>
            </a:lvl9pPr>
          </a:lstStyle>
          <a:p>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endParaRPr lang="en-GB" dirty="0"/>
          </a:p>
        </p:txBody>
      </p:sp>
      <p:sp>
        <p:nvSpPr>
          <p:cNvPr id="8" name="Titel 5"/>
          <p:cNvSpPr txBox="1">
            <a:spLocks/>
          </p:cNvSpPr>
          <p:nvPr/>
        </p:nvSpPr>
        <p:spPr>
          <a:xfrm>
            <a:off x="824186" y="2946441"/>
            <a:ext cx="813435" cy="400110"/>
          </a:xfrm>
          <a:prstGeom prst="rect">
            <a:avLst/>
          </a:prstGeom>
        </p:spPr>
        <p:txBody>
          <a:bodyPr vert="horz" wrap="square" lIns="0" tIns="0" rIns="0" bIns="0" rtlCol="0" anchor="t" anchorCtr="0">
            <a:spAutoFit/>
          </a:bodyPr>
          <a:lstStyle>
            <a:lvl1pPr algn="l" defTabSz="270000" rtl="0" eaLnBrk="1" latinLnBrk="0" hangingPunct="1">
              <a:spcBef>
                <a:spcPct val="0"/>
              </a:spcBef>
              <a:buNone/>
              <a:defRPr sz="2000" kern="1200">
                <a:solidFill>
                  <a:schemeClr val="tx2"/>
                </a:solidFill>
                <a:latin typeface="+mj-lt"/>
                <a:ea typeface="+mj-ea"/>
                <a:cs typeface="+mj-cs"/>
              </a:defRPr>
            </a:lvl1pPr>
          </a:lstStyle>
          <a:p>
            <a:pPr algn="ctr"/>
            <a:r>
              <a:rPr lang="en-GB" sz="1000" dirty="0" smtClean="0"/>
              <a:t>Total</a:t>
            </a:r>
          </a:p>
          <a:p>
            <a:pPr algn="ctr"/>
            <a:r>
              <a:rPr lang="en-GB" sz="1600" dirty="0" smtClean="0"/>
              <a:t>€48,9bn</a:t>
            </a:r>
            <a:endParaRPr lang="en-GB" sz="1600" dirty="0"/>
          </a:p>
        </p:txBody>
      </p:sp>
      <p:sp>
        <p:nvSpPr>
          <p:cNvPr id="9" name="Rectangle 8"/>
          <p:cNvSpPr>
            <a:spLocks noChangeArrowheads="1"/>
          </p:cNvSpPr>
          <p:nvPr/>
        </p:nvSpPr>
        <p:spPr bwMode="auto">
          <a:xfrm>
            <a:off x="6934038" y="1975306"/>
            <a:ext cx="1903278" cy="758221"/>
          </a:xfrm>
          <a:prstGeom prst="rect">
            <a:avLst/>
          </a:prstGeom>
          <a:noFill/>
          <a:ln w="9525">
            <a:noFill/>
            <a:miter lim="800000"/>
            <a:headEnd/>
            <a:tailEnd/>
          </a:ln>
          <a:effectLst/>
        </p:spPr>
        <p:txBody>
          <a:bodyPr vert="horz" wrap="square" lIns="0" tIns="46800" rIns="0" bIns="0" numCol="1" anchor="t" anchorCtr="0" compatLnSpc="1">
            <a:prstTxWarp prst="textNoShape">
              <a:avLst/>
            </a:prstTxWarp>
            <a:spAutoFit/>
          </a:bodyPr>
          <a:lstStyle/>
          <a:p>
            <a:pPr defTabSz="179388" eaLnBrk="0" fontAlgn="base" hangingPunct="0">
              <a:lnSpc>
                <a:spcPct val="110000"/>
              </a:lnSpc>
              <a:tabLst>
                <a:tab pos="1524000" algn="r"/>
                <a:tab pos="1903413" algn="r"/>
              </a:tabLst>
            </a:pPr>
            <a:r>
              <a:rPr lang="en-GB" sz="1400" dirty="0" smtClean="0">
                <a:solidFill>
                  <a:schemeClr val="tx2"/>
                </a:solidFill>
              </a:rPr>
              <a:t>	€9,8bn 	</a:t>
            </a:r>
            <a:r>
              <a:rPr lang="en-GB" sz="1000" dirty="0" smtClean="0">
                <a:solidFill>
                  <a:schemeClr val="tx2"/>
                </a:solidFill>
              </a:rPr>
              <a:t>20%</a:t>
            </a:r>
          </a:p>
          <a:p>
            <a:pPr defTabSz="179388" eaLnBrk="0" fontAlgn="base" hangingPunct="0">
              <a:lnSpc>
                <a:spcPct val="110000"/>
              </a:lnSpc>
              <a:tabLst>
                <a:tab pos="1524000" algn="r"/>
                <a:tab pos="1903413" algn="r"/>
              </a:tabLst>
            </a:pPr>
            <a:r>
              <a:rPr lang="en-GB" sz="1400" dirty="0" smtClean="0">
                <a:solidFill>
                  <a:schemeClr val="tx2"/>
                </a:solidFill>
              </a:rPr>
              <a:t>	€3,1bn 	</a:t>
            </a:r>
            <a:r>
              <a:rPr lang="en-GB" sz="1000" dirty="0" smtClean="0">
                <a:solidFill>
                  <a:schemeClr val="tx2"/>
                </a:solidFill>
              </a:rPr>
              <a:t>6%</a:t>
            </a:r>
          </a:p>
          <a:p>
            <a:pPr defTabSz="179388" eaLnBrk="0" fontAlgn="base" hangingPunct="0">
              <a:lnSpc>
                <a:spcPct val="110000"/>
              </a:lnSpc>
              <a:tabLst>
                <a:tab pos="1524000" algn="r"/>
                <a:tab pos="1903413" algn="r"/>
              </a:tabLst>
            </a:pPr>
            <a:r>
              <a:rPr lang="en-GB" sz="1400" dirty="0" smtClean="0">
                <a:solidFill>
                  <a:schemeClr val="tx2"/>
                </a:solidFill>
              </a:rPr>
              <a:t>	€3,8bn 	</a:t>
            </a:r>
            <a:r>
              <a:rPr lang="en-GB" sz="1000" dirty="0" smtClean="0">
                <a:solidFill>
                  <a:schemeClr val="tx2"/>
                </a:solidFill>
              </a:rPr>
              <a:t>8%</a:t>
            </a:r>
          </a:p>
        </p:txBody>
      </p:sp>
      <p:grpSp>
        <p:nvGrpSpPr>
          <p:cNvPr id="10" name="Gruppieren 26"/>
          <p:cNvGrpSpPr/>
          <p:nvPr/>
        </p:nvGrpSpPr>
        <p:grpSpPr>
          <a:xfrm>
            <a:off x="2429220" y="1724916"/>
            <a:ext cx="6408095" cy="250390"/>
            <a:chOff x="3200502" y="3449434"/>
            <a:chExt cx="2742310" cy="250390"/>
          </a:xfrm>
        </p:grpSpPr>
        <p:sp>
          <p:nvSpPr>
            <p:cNvPr id="11" name="Rectangle 8"/>
            <p:cNvSpPr>
              <a:spLocks noChangeArrowheads="1"/>
            </p:cNvSpPr>
            <p:nvPr/>
          </p:nvSpPr>
          <p:spPr bwMode="auto">
            <a:xfrm>
              <a:off x="3200502" y="3449434"/>
              <a:ext cx="2742310" cy="250390"/>
            </a:xfrm>
            <a:prstGeom prst="rect">
              <a:avLst/>
            </a:prstGeom>
            <a:noFill/>
            <a:ln w="9525">
              <a:noFill/>
              <a:miter lim="800000"/>
              <a:headEnd/>
              <a:tailEnd/>
            </a:ln>
            <a:effectLst/>
          </p:spPr>
          <p:txBody>
            <a:bodyPr vert="horz" wrap="square" lIns="0" tIns="0" rIns="0" bIns="46800" numCol="1" anchor="b" anchorCtr="0" compatLnSpc="1">
              <a:prstTxWarp prst="textNoShape">
                <a:avLst/>
              </a:prstTxWarp>
              <a:spAutoFit/>
            </a:bodyPr>
            <a:lstStyle/>
            <a:p>
              <a:pPr eaLnBrk="0" fontAlgn="base" hangingPunct="0">
                <a:lnSpc>
                  <a:spcPct val="110000"/>
                </a:lnSpc>
                <a:spcAft>
                  <a:spcPts val="300"/>
                </a:spcAft>
              </a:pPr>
              <a:r>
                <a:rPr lang="en-GB" sz="1200" dirty="0" smtClean="0">
                  <a:solidFill>
                    <a:schemeClr val="accent3"/>
                  </a:solidFill>
                </a:rPr>
                <a:t>ERGO – at </a:t>
              </a:r>
              <a:r>
                <a:rPr lang="en-GB" sz="1200" dirty="0" err="1" smtClean="0">
                  <a:solidFill>
                    <a:schemeClr val="accent3"/>
                  </a:solidFill>
                </a:rPr>
                <a:t>vero</a:t>
              </a:r>
              <a:r>
                <a:rPr lang="en-GB" sz="1200" dirty="0" smtClean="0">
                  <a:solidFill>
                    <a:schemeClr val="accent3"/>
                  </a:solidFill>
                </a:rPr>
                <a:t> </a:t>
              </a:r>
              <a:r>
                <a:rPr lang="en-GB" sz="1200" dirty="0" err="1" smtClean="0">
                  <a:solidFill>
                    <a:schemeClr val="accent3"/>
                  </a:solidFill>
                </a:rPr>
                <a:t>eos</a:t>
              </a:r>
              <a:r>
                <a:rPr lang="en-GB" sz="1200" dirty="0" smtClean="0">
                  <a:solidFill>
                    <a:schemeClr val="accent3"/>
                  </a:solidFill>
                </a:rPr>
                <a:t> et </a:t>
              </a:r>
              <a:r>
                <a:rPr lang="en-GB" sz="1200" dirty="0" err="1" smtClean="0">
                  <a:solidFill>
                    <a:schemeClr val="accent3"/>
                  </a:solidFill>
                </a:rPr>
                <a:t>accusam</a:t>
              </a:r>
              <a:r>
                <a:rPr lang="en-GB" sz="1200" dirty="0" smtClean="0">
                  <a:solidFill>
                    <a:schemeClr val="accent3"/>
                  </a:solidFill>
                </a:rPr>
                <a:t> et </a:t>
              </a:r>
              <a:r>
                <a:rPr lang="en-GB" sz="1200" dirty="0" err="1" smtClean="0">
                  <a:solidFill>
                    <a:schemeClr val="accent3"/>
                  </a:solidFill>
                </a:rPr>
                <a:t>justo</a:t>
              </a:r>
              <a:endParaRPr lang="en-GB" sz="1200" dirty="0" smtClean="0">
                <a:solidFill>
                  <a:schemeClr val="accent3"/>
                </a:solidFill>
              </a:endParaRPr>
            </a:p>
          </p:txBody>
        </p:sp>
        <p:cxnSp>
          <p:nvCxnSpPr>
            <p:cNvPr id="12" name="Gerader Verbinder 20"/>
            <p:cNvCxnSpPr/>
            <p:nvPr/>
          </p:nvCxnSpPr>
          <p:spPr>
            <a:xfrm>
              <a:off x="3200502" y="3699824"/>
              <a:ext cx="2742310"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grpSp>
      <p:sp>
        <p:nvSpPr>
          <p:cNvPr id="13" name="Rectangle 8"/>
          <p:cNvSpPr>
            <a:spLocks noChangeArrowheads="1"/>
          </p:cNvSpPr>
          <p:nvPr/>
        </p:nvSpPr>
        <p:spPr bwMode="auto">
          <a:xfrm>
            <a:off x="2612101" y="1975306"/>
            <a:ext cx="5076479" cy="708977"/>
          </a:xfrm>
          <a:prstGeom prst="rect">
            <a:avLst/>
          </a:prstGeom>
          <a:noFill/>
          <a:ln w="9525">
            <a:noFill/>
            <a:miter lim="800000"/>
            <a:headEnd/>
            <a:tailEnd/>
          </a:ln>
          <a:effectLst/>
        </p:spPr>
        <p:txBody>
          <a:bodyPr vert="horz" wrap="square" lIns="0" tIns="46800" rIns="0" bIns="0" numCol="1" anchor="t" anchorCtr="0" compatLnSpc="1">
            <a:prstTxWarp prst="textNoShape">
              <a:avLst/>
            </a:prstTxWarp>
            <a:spAutoFit/>
          </a:bodyPr>
          <a:lstStyle/>
          <a:p>
            <a:pPr eaLnBrk="0" fontAlgn="base" hangingPunct="0">
              <a:lnSpc>
                <a:spcPct val="110000"/>
              </a:lnSpc>
              <a:spcAft>
                <a:spcPts val="600"/>
              </a:spcAft>
              <a:tabLst>
                <a:tab pos="1790700" algn="l"/>
              </a:tabLst>
            </a:pPr>
            <a:r>
              <a:rPr lang="en-GB" sz="1000" b="1" dirty="0" smtClean="0">
                <a:solidFill>
                  <a:schemeClr val="tx2"/>
                </a:solidFill>
              </a:rPr>
              <a:t>Life/Health Germany</a:t>
            </a:r>
            <a:r>
              <a:rPr lang="en-GB" sz="1000" dirty="0" smtClean="0">
                <a:solidFill>
                  <a:schemeClr val="tx2"/>
                </a:solidFill>
              </a:rPr>
              <a:t>:	Lorem ipsum </a:t>
            </a:r>
            <a:r>
              <a:rPr lang="en-GB" sz="1000" dirty="0" err="1" smtClean="0">
                <a:solidFill>
                  <a:schemeClr val="tx2"/>
                </a:solidFill>
              </a:rPr>
              <a:t>dolor</a:t>
            </a:r>
            <a:r>
              <a:rPr lang="en-GB" sz="1000" dirty="0" smtClean="0">
                <a:solidFill>
                  <a:schemeClr val="tx2"/>
                </a:solidFill>
              </a:rPr>
              <a:t> sit </a:t>
            </a:r>
            <a:r>
              <a:rPr lang="en-GB" sz="1000" dirty="0" err="1" smtClean="0">
                <a:solidFill>
                  <a:schemeClr val="tx2"/>
                </a:solidFill>
              </a:rPr>
              <a:t>amet</a:t>
            </a:r>
            <a:endParaRPr lang="en-GB" sz="1000" dirty="0" smtClean="0">
              <a:solidFill>
                <a:schemeClr val="tx2"/>
              </a:solidFill>
            </a:endParaRPr>
          </a:p>
          <a:p>
            <a:pPr eaLnBrk="0" fontAlgn="base" hangingPunct="0">
              <a:lnSpc>
                <a:spcPct val="110000"/>
              </a:lnSpc>
              <a:spcAft>
                <a:spcPts val="600"/>
              </a:spcAft>
              <a:tabLst>
                <a:tab pos="1790700" algn="l"/>
              </a:tabLst>
            </a:pPr>
            <a:r>
              <a:rPr lang="en-GB" sz="1000" b="1" dirty="0" smtClean="0">
                <a:solidFill>
                  <a:schemeClr val="tx2"/>
                </a:solidFill>
              </a:rPr>
              <a:t>Property-casualty Germany</a:t>
            </a:r>
            <a:r>
              <a:rPr lang="en-GB" sz="1000" dirty="0" smtClean="0">
                <a:solidFill>
                  <a:schemeClr val="tx2"/>
                </a:solidFill>
              </a:rPr>
              <a:t>: 	Magna </a:t>
            </a:r>
            <a:r>
              <a:rPr lang="en-GB" sz="1000" dirty="0" err="1" smtClean="0">
                <a:solidFill>
                  <a:schemeClr val="tx2"/>
                </a:solidFill>
              </a:rPr>
              <a:t>aliquyam</a:t>
            </a:r>
            <a:r>
              <a:rPr lang="en-GB" sz="1000" dirty="0" smtClean="0">
                <a:solidFill>
                  <a:schemeClr val="tx2"/>
                </a:solidFill>
              </a:rPr>
              <a:t> </a:t>
            </a:r>
            <a:r>
              <a:rPr lang="en-GB" sz="1000" dirty="0" err="1" smtClean="0">
                <a:solidFill>
                  <a:schemeClr val="tx2"/>
                </a:solidFill>
              </a:rPr>
              <a:t>erat</a:t>
            </a:r>
            <a:r>
              <a:rPr lang="en-GB" sz="1000" dirty="0" smtClean="0">
                <a:solidFill>
                  <a:schemeClr val="tx2"/>
                </a:solidFill>
              </a:rPr>
              <a:t>, </a:t>
            </a:r>
            <a:r>
              <a:rPr lang="en-GB" sz="1000" dirty="0" err="1" smtClean="0">
                <a:solidFill>
                  <a:schemeClr val="tx2"/>
                </a:solidFill>
              </a:rPr>
              <a:t>sed</a:t>
            </a:r>
            <a:r>
              <a:rPr lang="en-GB" sz="1000" dirty="0" smtClean="0">
                <a:solidFill>
                  <a:schemeClr val="tx2"/>
                </a:solidFill>
              </a:rPr>
              <a:t> </a:t>
            </a:r>
            <a:r>
              <a:rPr lang="en-GB" sz="1000" dirty="0" err="1" smtClean="0">
                <a:solidFill>
                  <a:schemeClr val="tx2"/>
                </a:solidFill>
              </a:rPr>
              <a:t>diam</a:t>
            </a:r>
            <a:r>
              <a:rPr lang="en-GB" sz="1000" dirty="0" smtClean="0">
                <a:solidFill>
                  <a:schemeClr val="tx2"/>
                </a:solidFill>
              </a:rPr>
              <a:t> </a:t>
            </a:r>
            <a:r>
              <a:rPr lang="en-GB" sz="1000" dirty="0" err="1" smtClean="0">
                <a:solidFill>
                  <a:schemeClr val="tx2"/>
                </a:solidFill>
              </a:rPr>
              <a:t>voluptua</a:t>
            </a:r>
            <a:endParaRPr lang="en-GB" sz="1000" dirty="0" smtClean="0">
              <a:solidFill>
                <a:schemeClr val="tx2"/>
              </a:solidFill>
            </a:endParaRPr>
          </a:p>
          <a:p>
            <a:pPr eaLnBrk="0" fontAlgn="base" hangingPunct="0">
              <a:lnSpc>
                <a:spcPct val="110000"/>
              </a:lnSpc>
              <a:spcAft>
                <a:spcPts val="600"/>
              </a:spcAft>
              <a:tabLst>
                <a:tab pos="1790700" algn="l"/>
              </a:tabLst>
            </a:pPr>
            <a:r>
              <a:rPr lang="en-GB" sz="1000" b="1" dirty="0" smtClean="0">
                <a:solidFill>
                  <a:schemeClr val="tx2"/>
                </a:solidFill>
              </a:rPr>
              <a:t>International</a:t>
            </a:r>
            <a:r>
              <a:rPr lang="en-GB" sz="1000" dirty="0" smtClean="0">
                <a:solidFill>
                  <a:schemeClr val="tx2"/>
                </a:solidFill>
              </a:rPr>
              <a:t>: 	At </a:t>
            </a:r>
            <a:r>
              <a:rPr lang="en-GB" sz="1000" dirty="0" err="1" smtClean="0">
                <a:solidFill>
                  <a:schemeClr val="tx2"/>
                </a:solidFill>
              </a:rPr>
              <a:t>vero</a:t>
            </a:r>
            <a:r>
              <a:rPr lang="en-GB" sz="1000" dirty="0" smtClean="0">
                <a:solidFill>
                  <a:schemeClr val="tx2"/>
                </a:solidFill>
              </a:rPr>
              <a:t> </a:t>
            </a:r>
            <a:r>
              <a:rPr lang="en-GB" sz="1000" dirty="0" err="1" smtClean="0">
                <a:solidFill>
                  <a:schemeClr val="tx2"/>
                </a:solidFill>
              </a:rPr>
              <a:t>eos</a:t>
            </a:r>
            <a:r>
              <a:rPr lang="en-GB" sz="1000" dirty="0" smtClean="0">
                <a:solidFill>
                  <a:schemeClr val="tx2"/>
                </a:solidFill>
              </a:rPr>
              <a:t> et </a:t>
            </a:r>
            <a:r>
              <a:rPr lang="en-GB" sz="1000" dirty="0" err="1" smtClean="0">
                <a:solidFill>
                  <a:schemeClr val="tx2"/>
                </a:solidFill>
              </a:rPr>
              <a:t>accusam</a:t>
            </a:r>
            <a:r>
              <a:rPr lang="en-GB" sz="1000" dirty="0" smtClean="0">
                <a:solidFill>
                  <a:schemeClr val="tx2"/>
                </a:solidFill>
              </a:rPr>
              <a:t> et </a:t>
            </a:r>
            <a:r>
              <a:rPr lang="en-GB" sz="1000" dirty="0" err="1" smtClean="0">
                <a:solidFill>
                  <a:schemeClr val="tx2"/>
                </a:solidFill>
              </a:rPr>
              <a:t>justo</a:t>
            </a:r>
            <a:r>
              <a:rPr lang="en-GB" sz="1000" dirty="0" smtClean="0">
                <a:solidFill>
                  <a:schemeClr val="tx2"/>
                </a:solidFill>
              </a:rPr>
              <a:t> duo</a:t>
            </a:r>
          </a:p>
        </p:txBody>
      </p:sp>
      <p:sp>
        <p:nvSpPr>
          <p:cNvPr id="14" name="Rechteck 8"/>
          <p:cNvSpPr/>
          <p:nvPr/>
        </p:nvSpPr>
        <p:spPr>
          <a:xfrm>
            <a:off x="2429220" y="2056119"/>
            <a:ext cx="93476" cy="93476"/>
          </a:xfrm>
          <a:prstGeom prst="rect">
            <a:avLst/>
          </a:prstGeom>
          <a:solidFill>
            <a:schemeClr val="accent3">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15" name="Rechteck 30"/>
          <p:cNvSpPr/>
          <p:nvPr/>
        </p:nvSpPr>
        <p:spPr>
          <a:xfrm>
            <a:off x="2429220" y="2301051"/>
            <a:ext cx="93476" cy="93476"/>
          </a:xfrm>
          <a:prstGeom prst="rect">
            <a:avLst/>
          </a:prstGeom>
          <a:solidFill>
            <a:schemeClr val="accent3">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16" name="Rechteck 31"/>
          <p:cNvSpPr/>
          <p:nvPr/>
        </p:nvSpPr>
        <p:spPr>
          <a:xfrm>
            <a:off x="2429220" y="2544965"/>
            <a:ext cx="93476" cy="93476"/>
          </a:xfrm>
          <a:prstGeom prst="rect">
            <a:avLst/>
          </a:prstGeom>
          <a:solidFill>
            <a:schemeClr val="accent3">
              <a:lumMod val="20000"/>
              <a:lumOff val="8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17" name="Rectangle 8"/>
          <p:cNvSpPr>
            <a:spLocks noChangeArrowheads="1"/>
          </p:cNvSpPr>
          <p:nvPr/>
        </p:nvSpPr>
        <p:spPr bwMode="auto">
          <a:xfrm>
            <a:off x="6934038" y="3210546"/>
            <a:ext cx="1903278" cy="284245"/>
          </a:xfrm>
          <a:prstGeom prst="rect">
            <a:avLst/>
          </a:prstGeom>
          <a:noFill/>
          <a:ln w="9525">
            <a:noFill/>
            <a:miter lim="800000"/>
            <a:headEnd/>
            <a:tailEnd/>
          </a:ln>
          <a:effectLst/>
        </p:spPr>
        <p:txBody>
          <a:bodyPr vert="horz" wrap="square" lIns="0" tIns="46800" rIns="0" bIns="0" numCol="1" anchor="t" anchorCtr="0" compatLnSpc="1">
            <a:prstTxWarp prst="textNoShape">
              <a:avLst/>
            </a:prstTxWarp>
            <a:spAutoFit/>
          </a:bodyPr>
          <a:lstStyle/>
          <a:p>
            <a:pPr defTabSz="179388" eaLnBrk="0" fontAlgn="base" hangingPunct="0">
              <a:lnSpc>
                <a:spcPct val="110000"/>
              </a:lnSpc>
              <a:tabLst>
                <a:tab pos="1524000" algn="r"/>
                <a:tab pos="1903413" algn="r"/>
              </a:tabLst>
            </a:pPr>
            <a:r>
              <a:rPr lang="en-GB" sz="1400" dirty="0" smtClean="0">
                <a:solidFill>
                  <a:schemeClr val="tx2"/>
                </a:solidFill>
              </a:rPr>
              <a:t>	€5,3bn 	</a:t>
            </a:r>
            <a:r>
              <a:rPr lang="en-GB" sz="1000" dirty="0" smtClean="0">
                <a:solidFill>
                  <a:schemeClr val="tx2"/>
                </a:solidFill>
              </a:rPr>
              <a:t>11%</a:t>
            </a:r>
          </a:p>
        </p:txBody>
      </p:sp>
      <p:grpSp>
        <p:nvGrpSpPr>
          <p:cNvPr id="18" name="Gruppieren 25"/>
          <p:cNvGrpSpPr/>
          <p:nvPr/>
        </p:nvGrpSpPr>
        <p:grpSpPr>
          <a:xfrm>
            <a:off x="2429220" y="2964616"/>
            <a:ext cx="6408095" cy="250390"/>
            <a:chOff x="6095005" y="3449434"/>
            <a:chExt cx="2742310" cy="250390"/>
          </a:xfrm>
        </p:grpSpPr>
        <p:sp>
          <p:nvSpPr>
            <p:cNvPr id="19" name="Rectangle 8"/>
            <p:cNvSpPr>
              <a:spLocks noChangeArrowheads="1"/>
            </p:cNvSpPr>
            <p:nvPr/>
          </p:nvSpPr>
          <p:spPr bwMode="auto">
            <a:xfrm>
              <a:off x="6095005" y="3449434"/>
              <a:ext cx="2742310" cy="250390"/>
            </a:xfrm>
            <a:prstGeom prst="rect">
              <a:avLst/>
            </a:prstGeom>
            <a:noFill/>
            <a:ln w="9525">
              <a:noFill/>
              <a:miter lim="800000"/>
              <a:headEnd/>
              <a:tailEnd/>
            </a:ln>
            <a:effectLst/>
          </p:spPr>
          <p:txBody>
            <a:bodyPr vert="horz" wrap="square" lIns="0" tIns="0" rIns="0" bIns="46800" numCol="1" anchor="b" anchorCtr="0" compatLnSpc="1">
              <a:prstTxWarp prst="textNoShape">
                <a:avLst/>
              </a:prstTxWarp>
              <a:spAutoFit/>
            </a:bodyPr>
            <a:lstStyle/>
            <a:p>
              <a:pPr eaLnBrk="0" fontAlgn="base" hangingPunct="0">
                <a:lnSpc>
                  <a:spcPct val="110000"/>
                </a:lnSpc>
                <a:spcAft>
                  <a:spcPts val="300"/>
                </a:spcAft>
              </a:pPr>
              <a:r>
                <a:rPr lang="en-GB" sz="1200" dirty="0" smtClean="0">
                  <a:solidFill>
                    <a:schemeClr val="accent6"/>
                  </a:solidFill>
                </a:rPr>
                <a:t>Munich Health – </a:t>
              </a:r>
              <a:r>
                <a:rPr lang="en-GB" sz="1200" dirty="0" err="1" smtClean="0">
                  <a:solidFill>
                    <a:schemeClr val="accent6"/>
                  </a:solidFill>
                </a:rPr>
                <a:t>luptatum</a:t>
              </a:r>
              <a:r>
                <a:rPr lang="en-GB" sz="1200" dirty="0" smtClean="0">
                  <a:solidFill>
                    <a:schemeClr val="accent6"/>
                  </a:solidFill>
                </a:rPr>
                <a:t> </a:t>
              </a:r>
              <a:r>
                <a:rPr lang="en-GB" sz="1200" dirty="0" err="1" smtClean="0">
                  <a:solidFill>
                    <a:schemeClr val="accent6"/>
                  </a:solidFill>
                </a:rPr>
                <a:t>zzril</a:t>
              </a:r>
              <a:r>
                <a:rPr lang="en-GB" sz="1200" dirty="0" smtClean="0">
                  <a:solidFill>
                    <a:schemeClr val="accent6"/>
                  </a:solidFill>
                </a:rPr>
                <a:t> </a:t>
              </a:r>
              <a:r>
                <a:rPr lang="en-GB" sz="1200" dirty="0" err="1" smtClean="0">
                  <a:solidFill>
                    <a:schemeClr val="accent6"/>
                  </a:solidFill>
                </a:rPr>
                <a:t>delenit</a:t>
              </a:r>
              <a:r>
                <a:rPr lang="en-GB" sz="1200" dirty="0" smtClean="0">
                  <a:solidFill>
                    <a:schemeClr val="accent6"/>
                  </a:solidFill>
                </a:rPr>
                <a:t> </a:t>
              </a:r>
              <a:r>
                <a:rPr lang="en-GB" sz="1200" dirty="0" err="1" smtClean="0">
                  <a:solidFill>
                    <a:schemeClr val="accent6"/>
                  </a:solidFill>
                </a:rPr>
                <a:t>augue</a:t>
              </a:r>
              <a:r>
                <a:rPr lang="en-GB" sz="1200" dirty="0" smtClean="0">
                  <a:solidFill>
                    <a:schemeClr val="accent6"/>
                  </a:solidFill>
                </a:rPr>
                <a:t> </a:t>
              </a:r>
              <a:r>
                <a:rPr lang="en-GB" sz="1200" dirty="0" err="1" smtClean="0">
                  <a:solidFill>
                    <a:schemeClr val="accent6"/>
                  </a:solidFill>
                </a:rPr>
                <a:t>duis</a:t>
              </a:r>
              <a:r>
                <a:rPr lang="en-GB" sz="1200" dirty="0" smtClean="0">
                  <a:solidFill>
                    <a:schemeClr val="accent6"/>
                  </a:solidFill>
                </a:rPr>
                <a:t> </a:t>
              </a:r>
              <a:r>
                <a:rPr lang="en-GB" sz="1200" dirty="0" err="1" smtClean="0">
                  <a:solidFill>
                    <a:schemeClr val="accent6"/>
                  </a:solidFill>
                </a:rPr>
                <a:t>dolore</a:t>
              </a:r>
              <a:r>
                <a:rPr lang="en-GB" sz="1200" dirty="0" smtClean="0">
                  <a:solidFill>
                    <a:schemeClr val="accent6"/>
                  </a:solidFill>
                </a:rPr>
                <a:t> </a:t>
              </a:r>
              <a:r>
                <a:rPr lang="en-GB" sz="1200" dirty="0" err="1" smtClean="0">
                  <a:solidFill>
                    <a:schemeClr val="accent6"/>
                  </a:solidFill>
                </a:rPr>
                <a:t>te</a:t>
              </a:r>
              <a:r>
                <a:rPr lang="en-GB" sz="1200" dirty="0" smtClean="0">
                  <a:solidFill>
                    <a:schemeClr val="accent6"/>
                  </a:solidFill>
                </a:rPr>
                <a:t> </a:t>
              </a:r>
              <a:r>
                <a:rPr lang="en-GB" sz="1200" dirty="0" err="1" smtClean="0">
                  <a:solidFill>
                    <a:schemeClr val="accent6"/>
                  </a:solidFill>
                </a:rPr>
                <a:t>feugait</a:t>
              </a:r>
              <a:endParaRPr lang="en-GB" sz="1200" dirty="0" smtClean="0">
                <a:solidFill>
                  <a:schemeClr val="accent6"/>
                </a:solidFill>
              </a:endParaRPr>
            </a:p>
          </p:txBody>
        </p:sp>
        <p:cxnSp>
          <p:nvCxnSpPr>
            <p:cNvPr id="20" name="Gerader Verbinder 21"/>
            <p:cNvCxnSpPr/>
            <p:nvPr/>
          </p:nvCxnSpPr>
          <p:spPr>
            <a:xfrm>
              <a:off x="6095005" y="3699824"/>
              <a:ext cx="274231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1" name="Rectangle 8"/>
          <p:cNvSpPr>
            <a:spLocks noChangeArrowheads="1"/>
          </p:cNvSpPr>
          <p:nvPr/>
        </p:nvSpPr>
        <p:spPr bwMode="auto">
          <a:xfrm>
            <a:off x="2612101" y="3215006"/>
            <a:ext cx="5076479" cy="385811"/>
          </a:xfrm>
          <a:prstGeom prst="rect">
            <a:avLst/>
          </a:prstGeom>
          <a:noFill/>
          <a:ln w="9525">
            <a:noFill/>
            <a:miter lim="800000"/>
            <a:headEnd/>
            <a:tailEnd/>
          </a:ln>
          <a:effectLst/>
        </p:spPr>
        <p:txBody>
          <a:bodyPr vert="horz" wrap="square" lIns="0" tIns="46800" rIns="0" bIns="0" numCol="1" anchor="t" anchorCtr="0" compatLnSpc="1">
            <a:prstTxWarp prst="textNoShape">
              <a:avLst/>
            </a:prstTxWarp>
            <a:spAutoFit/>
          </a:bodyPr>
          <a:lstStyle/>
          <a:p>
            <a:pPr eaLnBrk="0" fontAlgn="base" hangingPunct="0">
              <a:lnSpc>
                <a:spcPct val="110000"/>
              </a:lnSpc>
              <a:spcAft>
                <a:spcPts val="600"/>
              </a:spcAft>
            </a:pPr>
            <a:r>
              <a:rPr lang="en-GB" sz="1000" dirty="0" smtClean="0">
                <a:solidFill>
                  <a:schemeClr val="tx2"/>
                </a:solidFill>
              </a:rPr>
              <a:t>Lorem ipsum </a:t>
            </a:r>
            <a:r>
              <a:rPr lang="en-GB" sz="1000" dirty="0" err="1" smtClean="0">
                <a:solidFill>
                  <a:schemeClr val="tx2"/>
                </a:solidFill>
              </a:rPr>
              <a:t>dolor</a:t>
            </a:r>
            <a:r>
              <a:rPr lang="en-GB" sz="1000" dirty="0" smtClean="0">
                <a:solidFill>
                  <a:schemeClr val="tx2"/>
                </a:solidFill>
              </a:rPr>
              <a:t> sit </a:t>
            </a:r>
            <a:r>
              <a:rPr lang="en-GB" sz="1000" dirty="0" err="1" smtClean="0">
                <a:solidFill>
                  <a:schemeClr val="tx2"/>
                </a:solidFill>
              </a:rPr>
              <a:t>amet</a:t>
            </a:r>
            <a:r>
              <a:rPr lang="en-GB" sz="1000" dirty="0" smtClean="0">
                <a:solidFill>
                  <a:schemeClr val="tx2"/>
                </a:solidFill>
              </a:rPr>
              <a:t>, </a:t>
            </a:r>
            <a:r>
              <a:rPr lang="en-GB" sz="1000" dirty="0" err="1" smtClean="0">
                <a:solidFill>
                  <a:schemeClr val="tx2"/>
                </a:solidFill>
              </a:rPr>
              <a:t>consectetuer</a:t>
            </a:r>
            <a:r>
              <a:rPr lang="en-GB" sz="1000" dirty="0" smtClean="0">
                <a:solidFill>
                  <a:schemeClr val="tx2"/>
                </a:solidFill>
              </a:rPr>
              <a:t> </a:t>
            </a:r>
            <a:r>
              <a:rPr lang="en-GB" sz="1000" dirty="0" err="1" smtClean="0">
                <a:solidFill>
                  <a:schemeClr val="tx2"/>
                </a:solidFill>
              </a:rPr>
              <a:t>adipiscing</a:t>
            </a:r>
            <a:r>
              <a:rPr lang="en-GB" sz="1000" dirty="0" smtClean="0">
                <a:solidFill>
                  <a:schemeClr val="tx2"/>
                </a:solidFill>
              </a:rPr>
              <a:t> </a:t>
            </a:r>
            <a:r>
              <a:rPr lang="en-GB" sz="1000" dirty="0" err="1" smtClean="0">
                <a:solidFill>
                  <a:schemeClr val="tx2"/>
                </a:solidFill>
              </a:rPr>
              <a:t>elit</a:t>
            </a:r>
            <a:r>
              <a:rPr lang="en-GB" sz="1000" dirty="0" smtClean="0">
                <a:solidFill>
                  <a:schemeClr val="tx2"/>
                </a:solidFill>
              </a:rPr>
              <a:t>, </a:t>
            </a:r>
            <a:r>
              <a:rPr lang="en-GB" sz="1000" dirty="0" err="1" smtClean="0">
                <a:solidFill>
                  <a:schemeClr val="tx2"/>
                </a:solidFill>
              </a:rPr>
              <a:t>sed</a:t>
            </a:r>
            <a:r>
              <a:rPr lang="en-GB" sz="1000" dirty="0" smtClean="0">
                <a:solidFill>
                  <a:schemeClr val="tx2"/>
                </a:solidFill>
              </a:rPr>
              <a:t> </a:t>
            </a:r>
            <a:r>
              <a:rPr lang="en-GB" sz="1000" dirty="0" err="1" smtClean="0">
                <a:solidFill>
                  <a:schemeClr val="tx2"/>
                </a:solidFill>
              </a:rPr>
              <a:t>diam</a:t>
            </a:r>
            <a:r>
              <a:rPr lang="en-GB" sz="1000" dirty="0" smtClean="0">
                <a:solidFill>
                  <a:schemeClr val="tx2"/>
                </a:solidFill>
              </a:rPr>
              <a:t> </a:t>
            </a:r>
            <a:r>
              <a:rPr lang="en-GB" sz="1000" dirty="0" err="1" smtClean="0">
                <a:solidFill>
                  <a:schemeClr val="tx2"/>
                </a:solidFill>
              </a:rPr>
              <a:t>nonummy</a:t>
            </a:r>
            <a:r>
              <a:rPr lang="en-GB" sz="1000" dirty="0" smtClean="0">
                <a:solidFill>
                  <a:schemeClr val="tx2"/>
                </a:solidFill>
              </a:rPr>
              <a:t> </a:t>
            </a:r>
            <a:r>
              <a:rPr lang="en-GB" sz="1000" dirty="0" err="1" smtClean="0">
                <a:solidFill>
                  <a:schemeClr val="tx2"/>
                </a:solidFill>
              </a:rPr>
              <a:t>nibh</a:t>
            </a:r>
            <a:r>
              <a:rPr lang="en-GB" sz="1000" dirty="0" smtClean="0">
                <a:solidFill>
                  <a:schemeClr val="tx2"/>
                </a:solidFill>
              </a:rPr>
              <a:t> </a:t>
            </a:r>
            <a:r>
              <a:rPr lang="en-GB" sz="1000" dirty="0" err="1" smtClean="0">
                <a:solidFill>
                  <a:schemeClr val="tx2"/>
                </a:solidFill>
              </a:rPr>
              <a:t>euismod</a:t>
            </a:r>
            <a:r>
              <a:rPr lang="en-GB" sz="1000" dirty="0" smtClean="0">
                <a:solidFill>
                  <a:schemeClr val="tx2"/>
                </a:solidFill>
              </a:rPr>
              <a:t> </a:t>
            </a:r>
            <a:r>
              <a:rPr lang="en-GB" sz="1000" dirty="0" err="1" smtClean="0">
                <a:solidFill>
                  <a:schemeClr val="tx2"/>
                </a:solidFill>
              </a:rPr>
              <a:t>tincidunt</a:t>
            </a:r>
            <a:r>
              <a:rPr lang="en-GB" sz="1000" dirty="0" smtClean="0">
                <a:solidFill>
                  <a:schemeClr val="tx2"/>
                </a:solidFill>
              </a:rPr>
              <a:t> </a:t>
            </a:r>
            <a:r>
              <a:rPr lang="en-GB" sz="1000" dirty="0" err="1" smtClean="0">
                <a:solidFill>
                  <a:schemeClr val="tx2"/>
                </a:solidFill>
              </a:rPr>
              <a:t>ut</a:t>
            </a:r>
            <a:r>
              <a:rPr lang="en-GB" sz="1000" dirty="0" smtClean="0">
                <a:solidFill>
                  <a:schemeClr val="tx2"/>
                </a:solidFill>
              </a:rPr>
              <a:t> </a:t>
            </a:r>
            <a:r>
              <a:rPr lang="en-GB" sz="1000" dirty="0" err="1" smtClean="0">
                <a:solidFill>
                  <a:schemeClr val="tx2"/>
                </a:solidFill>
              </a:rPr>
              <a:t>laoreet</a:t>
            </a:r>
            <a:r>
              <a:rPr lang="en-GB" sz="1000" dirty="0" smtClean="0">
                <a:solidFill>
                  <a:schemeClr val="tx2"/>
                </a:solidFill>
              </a:rPr>
              <a:t> </a:t>
            </a:r>
            <a:r>
              <a:rPr lang="en-GB" sz="1000" dirty="0" err="1" smtClean="0">
                <a:solidFill>
                  <a:schemeClr val="tx2"/>
                </a:solidFill>
              </a:rPr>
              <a:t>dolore</a:t>
            </a:r>
            <a:r>
              <a:rPr lang="en-GB" sz="1000" dirty="0" smtClean="0">
                <a:solidFill>
                  <a:schemeClr val="tx2"/>
                </a:solidFill>
              </a:rPr>
              <a:t> magna </a:t>
            </a:r>
            <a:r>
              <a:rPr lang="en-GB" sz="1000" dirty="0" err="1" smtClean="0">
                <a:solidFill>
                  <a:schemeClr val="tx2"/>
                </a:solidFill>
              </a:rPr>
              <a:t>aliquam</a:t>
            </a:r>
            <a:r>
              <a:rPr lang="en-GB" sz="1000" dirty="0" smtClean="0">
                <a:solidFill>
                  <a:schemeClr val="tx2"/>
                </a:solidFill>
              </a:rPr>
              <a:t> </a:t>
            </a:r>
            <a:r>
              <a:rPr lang="en-GB" sz="1000" dirty="0" err="1" smtClean="0">
                <a:solidFill>
                  <a:schemeClr val="tx2"/>
                </a:solidFill>
              </a:rPr>
              <a:t>erat</a:t>
            </a:r>
            <a:r>
              <a:rPr lang="en-GB" sz="1000" dirty="0" smtClean="0">
                <a:solidFill>
                  <a:schemeClr val="tx2"/>
                </a:solidFill>
              </a:rPr>
              <a:t> </a:t>
            </a:r>
            <a:r>
              <a:rPr lang="en-GB" sz="1000" dirty="0" err="1" smtClean="0">
                <a:solidFill>
                  <a:schemeClr val="tx2"/>
                </a:solidFill>
              </a:rPr>
              <a:t>volutpat</a:t>
            </a:r>
            <a:endParaRPr lang="en-GB" sz="1000" dirty="0" smtClean="0">
              <a:solidFill>
                <a:schemeClr val="tx2"/>
              </a:solidFill>
            </a:endParaRPr>
          </a:p>
        </p:txBody>
      </p:sp>
      <p:sp>
        <p:nvSpPr>
          <p:cNvPr id="22" name="Rechteck 32"/>
          <p:cNvSpPr/>
          <p:nvPr/>
        </p:nvSpPr>
        <p:spPr>
          <a:xfrm>
            <a:off x="2429220" y="3293061"/>
            <a:ext cx="93476" cy="93476"/>
          </a:xfrm>
          <a:prstGeom prst="rect">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23" name="Rectangle 8"/>
          <p:cNvSpPr>
            <a:spLocks noChangeArrowheads="1"/>
          </p:cNvSpPr>
          <p:nvPr/>
        </p:nvSpPr>
        <p:spPr bwMode="auto">
          <a:xfrm>
            <a:off x="6934038" y="4082296"/>
            <a:ext cx="1903278" cy="521233"/>
          </a:xfrm>
          <a:prstGeom prst="rect">
            <a:avLst/>
          </a:prstGeom>
          <a:noFill/>
          <a:ln w="9525">
            <a:noFill/>
            <a:miter lim="800000"/>
            <a:headEnd/>
            <a:tailEnd/>
          </a:ln>
          <a:effectLst/>
        </p:spPr>
        <p:txBody>
          <a:bodyPr vert="horz" wrap="square" lIns="0" tIns="46800" rIns="0" bIns="0" numCol="1" anchor="t" anchorCtr="0" compatLnSpc="1">
            <a:prstTxWarp prst="textNoShape">
              <a:avLst/>
            </a:prstTxWarp>
            <a:spAutoFit/>
          </a:bodyPr>
          <a:lstStyle/>
          <a:p>
            <a:pPr defTabSz="179388" eaLnBrk="0" fontAlgn="base" hangingPunct="0">
              <a:lnSpc>
                <a:spcPct val="110000"/>
              </a:lnSpc>
              <a:tabLst>
                <a:tab pos="1524000" algn="r"/>
                <a:tab pos="1903413" algn="r"/>
              </a:tabLst>
            </a:pPr>
            <a:r>
              <a:rPr lang="en-GB" sz="1400" dirty="0" smtClean="0">
                <a:solidFill>
                  <a:schemeClr val="tx2"/>
                </a:solidFill>
              </a:rPr>
              <a:t>	€10,0bn 	</a:t>
            </a:r>
            <a:r>
              <a:rPr lang="en-GB" sz="1000" dirty="0" smtClean="0">
                <a:solidFill>
                  <a:schemeClr val="tx2"/>
                </a:solidFill>
              </a:rPr>
              <a:t>21%</a:t>
            </a:r>
          </a:p>
          <a:p>
            <a:pPr lvl="0" defTabSz="179388" eaLnBrk="0" fontAlgn="base" hangingPunct="0">
              <a:lnSpc>
                <a:spcPct val="110000"/>
              </a:lnSpc>
              <a:tabLst>
                <a:tab pos="1524000" algn="r"/>
                <a:tab pos="1903413" algn="r"/>
              </a:tabLst>
            </a:pPr>
            <a:r>
              <a:rPr lang="en-GB" sz="1400" dirty="0" smtClean="0">
                <a:solidFill>
                  <a:srgbClr val="4D4E53"/>
                </a:solidFill>
              </a:rPr>
              <a:t>	€16,7bn 	</a:t>
            </a:r>
            <a:r>
              <a:rPr lang="en-GB" sz="1000" dirty="0" smtClean="0">
                <a:solidFill>
                  <a:srgbClr val="4D4E53"/>
                </a:solidFill>
              </a:rPr>
              <a:t>34%</a:t>
            </a:r>
            <a:endParaRPr lang="en-GB" sz="1000" dirty="0">
              <a:solidFill>
                <a:srgbClr val="4D4E53"/>
              </a:solidFill>
            </a:endParaRPr>
          </a:p>
        </p:txBody>
      </p:sp>
      <p:grpSp>
        <p:nvGrpSpPr>
          <p:cNvPr id="24" name="Gruppieren 27"/>
          <p:cNvGrpSpPr/>
          <p:nvPr/>
        </p:nvGrpSpPr>
        <p:grpSpPr>
          <a:xfrm>
            <a:off x="2429220" y="3831906"/>
            <a:ext cx="6408095" cy="250390"/>
            <a:chOff x="306000" y="3449434"/>
            <a:chExt cx="2742310" cy="250390"/>
          </a:xfrm>
        </p:grpSpPr>
        <p:sp>
          <p:nvSpPr>
            <p:cNvPr id="25" name="Rectangle 8"/>
            <p:cNvSpPr>
              <a:spLocks noChangeArrowheads="1"/>
            </p:cNvSpPr>
            <p:nvPr/>
          </p:nvSpPr>
          <p:spPr bwMode="auto">
            <a:xfrm>
              <a:off x="306000" y="3449434"/>
              <a:ext cx="2742310" cy="250390"/>
            </a:xfrm>
            <a:prstGeom prst="rect">
              <a:avLst/>
            </a:prstGeom>
            <a:noFill/>
            <a:ln w="9525">
              <a:noFill/>
              <a:miter lim="800000"/>
              <a:headEnd/>
              <a:tailEnd/>
            </a:ln>
            <a:effectLst/>
          </p:spPr>
          <p:txBody>
            <a:bodyPr vert="horz" wrap="square" lIns="0" tIns="0" rIns="0" bIns="46800" numCol="1" anchor="b" anchorCtr="0" compatLnSpc="1">
              <a:prstTxWarp prst="textNoShape">
                <a:avLst/>
              </a:prstTxWarp>
              <a:spAutoFit/>
            </a:bodyPr>
            <a:lstStyle/>
            <a:p>
              <a:pPr eaLnBrk="0" fontAlgn="base" hangingPunct="0">
                <a:lnSpc>
                  <a:spcPct val="110000"/>
                </a:lnSpc>
                <a:spcAft>
                  <a:spcPts val="300"/>
                </a:spcAft>
              </a:pPr>
              <a:r>
                <a:rPr lang="en-GB" sz="1200" dirty="0" smtClean="0">
                  <a:solidFill>
                    <a:schemeClr val="accent1"/>
                  </a:solidFill>
                </a:rPr>
                <a:t>Reinsurance – </a:t>
              </a:r>
              <a:r>
                <a:rPr lang="en-GB" sz="1200" dirty="0" err="1" smtClean="0">
                  <a:solidFill>
                    <a:schemeClr val="accent1"/>
                  </a:solidFill>
                </a:rPr>
                <a:t>sed</a:t>
              </a:r>
              <a:r>
                <a:rPr lang="en-GB" sz="1200" dirty="0" smtClean="0">
                  <a:solidFill>
                    <a:schemeClr val="accent1"/>
                  </a:solidFill>
                </a:rPr>
                <a:t> </a:t>
              </a:r>
              <a:r>
                <a:rPr lang="en-GB" sz="1200" dirty="0" err="1" smtClean="0">
                  <a:solidFill>
                    <a:schemeClr val="accent1"/>
                  </a:solidFill>
                </a:rPr>
                <a:t>diam</a:t>
              </a:r>
              <a:r>
                <a:rPr lang="en-GB" sz="1200" dirty="0" smtClean="0">
                  <a:solidFill>
                    <a:schemeClr val="accent1"/>
                  </a:solidFill>
                </a:rPr>
                <a:t> </a:t>
              </a:r>
              <a:r>
                <a:rPr lang="en-GB" sz="1200" dirty="0" err="1" smtClean="0">
                  <a:solidFill>
                    <a:schemeClr val="accent1"/>
                  </a:solidFill>
                </a:rPr>
                <a:t>nonumy</a:t>
              </a:r>
              <a:r>
                <a:rPr lang="en-GB" sz="1200" dirty="0" smtClean="0">
                  <a:solidFill>
                    <a:schemeClr val="accent1"/>
                  </a:solidFill>
                </a:rPr>
                <a:t> </a:t>
              </a:r>
              <a:r>
                <a:rPr lang="en-GB" sz="1200" dirty="0" err="1" smtClean="0">
                  <a:solidFill>
                    <a:schemeClr val="accent1"/>
                  </a:solidFill>
                </a:rPr>
                <a:t>eirmod</a:t>
              </a:r>
              <a:r>
                <a:rPr lang="en-GB" sz="1200" dirty="0" smtClean="0">
                  <a:solidFill>
                    <a:schemeClr val="accent1"/>
                  </a:solidFill>
                </a:rPr>
                <a:t> </a:t>
              </a:r>
              <a:r>
                <a:rPr lang="en-GB" sz="1200" dirty="0" err="1" smtClean="0">
                  <a:solidFill>
                    <a:schemeClr val="accent1"/>
                  </a:solidFill>
                </a:rPr>
                <a:t>tempor</a:t>
              </a:r>
              <a:r>
                <a:rPr lang="en-GB" sz="1200" dirty="0" smtClean="0">
                  <a:solidFill>
                    <a:schemeClr val="accent1"/>
                  </a:solidFill>
                </a:rPr>
                <a:t> </a:t>
              </a:r>
              <a:r>
                <a:rPr lang="en-GB" sz="1200" dirty="0" err="1" smtClean="0">
                  <a:solidFill>
                    <a:schemeClr val="accent1"/>
                  </a:solidFill>
                </a:rPr>
                <a:t>invidunt</a:t>
              </a:r>
              <a:r>
                <a:rPr lang="en-GB" sz="1200" dirty="0" smtClean="0">
                  <a:solidFill>
                    <a:schemeClr val="accent1"/>
                  </a:solidFill>
                </a:rPr>
                <a:t> </a:t>
              </a:r>
              <a:r>
                <a:rPr lang="en-GB" sz="1200" dirty="0" err="1" smtClean="0">
                  <a:solidFill>
                    <a:schemeClr val="accent1"/>
                  </a:solidFill>
                </a:rPr>
                <a:t>ut</a:t>
              </a:r>
              <a:r>
                <a:rPr lang="en-GB" sz="1200" dirty="0" smtClean="0">
                  <a:solidFill>
                    <a:schemeClr val="accent1"/>
                  </a:solidFill>
                </a:rPr>
                <a:t> </a:t>
              </a:r>
              <a:r>
                <a:rPr lang="en-GB" sz="1200" dirty="0" err="1" smtClean="0">
                  <a:solidFill>
                    <a:schemeClr val="accent1"/>
                  </a:solidFill>
                </a:rPr>
                <a:t>labore</a:t>
              </a:r>
              <a:endParaRPr lang="en-GB" sz="1200" dirty="0" smtClean="0">
                <a:solidFill>
                  <a:schemeClr val="accent1"/>
                </a:solidFill>
              </a:endParaRPr>
            </a:p>
          </p:txBody>
        </p:sp>
        <p:cxnSp>
          <p:nvCxnSpPr>
            <p:cNvPr id="26" name="Gerader Verbinder 19"/>
            <p:cNvCxnSpPr/>
            <p:nvPr/>
          </p:nvCxnSpPr>
          <p:spPr>
            <a:xfrm>
              <a:off x="306000" y="3699824"/>
              <a:ext cx="2742310"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7" name="Rectangle 8"/>
          <p:cNvSpPr>
            <a:spLocks noChangeArrowheads="1"/>
          </p:cNvSpPr>
          <p:nvPr/>
        </p:nvSpPr>
        <p:spPr bwMode="auto">
          <a:xfrm>
            <a:off x="2612100" y="4082296"/>
            <a:ext cx="5076480" cy="462755"/>
          </a:xfrm>
          <a:prstGeom prst="rect">
            <a:avLst/>
          </a:prstGeom>
          <a:noFill/>
          <a:ln w="9525">
            <a:noFill/>
            <a:miter lim="800000"/>
            <a:headEnd/>
            <a:tailEnd/>
          </a:ln>
          <a:effectLst/>
        </p:spPr>
        <p:txBody>
          <a:bodyPr vert="horz" wrap="square" lIns="0" tIns="46800" rIns="0" bIns="0" numCol="1" anchor="t" anchorCtr="0" compatLnSpc="1">
            <a:prstTxWarp prst="textNoShape">
              <a:avLst/>
            </a:prstTxWarp>
            <a:spAutoFit/>
          </a:bodyPr>
          <a:lstStyle/>
          <a:p>
            <a:pPr eaLnBrk="0" fontAlgn="base" hangingPunct="0">
              <a:lnSpc>
                <a:spcPct val="110000"/>
              </a:lnSpc>
              <a:spcAft>
                <a:spcPts val="600"/>
              </a:spcAft>
              <a:tabLst>
                <a:tab pos="1790700" algn="l"/>
              </a:tabLst>
            </a:pPr>
            <a:r>
              <a:rPr lang="en-GB" sz="1000" b="1" dirty="0" smtClean="0">
                <a:solidFill>
                  <a:schemeClr val="tx2"/>
                </a:solidFill>
              </a:rPr>
              <a:t>Property-casualty</a:t>
            </a:r>
            <a:r>
              <a:rPr lang="en-GB" sz="1000" dirty="0" smtClean="0">
                <a:solidFill>
                  <a:schemeClr val="tx2"/>
                </a:solidFill>
              </a:rPr>
              <a:t>: 	</a:t>
            </a:r>
            <a:r>
              <a:rPr lang="en-GB" sz="1000" dirty="0" err="1" smtClean="0">
                <a:solidFill>
                  <a:schemeClr val="tx2"/>
                </a:solidFill>
              </a:rPr>
              <a:t>Duis</a:t>
            </a:r>
            <a:r>
              <a:rPr lang="en-GB" sz="1000" dirty="0" smtClean="0">
                <a:solidFill>
                  <a:schemeClr val="tx2"/>
                </a:solidFill>
              </a:rPr>
              <a:t> </a:t>
            </a:r>
            <a:r>
              <a:rPr lang="en-GB" sz="1000" dirty="0" err="1" smtClean="0">
                <a:solidFill>
                  <a:schemeClr val="tx2"/>
                </a:solidFill>
              </a:rPr>
              <a:t>autem</a:t>
            </a:r>
            <a:r>
              <a:rPr lang="en-GB" sz="1000" dirty="0" smtClean="0">
                <a:solidFill>
                  <a:schemeClr val="tx2"/>
                </a:solidFill>
              </a:rPr>
              <a:t> </a:t>
            </a:r>
            <a:r>
              <a:rPr lang="en-GB" sz="1000" dirty="0" err="1" smtClean="0">
                <a:solidFill>
                  <a:schemeClr val="tx2"/>
                </a:solidFill>
              </a:rPr>
              <a:t>vel</a:t>
            </a:r>
            <a:r>
              <a:rPr lang="en-GB" sz="1000" dirty="0" smtClean="0">
                <a:solidFill>
                  <a:schemeClr val="tx2"/>
                </a:solidFill>
              </a:rPr>
              <a:t> </a:t>
            </a:r>
            <a:r>
              <a:rPr lang="en-GB" sz="1000" dirty="0" err="1" smtClean="0">
                <a:solidFill>
                  <a:schemeClr val="tx2"/>
                </a:solidFill>
              </a:rPr>
              <a:t>eum</a:t>
            </a:r>
            <a:r>
              <a:rPr lang="en-GB" sz="1000" dirty="0" smtClean="0">
                <a:solidFill>
                  <a:schemeClr val="tx2"/>
                </a:solidFill>
              </a:rPr>
              <a:t> </a:t>
            </a:r>
            <a:r>
              <a:rPr lang="en-GB" sz="1000" dirty="0" err="1" smtClean="0">
                <a:solidFill>
                  <a:schemeClr val="tx2"/>
                </a:solidFill>
              </a:rPr>
              <a:t>iriure</a:t>
            </a:r>
            <a:r>
              <a:rPr lang="en-GB" sz="1000" dirty="0" smtClean="0">
                <a:solidFill>
                  <a:schemeClr val="tx2"/>
                </a:solidFill>
              </a:rPr>
              <a:t> </a:t>
            </a:r>
            <a:r>
              <a:rPr lang="en-GB" sz="1000" dirty="0" err="1" smtClean="0">
                <a:solidFill>
                  <a:schemeClr val="tx2"/>
                </a:solidFill>
              </a:rPr>
              <a:t>dolor</a:t>
            </a:r>
            <a:r>
              <a:rPr lang="en-GB" sz="1000" dirty="0" smtClean="0">
                <a:solidFill>
                  <a:schemeClr val="tx2"/>
                </a:solidFill>
              </a:rPr>
              <a:t> in </a:t>
            </a:r>
            <a:r>
              <a:rPr lang="en-GB" sz="1000" dirty="0" err="1" smtClean="0">
                <a:solidFill>
                  <a:schemeClr val="tx2"/>
                </a:solidFill>
              </a:rPr>
              <a:t>hendrerit</a:t>
            </a:r>
            <a:endParaRPr lang="en-GB" sz="1000" dirty="0" smtClean="0">
              <a:solidFill>
                <a:schemeClr val="tx2"/>
              </a:solidFill>
            </a:endParaRPr>
          </a:p>
          <a:p>
            <a:pPr eaLnBrk="0" fontAlgn="base" hangingPunct="0">
              <a:lnSpc>
                <a:spcPct val="110000"/>
              </a:lnSpc>
              <a:spcAft>
                <a:spcPts val="600"/>
              </a:spcAft>
              <a:tabLst>
                <a:tab pos="1790700" algn="l"/>
              </a:tabLst>
            </a:pPr>
            <a:r>
              <a:rPr lang="en-GB" sz="1000" b="1" dirty="0" smtClean="0">
                <a:solidFill>
                  <a:schemeClr val="tx2"/>
                </a:solidFill>
              </a:rPr>
              <a:t>Reinsurance Life</a:t>
            </a:r>
            <a:r>
              <a:rPr lang="en-GB" sz="1000" dirty="0" smtClean="0">
                <a:solidFill>
                  <a:schemeClr val="tx2"/>
                </a:solidFill>
              </a:rPr>
              <a:t>: 	Qui </a:t>
            </a:r>
            <a:r>
              <a:rPr lang="en-GB" sz="1000" dirty="0" err="1" smtClean="0">
                <a:solidFill>
                  <a:schemeClr val="tx2"/>
                </a:solidFill>
              </a:rPr>
              <a:t>blandit</a:t>
            </a:r>
            <a:r>
              <a:rPr lang="en-GB" sz="1000" dirty="0" smtClean="0">
                <a:solidFill>
                  <a:schemeClr val="tx2"/>
                </a:solidFill>
              </a:rPr>
              <a:t> </a:t>
            </a:r>
            <a:r>
              <a:rPr lang="en-GB" sz="1000" dirty="0" err="1" smtClean="0">
                <a:solidFill>
                  <a:schemeClr val="tx2"/>
                </a:solidFill>
              </a:rPr>
              <a:t>praesent</a:t>
            </a:r>
            <a:r>
              <a:rPr lang="en-GB" sz="1000" dirty="0" smtClean="0">
                <a:solidFill>
                  <a:schemeClr val="tx2"/>
                </a:solidFill>
              </a:rPr>
              <a:t> </a:t>
            </a:r>
            <a:r>
              <a:rPr lang="en-GB" sz="1000" dirty="0" err="1" smtClean="0">
                <a:solidFill>
                  <a:schemeClr val="tx2"/>
                </a:solidFill>
              </a:rPr>
              <a:t>luptatum</a:t>
            </a:r>
            <a:r>
              <a:rPr lang="en-GB" sz="1000" dirty="0" smtClean="0">
                <a:solidFill>
                  <a:schemeClr val="tx2"/>
                </a:solidFill>
              </a:rPr>
              <a:t> </a:t>
            </a:r>
            <a:r>
              <a:rPr lang="en-GB" sz="1000" dirty="0" err="1" smtClean="0">
                <a:solidFill>
                  <a:schemeClr val="tx2"/>
                </a:solidFill>
              </a:rPr>
              <a:t>zzril</a:t>
            </a:r>
            <a:r>
              <a:rPr lang="en-GB" sz="1000" dirty="0" smtClean="0">
                <a:solidFill>
                  <a:schemeClr val="tx2"/>
                </a:solidFill>
              </a:rPr>
              <a:t> </a:t>
            </a:r>
            <a:r>
              <a:rPr lang="en-GB" sz="1000" dirty="0" err="1" smtClean="0">
                <a:solidFill>
                  <a:schemeClr val="tx2"/>
                </a:solidFill>
              </a:rPr>
              <a:t>delenit</a:t>
            </a:r>
            <a:r>
              <a:rPr lang="en-GB" sz="1000" dirty="0" smtClean="0">
                <a:solidFill>
                  <a:schemeClr val="tx2"/>
                </a:solidFill>
              </a:rPr>
              <a:t> </a:t>
            </a:r>
          </a:p>
        </p:txBody>
      </p:sp>
      <p:sp>
        <p:nvSpPr>
          <p:cNvPr id="28" name="Rechteck 33"/>
          <p:cNvSpPr/>
          <p:nvPr/>
        </p:nvSpPr>
        <p:spPr>
          <a:xfrm>
            <a:off x="2429220" y="4162056"/>
            <a:ext cx="93476" cy="93476"/>
          </a:xfrm>
          <a:prstGeom prst="rect">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29" name="Rechteck 34"/>
          <p:cNvSpPr/>
          <p:nvPr/>
        </p:nvSpPr>
        <p:spPr>
          <a:xfrm>
            <a:off x="2429220" y="4411758"/>
            <a:ext cx="93476" cy="93476"/>
          </a:xfrm>
          <a:prstGeom prst="rect">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30" name="Textplatzhalter 1"/>
          <p:cNvSpPr txBox="1">
            <a:spLocks/>
          </p:cNvSpPr>
          <p:nvPr/>
        </p:nvSpPr>
        <p:spPr>
          <a:xfrm>
            <a:off x="306000" y="1937678"/>
            <a:ext cx="254878" cy="275545"/>
          </a:xfrm>
          <a:prstGeom prst="rect">
            <a:avLst/>
          </a:prstGeom>
          <a:noFill/>
        </p:spPr>
        <p:txBody>
          <a:bodyPr vert="horz" wrap="none" lIns="0" tIns="0" rIns="0" bIns="900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a:spcAft>
                <a:spcPts val="0"/>
              </a:spcAft>
            </a:pPr>
            <a:r>
              <a:rPr lang="en-GB" sz="1200" dirty="0" smtClean="0">
                <a:solidFill>
                  <a:schemeClr val="tx2"/>
                </a:solidFill>
              </a:rPr>
              <a:t>€</a:t>
            </a:r>
            <a:r>
              <a:rPr lang="en-GB" sz="1200" dirty="0" err="1" smtClean="0">
                <a:solidFill>
                  <a:schemeClr val="tx2"/>
                </a:solidFill>
              </a:rPr>
              <a:t>bn</a:t>
            </a:r>
            <a:endParaRPr lang="en-GB" sz="1200" dirty="0">
              <a:solidFill>
                <a:schemeClr val="tx2"/>
              </a:solidFill>
            </a:endParaRPr>
          </a:p>
        </p:txBody>
      </p:sp>
    </p:spTree>
    <p:extLst>
      <p:ext uri="{BB962C8B-B14F-4D97-AF65-F5344CB8AC3E}">
        <p14:creationId xmlns:p14="http://schemas.microsoft.com/office/powerpoint/2010/main" val="4231965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Feugiat</a:t>
            </a:r>
            <a:r>
              <a:rPr lang="en-GB" dirty="0"/>
              <a:t> </a:t>
            </a:r>
            <a:r>
              <a:rPr lang="en-GB" dirty="0" err="1"/>
              <a:t>nulla</a:t>
            </a:r>
            <a:r>
              <a:rPr lang="en-GB" dirty="0"/>
              <a:t> </a:t>
            </a:r>
            <a:r>
              <a:rPr lang="en-GB" dirty="0" err="1"/>
              <a:t>facilisis</a:t>
            </a:r>
            <a:r>
              <a:rPr lang="en-GB" dirty="0"/>
              <a:t> at </a:t>
            </a:r>
            <a:r>
              <a:rPr lang="en-GB" dirty="0" err="1"/>
              <a:t>vero</a:t>
            </a:r>
            <a:r>
              <a:rPr lang="en-GB" dirty="0"/>
              <a:t> </a:t>
            </a:r>
            <a:r>
              <a:rPr lang="en-GB" dirty="0" err="1"/>
              <a:t>eris</a:t>
            </a:r>
            <a:r>
              <a:rPr lang="en-GB" dirty="0"/>
              <a:t> et </a:t>
            </a:r>
            <a:r>
              <a:rPr lang="en-GB" dirty="0" err="1"/>
              <a:t>accumsan</a:t>
            </a:r>
            <a:endParaRPr lang="en-GB" dirty="0"/>
          </a:p>
        </p:txBody>
      </p:sp>
      <p:sp>
        <p:nvSpPr>
          <p:cNvPr id="3" name="Date Placeholder 2"/>
          <p:cNvSpPr>
            <a:spLocks noGrp="1"/>
          </p:cNvSpPr>
          <p:nvPr>
            <p:ph type="dt" sz="half" idx="10"/>
          </p:nvPr>
        </p:nvSpPr>
        <p:spPr/>
        <p:txBody>
          <a:bodyPr/>
          <a:lstStyle/>
          <a:p>
            <a:fld id="{54EE98D9-4390-4D62-8135-EF7626DE8F08}"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39</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graphicFrame>
        <p:nvGraphicFramePr>
          <p:cNvPr id="6" name="Diagrammplatzhalter 9"/>
          <p:cNvGraphicFramePr>
            <a:graphicFrameLocks/>
          </p:cNvGraphicFramePr>
          <p:nvPr>
            <p:extLst>
              <p:ext uri="{D42A27DB-BD31-4B8C-83A1-F6EECF244321}">
                <p14:modId xmlns:p14="http://schemas.microsoft.com/office/powerpoint/2010/main" val="2700799950"/>
              </p:ext>
            </p:extLst>
          </p:nvPr>
        </p:nvGraphicFramePr>
        <p:xfrm>
          <a:off x="305999" y="1530000"/>
          <a:ext cx="4460153" cy="2616115"/>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platzhalter 35"/>
          <p:cNvSpPr txBox="1">
            <a:spLocks/>
          </p:cNvSpPr>
          <p:nvPr/>
        </p:nvSpPr>
        <p:spPr>
          <a:xfrm>
            <a:off x="306000" y="1206000"/>
            <a:ext cx="8532000" cy="324000"/>
          </a:xfrm>
          <a:prstGeom prst="rect">
            <a:avLst/>
          </a:prstGeom>
          <a:noFill/>
        </p:spPr>
        <p:txBody>
          <a:bodyPr vert="horz" lIns="0" tIns="0" rIns="0" bIns="0" rtlCol="0" anchor="t">
            <a:noAutofit/>
          </a:bodyPr>
          <a:lstStyle>
            <a:lvl1pPr indent="0" defTabSz="270000">
              <a:lnSpc>
                <a:spcPct val="100000"/>
              </a:lnSpc>
              <a:spcBef>
                <a:spcPts val="0"/>
              </a:spcBef>
              <a:spcAft>
                <a:spcPts val="600"/>
              </a:spcAft>
              <a:buFontTx/>
              <a:buNone/>
              <a:defRPr sz="1400" b="0">
                <a:solidFill>
                  <a:schemeClr val="accent1"/>
                </a:solidFill>
              </a:defRPr>
            </a:lvl1pPr>
            <a:lvl2pPr marL="540000" indent="-270000" defTabSz="270000">
              <a:lnSpc>
                <a:spcPct val="110000"/>
              </a:lnSpc>
              <a:spcBef>
                <a:spcPts val="0"/>
              </a:spcBef>
              <a:spcAft>
                <a:spcPts val="600"/>
              </a:spcAft>
              <a:buFont typeface="Wingdings" pitchFamily="2" charset="2"/>
              <a:buChar char="§"/>
              <a:defRPr sz="1400">
                <a:solidFill>
                  <a:schemeClr val="tx2"/>
                </a:solidFill>
              </a:defRPr>
            </a:lvl2pPr>
            <a:lvl3pPr marL="810000" indent="-270000" defTabSz="270000">
              <a:lnSpc>
                <a:spcPct val="110000"/>
              </a:lnSpc>
              <a:spcBef>
                <a:spcPts val="0"/>
              </a:spcBef>
              <a:spcAft>
                <a:spcPts val="600"/>
              </a:spcAft>
              <a:buFont typeface="Wingdings" pitchFamily="2" charset="2"/>
              <a:buChar char="§"/>
              <a:defRPr sz="1400">
                <a:solidFill>
                  <a:schemeClr val="tx2"/>
                </a:solidFill>
              </a:defRPr>
            </a:lvl3pPr>
            <a:lvl4pPr marL="1080000" indent="-270000" defTabSz="270000">
              <a:lnSpc>
                <a:spcPct val="110000"/>
              </a:lnSpc>
              <a:spcBef>
                <a:spcPts val="0"/>
              </a:spcBef>
              <a:spcAft>
                <a:spcPts val="600"/>
              </a:spcAft>
              <a:buFont typeface="Wingdings" pitchFamily="2" charset="2"/>
              <a:buChar char="§"/>
              <a:defRPr sz="1400">
                <a:solidFill>
                  <a:schemeClr val="tx2"/>
                </a:solidFill>
              </a:defRPr>
            </a:lvl4pPr>
            <a:lvl5pPr marL="1350000" indent="-270000" defTabSz="270000">
              <a:lnSpc>
                <a:spcPct val="110000"/>
              </a:lnSpc>
              <a:spcBef>
                <a:spcPts val="0"/>
              </a:spcBef>
              <a:spcAft>
                <a:spcPts val="600"/>
              </a:spcAft>
              <a:buFont typeface="Wingdings" pitchFamily="2" charset="2"/>
              <a:buChar char="§"/>
              <a:defRPr sz="1400">
                <a:solidFill>
                  <a:schemeClr val="tx2"/>
                </a:solidFill>
              </a:defRPr>
            </a:lvl5pPr>
            <a:lvl6pPr marL="1620000" indent="-270000" defTabSz="270000">
              <a:lnSpc>
                <a:spcPct val="110000"/>
              </a:lnSpc>
              <a:spcBef>
                <a:spcPts val="0"/>
              </a:spcBef>
              <a:spcAft>
                <a:spcPts val="600"/>
              </a:spcAft>
              <a:buFont typeface="Wingdings" pitchFamily="2" charset="2"/>
              <a:buChar char="§"/>
              <a:defRPr sz="1400">
                <a:solidFill>
                  <a:schemeClr val="tx2"/>
                </a:solidFill>
              </a:defRPr>
            </a:lvl6pPr>
            <a:lvl7pPr marL="1890000" indent="-270000" defTabSz="270000">
              <a:lnSpc>
                <a:spcPct val="110000"/>
              </a:lnSpc>
              <a:spcBef>
                <a:spcPts val="0"/>
              </a:spcBef>
              <a:spcAft>
                <a:spcPts val="600"/>
              </a:spcAft>
              <a:buFont typeface="Wingdings" pitchFamily="2" charset="2"/>
              <a:buChar char="§"/>
              <a:defRPr sz="1400" baseline="0">
                <a:solidFill>
                  <a:schemeClr val="tx2"/>
                </a:solidFill>
              </a:defRPr>
            </a:lvl7pPr>
            <a:lvl8pPr marL="2160000" indent="-270000" defTabSz="270000">
              <a:lnSpc>
                <a:spcPct val="110000"/>
              </a:lnSpc>
              <a:spcBef>
                <a:spcPts val="0"/>
              </a:spcBef>
              <a:spcAft>
                <a:spcPts val="600"/>
              </a:spcAft>
              <a:buFont typeface="Wingdings" pitchFamily="2" charset="2"/>
              <a:buChar char="§"/>
              <a:defRPr sz="1400" baseline="0">
                <a:solidFill>
                  <a:schemeClr val="tx2"/>
                </a:solidFill>
              </a:defRPr>
            </a:lvl8pPr>
            <a:lvl9pPr marL="2430000" indent="-270000" defTabSz="270000">
              <a:lnSpc>
                <a:spcPct val="110000"/>
              </a:lnSpc>
              <a:spcBef>
                <a:spcPts val="0"/>
              </a:spcBef>
              <a:spcAft>
                <a:spcPts val="600"/>
              </a:spcAft>
              <a:buFont typeface="Wingdings" pitchFamily="2" charset="2"/>
              <a:buChar char="§"/>
              <a:defRPr sz="1400" baseline="0">
                <a:solidFill>
                  <a:schemeClr val="tx2"/>
                </a:solidFill>
              </a:defRPr>
            </a:lvl9pPr>
          </a:lstStyle>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duo </a:t>
            </a:r>
            <a:r>
              <a:rPr lang="en-GB" dirty="0" err="1"/>
              <a:t>dolores</a:t>
            </a:r>
            <a:r>
              <a:rPr lang="en-GB" dirty="0"/>
              <a:t> et </a:t>
            </a:r>
            <a:r>
              <a:rPr lang="en-GB" dirty="0" err="1"/>
              <a:t>ea</a:t>
            </a:r>
            <a:r>
              <a:rPr lang="en-GB" dirty="0"/>
              <a:t> </a:t>
            </a:r>
            <a:r>
              <a:rPr lang="en-GB" dirty="0" err="1"/>
              <a:t>rebum</a:t>
            </a:r>
            <a:endParaRPr lang="en-GB" dirty="0"/>
          </a:p>
        </p:txBody>
      </p:sp>
      <p:grpSp>
        <p:nvGrpSpPr>
          <p:cNvPr id="8" name="Gruppieren 45"/>
          <p:cNvGrpSpPr/>
          <p:nvPr/>
        </p:nvGrpSpPr>
        <p:grpSpPr>
          <a:xfrm>
            <a:off x="306000" y="4294800"/>
            <a:ext cx="8530200" cy="540000"/>
            <a:chOff x="306000" y="4248000"/>
            <a:chExt cx="8530200" cy="540000"/>
          </a:xfrm>
        </p:grpSpPr>
        <p:sp>
          <p:nvSpPr>
            <p:cNvPr id="9" name="Rechteck 46"/>
            <p:cNvSpPr/>
            <p:nvPr/>
          </p:nvSpPr>
          <p:spPr>
            <a:xfrm>
              <a:off x="306000" y="4248000"/>
              <a:ext cx="8530200" cy="540000"/>
            </a:xfrm>
            <a:prstGeom prst="rect">
              <a:avLst/>
            </a:prstGeom>
            <a:solidFill>
              <a:schemeClr val="accent1"/>
            </a:solidFill>
            <a:ln w="9525" cap="flat" cmpd="sng" algn="ctr">
              <a:noFill/>
              <a:prstDash val="solid"/>
            </a:ln>
            <a:effectLst/>
          </p:spPr>
          <p:txBody>
            <a:bodyPr lIns="450000" tIns="0" rIns="72000" bIns="0" rtlCol="0" anchor="ctr"/>
            <a:lstStyle/>
            <a:p>
              <a:pPr>
                <a:buClr>
                  <a:prstClr val="white"/>
                </a:buClr>
                <a:buSzPct val="120000"/>
                <a:defRPr/>
              </a:pPr>
              <a:r>
                <a:rPr lang="en-GB" sz="1400" kern="0" dirty="0" err="1" smtClean="0">
                  <a:solidFill>
                    <a:sysClr val="window" lastClr="FFFFFF"/>
                  </a:solidFill>
                </a:rPr>
                <a:t>Duis</a:t>
              </a:r>
              <a:r>
                <a:rPr lang="en-GB" sz="1400" kern="0" dirty="0" smtClean="0">
                  <a:solidFill>
                    <a:sysClr val="window" lastClr="FFFFFF"/>
                  </a:solidFill>
                </a:rPr>
                <a:t> </a:t>
              </a:r>
              <a:r>
                <a:rPr lang="en-GB" sz="1400" kern="0" dirty="0" err="1" smtClean="0">
                  <a:solidFill>
                    <a:sysClr val="window" lastClr="FFFFFF"/>
                  </a:solidFill>
                </a:rPr>
                <a:t>autem</a:t>
              </a:r>
              <a:r>
                <a:rPr lang="en-GB" sz="1400" kern="0" dirty="0" smtClean="0">
                  <a:solidFill>
                    <a:sysClr val="window" lastClr="FFFFFF"/>
                  </a:solidFill>
                </a:rPr>
                <a:t> </a:t>
              </a:r>
              <a:r>
                <a:rPr lang="en-GB" sz="1400" kern="0" dirty="0" err="1" smtClean="0">
                  <a:solidFill>
                    <a:sysClr val="window" lastClr="FFFFFF"/>
                  </a:solidFill>
                </a:rPr>
                <a:t>vel</a:t>
              </a:r>
              <a:r>
                <a:rPr lang="en-GB" sz="1400" kern="0" dirty="0" smtClean="0">
                  <a:solidFill>
                    <a:sysClr val="window" lastClr="FFFFFF"/>
                  </a:solidFill>
                </a:rPr>
                <a:t> </a:t>
              </a:r>
              <a:r>
                <a:rPr lang="en-GB" sz="1400" kern="0" dirty="0" err="1" smtClean="0">
                  <a:solidFill>
                    <a:sysClr val="window" lastClr="FFFFFF"/>
                  </a:solidFill>
                </a:rPr>
                <a:t>eum</a:t>
              </a:r>
              <a:r>
                <a:rPr lang="en-GB" sz="1400" kern="0" dirty="0" smtClean="0">
                  <a:solidFill>
                    <a:sysClr val="window" lastClr="FFFFFF"/>
                  </a:solidFill>
                </a:rPr>
                <a:t> </a:t>
              </a:r>
              <a:r>
                <a:rPr lang="en-GB" sz="1400" kern="0" dirty="0" err="1" smtClean="0">
                  <a:solidFill>
                    <a:sysClr val="window" lastClr="FFFFFF"/>
                  </a:solidFill>
                </a:rPr>
                <a:t>iriure</a:t>
              </a:r>
              <a:r>
                <a:rPr lang="en-GB" sz="1400" kern="0" dirty="0" smtClean="0">
                  <a:solidFill>
                    <a:sysClr val="window" lastClr="FFFFFF"/>
                  </a:solidFill>
                </a:rPr>
                <a:t> </a:t>
              </a:r>
              <a:r>
                <a:rPr lang="en-GB" sz="1400" kern="0" dirty="0" err="1" smtClean="0">
                  <a:solidFill>
                    <a:sysClr val="window" lastClr="FFFFFF"/>
                  </a:solidFill>
                </a:rPr>
                <a:t>dolor</a:t>
              </a:r>
              <a:r>
                <a:rPr lang="en-GB" sz="1400" kern="0" dirty="0" smtClean="0">
                  <a:solidFill>
                    <a:sysClr val="window" lastClr="FFFFFF"/>
                  </a:solidFill>
                </a:rPr>
                <a:t> in </a:t>
              </a:r>
              <a:r>
                <a:rPr lang="en-GB" sz="1400" kern="0" dirty="0" err="1" smtClean="0">
                  <a:solidFill>
                    <a:sysClr val="window" lastClr="FFFFFF"/>
                  </a:solidFill>
                </a:rPr>
                <a:t>hendrerit</a:t>
              </a:r>
              <a:r>
                <a:rPr lang="en-GB" sz="1400" kern="0" dirty="0" smtClean="0">
                  <a:solidFill>
                    <a:sysClr val="window" lastClr="FFFFFF"/>
                  </a:solidFill>
                </a:rPr>
                <a:t> in </a:t>
              </a:r>
              <a:r>
                <a:rPr lang="en-GB" sz="1400" kern="0" dirty="0" err="1" smtClean="0">
                  <a:solidFill>
                    <a:sysClr val="window" lastClr="FFFFFF"/>
                  </a:solidFill>
                </a:rPr>
                <a:t>vulputate</a:t>
              </a:r>
              <a:r>
                <a:rPr lang="en-GB" sz="1400" kern="0" dirty="0" smtClean="0">
                  <a:solidFill>
                    <a:sysClr val="window" lastClr="FFFFFF"/>
                  </a:solidFill>
                </a:rPr>
                <a:t> </a:t>
              </a:r>
              <a:r>
                <a:rPr lang="en-GB" sz="1400" kern="0" dirty="0" err="1" smtClean="0">
                  <a:solidFill>
                    <a:sysClr val="window" lastClr="FFFFFF"/>
                  </a:solidFill>
                </a:rPr>
                <a:t>velit</a:t>
              </a:r>
              <a:r>
                <a:rPr lang="en-GB" sz="1400" kern="0" dirty="0" smtClean="0">
                  <a:solidFill>
                    <a:sysClr val="window" lastClr="FFFFFF"/>
                  </a:solidFill>
                </a:rPr>
                <a:t> </a:t>
              </a:r>
              <a:r>
                <a:rPr lang="en-GB" sz="1400" kern="0" dirty="0" err="1" smtClean="0">
                  <a:solidFill>
                    <a:sysClr val="window" lastClr="FFFFFF"/>
                  </a:solidFill>
                </a:rPr>
                <a:t>esse</a:t>
              </a:r>
              <a:r>
                <a:rPr lang="en-GB" sz="1400" kern="0" dirty="0" smtClean="0">
                  <a:solidFill>
                    <a:sysClr val="window" lastClr="FFFFFF"/>
                  </a:solidFill>
                </a:rPr>
                <a:t> </a:t>
              </a:r>
              <a:r>
                <a:rPr lang="en-GB" sz="1400" kern="0" dirty="0" err="1" smtClean="0">
                  <a:solidFill>
                    <a:sysClr val="window" lastClr="FFFFFF"/>
                  </a:solidFill>
                </a:rPr>
                <a:t>molestie</a:t>
              </a:r>
              <a:r>
                <a:rPr lang="en-GB" sz="1400" kern="0" dirty="0" smtClean="0">
                  <a:solidFill>
                    <a:sysClr val="window" lastClr="FFFFFF"/>
                  </a:solidFill>
                </a:rPr>
                <a:t> </a:t>
              </a:r>
              <a:r>
                <a:rPr lang="en-GB" sz="1400" kern="0" dirty="0" err="1" smtClean="0">
                  <a:solidFill>
                    <a:sysClr val="window" lastClr="FFFFFF"/>
                  </a:solidFill>
                </a:rPr>
                <a:t>consequat</a:t>
              </a:r>
              <a:r>
                <a:rPr lang="en-GB" sz="1400" kern="0" dirty="0" smtClean="0">
                  <a:solidFill>
                    <a:sysClr val="window" lastClr="FFFFFF"/>
                  </a:solidFill>
                </a:rPr>
                <a:t>, </a:t>
              </a:r>
              <a:br>
                <a:rPr lang="en-GB" sz="1400" kern="0" dirty="0" smtClean="0">
                  <a:solidFill>
                    <a:sysClr val="window" lastClr="FFFFFF"/>
                  </a:solidFill>
                </a:rPr>
              </a:br>
              <a:r>
                <a:rPr lang="en-GB" sz="1400" kern="0" dirty="0" err="1" smtClean="0">
                  <a:solidFill>
                    <a:sysClr val="window" lastClr="FFFFFF"/>
                  </a:solidFill>
                </a:rPr>
                <a:t>vel</a:t>
              </a:r>
              <a:r>
                <a:rPr lang="en-GB" sz="1400" kern="0" dirty="0" smtClean="0">
                  <a:solidFill>
                    <a:sysClr val="window" lastClr="FFFFFF"/>
                  </a:solidFill>
                </a:rPr>
                <a:t> </a:t>
              </a:r>
              <a:r>
                <a:rPr lang="en-GB" sz="1400" kern="0" dirty="0" err="1" smtClean="0">
                  <a:solidFill>
                    <a:sysClr val="window" lastClr="FFFFFF"/>
                  </a:solidFill>
                </a:rPr>
                <a:t>illum</a:t>
              </a:r>
              <a:r>
                <a:rPr lang="en-GB" sz="1400" kern="0" dirty="0" smtClean="0">
                  <a:solidFill>
                    <a:sysClr val="window" lastClr="FFFFFF"/>
                  </a:solidFill>
                </a:rPr>
                <a:t> </a:t>
              </a:r>
              <a:r>
                <a:rPr lang="en-GB" sz="1400" kern="0" dirty="0" err="1" smtClean="0">
                  <a:solidFill>
                    <a:sysClr val="window" lastClr="FFFFFF"/>
                  </a:solidFill>
                </a:rPr>
                <a:t>dolore</a:t>
              </a:r>
              <a:r>
                <a:rPr lang="en-GB" sz="1400" kern="0" dirty="0" smtClean="0">
                  <a:solidFill>
                    <a:sysClr val="window" lastClr="FFFFFF"/>
                  </a:solidFill>
                </a:rPr>
                <a:t> </a:t>
              </a:r>
              <a:r>
                <a:rPr lang="en-GB" sz="1400" kern="0" dirty="0" err="1" smtClean="0">
                  <a:solidFill>
                    <a:sysClr val="window" lastClr="FFFFFF"/>
                  </a:solidFill>
                </a:rPr>
                <a:t>eu</a:t>
              </a:r>
              <a:r>
                <a:rPr lang="en-GB" sz="1400" kern="0" dirty="0" smtClean="0">
                  <a:solidFill>
                    <a:sysClr val="window" lastClr="FFFFFF"/>
                  </a:solidFill>
                </a:rPr>
                <a:t> </a:t>
              </a:r>
              <a:r>
                <a:rPr lang="en-GB" sz="1400" kern="0" dirty="0" err="1" smtClean="0">
                  <a:solidFill>
                    <a:sysClr val="window" lastClr="FFFFFF"/>
                  </a:solidFill>
                </a:rPr>
                <a:t>feugiat</a:t>
              </a:r>
              <a:r>
                <a:rPr lang="en-GB" sz="1400" kern="0" dirty="0" smtClean="0">
                  <a:solidFill>
                    <a:sysClr val="window" lastClr="FFFFFF"/>
                  </a:solidFill>
                </a:rPr>
                <a:t> </a:t>
              </a:r>
              <a:r>
                <a:rPr lang="en-GB" sz="1400" kern="0" dirty="0" err="1" smtClean="0">
                  <a:solidFill>
                    <a:sysClr val="window" lastClr="FFFFFF"/>
                  </a:solidFill>
                </a:rPr>
                <a:t>nulla</a:t>
              </a:r>
              <a:r>
                <a:rPr lang="en-GB" sz="1400" kern="0" dirty="0" smtClean="0">
                  <a:solidFill>
                    <a:sysClr val="window" lastClr="FFFFFF"/>
                  </a:solidFill>
                </a:rPr>
                <a:t>.</a:t>
              </a:r>
              <a:endParaRPr lang="en-GB" sz="1400" kern="0" dirty="0">
                <a:solidFill>
                  <a:sysClr val="window" lastClr="FFFFFF"/>
                </a:solidFill>
              </a:endParaRPr>
            </a:p>
          </p:txBody>
        </p:sp>
        <p:sp>
          <p:nvSpPr>
            <p:cNvPr id="10" name="Gleichschenkliges Dreieck 47"/>
            <p:cNvSpPr/>
            <p:nvPr/>
          </p:nvSpPr>
          <p:spPr>
            <a:xfrm rot="5400000">
              <a:off x="367506" y="4410000"/>
              <a:ext cx="306000" cy="216000"/>
            </a:xfrm>
            <a:prstGeom prs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grpSp>
        <p:nvGrpSpPr>
          <p:cNvPr id="11" name="Gruppieren 55"/>
          <p:cNvGrpSpPr/>
          <p:nvPr/>
        </p:nvGrpSpPr>
        <p:grpSpPr>
          <a:xfrm>
            <a:off x="5054252" y="1677832"/>
            <a:ext cx="2724410" cy="235721"/>
            <a:chOff x="5283049" y="1677832"/>
            <a:chExt cx="2292420" cy="235721"/>
          </a:xfrm>
        </p:grpSpPr>
        <p:sp>
          <p:nvSpPr>
            <p:cNvPr id="12" name="Textplatzhalter 1"/>
            <p:cNvSpPr txBox="1">
              <a:spLocks/>
            </p:cNvSpPr>
            <p:nvPr/>
          </p:nvSpPr>
          <p:spPr>
            <a:xfrm>
              <a:off x="5283049" y="1677832"/>
              <a:ext cx="2292420" cy="231923"/>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200" dirty="0" err="1" smtClean="0"/>
                <a:t>Sed</a:t>
              </a:r>
              <a:r>
                <a:rPr lang="en-GB" sz="1200" dirty="0" smtClean="0"/>
                <a:t> </a:t>
              </a:r>
              <a:r>
                <a:rPr lang="en-GB" sz="1200" dirty="0" err="1" smtClean="0"/>
                <a:t>diam</a:t>
              </a:r>
              <a:r>
                <a:rPr lang="en-GB" sz="1200" dirty="0" smtClean="0"/>
                <a:t> </a:t>
              </a:r>
              <a:r>
                <a:rPr lang="en-GB" sz="1200" dirty="0" err="1" smtClean="0"/>
                <a:t>nonumy</a:t>
              </a:r>
              <a:endParaRPr lang="en-GB" sz="1200" dirty="0"/>
            </a:p>
          </p:txBody>
        </p:sp>
        <p:cxnSp>
          <p:nvCxnSpPr>
            <p:cNvPr id="13" name="Gerader Verbinder 51"/>
            <p:cNvCxnSpPr/>
            <p:nvPr/>
          </p:nvCxnSpPr>
          <p:spPr>
            <a:xfrm>
              <a:off x="5283049" y="1913553"/>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Textplatzhalter 2"/>
          <p:cNvSpPr txBox="1">
            <a:spLocks/>
          </p:cNvSpPr>
          <p:nvPr/>
        </p:nvSpPr>
        <p:spPr>
          <a:xfrm>
            <a:off x="5899759" y="1911021"/>
            <a:ext cx="1878903" cy="462755"/>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44000" indent="-144000"/>
            <a:r>
              <a:rPr lang="en-GB" sz="1000" dirty="0" smtClean="0"/>
              <a:t>Stet </a:t>
            </a:r>
            <a:r>
              <a:rPr lang="en-GB" sz="1000" dirty="0" err="1" smtClean="0"/>
              <a:t>clita</a:t>
            </a:r>
            <a:r>
              <a:rPr lang="en-GB" sz="1000" dirty="0" smtClean="0"/>
              <a:t> </a:t>
            </a:r>
            <a:r>
              <a:rPr lang="en-GB" sz="1000" dirty="0" err="1" smtClean="0"/>
              <a:t>kasd</a:t>
            </a:r>
            <a:r>
              <a:rPr lang="en-GB" sz="1000" dirty="0" smtClean="0"/>
              <a:t> </a:t>
            </a:r>
            <a:r>
              <a:rPr lang="en-GB" sz="1000" dirty="0" err="1" smtClean="0"/>
              <a:t>gubergren</a:t>
            </a:r>
            <a:endParaRPr lang="en-GB" sz="1000" dirty="0" smtClean="0"/>
          </a:p>
          <a:p>
            <a:pPr marL="144000" indent="-144000"/>
            <a:r>
              <a:rPr lang="en-GB" sz="1000" dirty="0" smtClean="0"/>
              <a:t>Lorem ipsum </a:t>
            </a:r>
            <a:r>
              <a:rPr lang="en-GB" sz="1000" dirty="0" err="1" smtClean="0"/>
              <a:t>dolor</a:t>
            </a:r>
            <a:r>
              <a:rPr lang="en-GB" sz="1000" dirty="0" smtClean="0"/>
              <a:t> sit </a:t>
            </a:r>
            <a:r>
              <a:rPr lang="en-GB" sz="1000" dirty="0" err="1" smtClean="0"/>
              <a:t>amet</a:t>
            </a:r>
            <a:endParaRPr lang="en-GB" sz="1000" dirty="0"/>
          </a:p>
        </p:txBody>
      </p:sp>
      <p:grpSp>
        <p:nvGrpSpPr>
          <p:cNvPr id="15" name="Gruppieren 56"/>
          <p:cNvGrpSpPr/>
          <p:nvPr/>
        </p:nvGrpSpPr>
        <p:grpSpPr>
          <a:xfrm>
            <a:off x="7891397" y="1677832"/>
            <a:ext cx="944802" cy="235721"/>
            <a:chOff x="5283049" y="1677832"/>
            <a:chExt cx="2292420" cy="235721"/>
          </a:xfrm>
        </p:grpSpPr>
        <p:sp>
          <p:nvSpPr>
            <p:cNvPr id="16" name="Textplatzhalter 1"/>
            <p:cNvSpPr txBox="1">
              <a:spLocks/>
            </p:cNvSpPr>
            <p:nvPr/>
          </p:nvSpPr>
          <p:spPr>
            <a:xfrm>
              <a:off x="5283049" y="1677832"/>
              <a:ext cx="2292420" cy="231923"/>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200" dirty="0" err="1" smtClean="0"/>
                <a:t>Sed</a:t>
              </a:r>
              <a:r>
                <a:rPr lang="en-GB" sz="1200" dirty="0" smtClean="0"/>
                <a:t> </a:t>
              </a:r>
              <a:r>
                <a:rPr lang="en-GB" sz="1200" dirty="0" err="1" smtClean="0"/>
                <a:t>diam</a:t>
              </a:r>
              <a:endParaRPr lang="en-GB" sz="1200" dirty="0"/>
            </a:p>
          </p:txBody>
        </p:sp>
        <p:cxnSp>
          <p:nvCxnSpPr>
            <p:cNvPr id="17" name="Gerader Verbinder 58"/>
            <p:cNvCxnSpPr/>
            <p:nvPr/>
          </p:nvCxnSpPr>
          <p:spPr>
            <a:xfrm>
              <a:off x="5283049" y="1913553"/>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8" name="Textplatzhalter 2"/>
          <p:cNvSpPr txBox="1">
            <a:spLocks/>
          </p:cNvSpPr>
          <p:nvPr/>
        </p:nvSpPr>
        <p:spPr>
          <a:xfrm>
            <a:off x="7891397" y="1911021"/>
            <a:ext cx="944802" cy="318100"/>
          </a:xfrm>
          <a:prstGeom prst="rect">
            <a:avLst/>
          </a:prstGeom>
        </p:spPr>
        <p:txBody>
          <a:bodyPr vert="horz" wrap="square" lIns="0" tIns="46800" rIns="0" bIns="0" rtlCol="0">
            <a:spAutoFit/>
          </a:bodyPr>
          <a:lstStyle>
            <a:defPPr>
              <a:defRPr lang="de-DE"/>
            </a:defPPr>
            <a:lvl1pPr marL="131763" indent="-131763" defTabSz="270000">
              <a:lnSpc>
                <a:spcPct val="110000"/>
              </a:lnSpc>
              <a:spcBef>
                <a:spcPts val="0"/>
              </a:spcBef>
              <a:spcAft>
                <a:spcPts val="600"/>
              </a:spcAft>
              <a:buFont typeface="Wingdings" pitchFamily="2" charset="2"/>
              <a:buChar char="§"/>
              <a:defRPr sz="900">
                <a:solidFill>
                  <a:schemeClr val="tx2"/>
                </a:solidFill>
              </a:defRPr>
            </a:lvl1pPr>
            <a:lvl2pPr marL="540000" indent="-270000" defTabSz="270000">
              <a:lnSpc>
                <a:spcPct val="110000"/>
              </a:lnSpc>
              <a:spcBef>
                <a:spcPts val="0"/>
              </a:spcBef>
              <a:spcAft>
                <a:spcPts val="600"/>
              </a:spcAft>
              <a:buFont typeface="Wingdings" pitchFamily="2" charset="2"/>
              <a:buChar char="§"/>
              <a:defRPr sz="1400">
                <a:solidFill>
                  <a:schemeClr val="tx2"/>
                </a:solidFill>
              </a:defRPr>
            </a:lvl2pPr>
            <a:lvl3pPr marL="810000" indent="-270000" defTabSz="270000">
              <a:lnSpc>
                <a:spcPct val="110000"/>
              </a:lnSpc>
              <a:spcBef>
                <a:spcPts val="0"/>
              </a:spcBef>
              <a:spcAft>
                <a:spcPts val="600"/>
              </a:spcAft>
              <a:buFont typeface="Wingdings" pitchFamily="2" charset="2"/>
              <a:buChar char="§"/>
              <a:defRPr sz="1400">
                <a:solidFill>
                  <a:schemeClr val="tx2"/>
                </a:solidFill>
              </a:defRPr>
            </a:lvl3pPr>
            <a:lvl4pPr marL="1080000" indent="-270000" defTabSz="270000">
              <a:lnSpc>
                <a:spcPct val="110000"/>
              </a:lnSpc>
              <a:spcBef>
                <a:spcPts val="0"/>
              </a:spcBef>
              <a:spcAft>
                <a:spcPts val="600"/>
              </a:spcAft>
              <a:buFont typeface="Wingdings" pitchFamily="2" charset="2"/>
              <a:buChar char="§"/>
              <a:defRPr sz="1400">
                <a:solidFill>
                  <a:schemeClr val="tx2"/>
                </a:solidFill>
              </a:defRPr>
            </a:lvl4pPr>
            <a:lvl5pPr marL="1350000" indent="-270000" defTabSz="270000">
              <a:lnSpc>
                <a:spcPct val="110000"/>
              </a:lnSpc>
              <a:spcBef>
                <a:spcPts val="0"/>
              </a:spcBef>
              <a:spcAft>
                <a:spcPts val="600"/>
              </a:spcAft>
              <a:buFont typeface="Wingdings" pitchFamily="2" charset="2"/>
              <a:buChar char="§"/>
              <a:defRPr sz="1400">
                <a:solidFill>
                  <a:schemeClr val="tx2"/>
                </a:solidFill>
              </a:defRPr>
            </a:lvl5pPr>
            <a:lvl6pPr marL="1620000" indent="-270000" defTabSz="270000">
              <a:lnSpc>
                <a:spcPct val="110000"/>
              </a:lnSpc>
              <a:spcBef>
                <a:spcPts val="0"/>
              </a:spcBef>
              <a:spcAft>
                <a:spcPts val="600"/>
              </a:spcAft>
              <a:buFont typeface="Wingdings" pitchFamily="2" charset="2"/>
              <a:buChar char="§"/>
              <a:defRPr sz="1400">
                <a:solidFill>
                  <a:schemeClr val="tx2"/>
                </a:solidFill>
              </a:defRPr>
            </a:lvl6pPr>
            <a:lvl7pPr marL="1890000" indent="-270000" defTabSz="270000">
              <a:lnSpc>
                <a:spcPct val="110000"/>
              </a:lnSpc>
              <a:spcBef>
                <a:spcPts val="0"/>
              </a:spcBef>
              <a:spcAft>
                <a:spcPts val="600"/>
              </a:spcAft>
              <a:buFont typeface="Wingdings" pitchFamily="2" charset="2"/>
              <a:buChar char="§"/>
              <a:defRPr sz="1400" baseline="0">
                <a:solidFill>
                  <a:schemeClr val="tx2"/>
                </a:solidFill>
              </a:defRPr>
            </a:lvl7pPr>
            <a:lvl8pPr marL="2160000" indent="-270000" defTabSz="270000">
              <a:lnSpc>
                <a:spcPct val="110000"/>
              </a:lnSpc>
              <a:spcBef>
                <a:spcPts val="0"/>
              </a:spcBef>
              <a:spcAft>
                <a:spcPts val="600"/>
              </a:spcAft>
              <a:buFont typeface="Wingdings" pitchFamily="2" charset="2"/>
              <a:buChar char="§"/>
              <a:defRPr sz="1400" baseline="0">
                <a:solidFill>
                  <a:schemeClr val="tx2"/>
                </a:solidFill>
              </a:defRPr>
            </a:lvl8pPr>
            <a:lvl9pPr marL="2430000" indent="-270000" defTabSz="270000">
              <a:lnSpc>
                <a:spcPct val="110000"/>
              </a:lnSpc>
              <a:spcBef>
                <a:spcPts val="0"/>
              </a:spcBef>
              <a:spcAft>
                <a:spcPts val="600"/>
              </a:spcAft>
              <a:buFont typeface="Wingdings" pitchFamily="2" charset="2"/>
              <a:buChar char="§"/>
              <a:defRPr sz="1400" baseline="0">
                <a:solidFill>
                  <a:schemeClr val="tx2"/>
                </a:solidFill>
              </a:defRPr>
            </a:lvl9pPr>
          </a:lstStyle>
          <a:p>
            <a:pPr marL="0" indent="0" algn="r">
              <a:buNone/>
            </a:pPr>
            <a:r>
              <a:rPr lang="en-GB" sz="1600" dirty="0" smtClean="0"/>
              <a:t>+195%</a:t>
            </a:r>
            <a:endParaRPr lang="en-GB" sz="1600" dirty="0"/>
          </a:p>
        </p:txBody>
      </p:sp>
      <p:sp>
        <p:nvSpPr>
          <p:cNvPr id="19" name="Textplatzhalter 2"/>
          <p:cNvSpPr txBox="1">
            <a:spLocks/>
          </p:cNvSpPr>
          <p:nvPr/>
        </p:nvSpPr>
        <p:spPr>
          <a:xfrm>
            <a:off x="5054251" y="1911021"/>
            <a:ext cx="776614" cy="385811"/>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None/>
            </a:pPr>
            <a:r>
              <a:rPr lang="en-GB" sz="1000" b="1" dirty="0" smtClean="0"/>
              <a:t>Justo </a:t>
            </a:r>
            <a:r>
              <a:rPr lang="en-GB" sz="1000" b="1" dirty="0" err="1" smtClean="0"/>
              <a:t>odio</a:t>
            </a:r>
            <a:r>
              <a:rPr lang="en-GB" sz="1000" b="1" dirty="0" smtClean="0"/>
              <a:t> </a:t>
            </a:r>
            <a:r>
              <a:rPr lang="en-GB" sz="1000" b="1" dirty="0" err="1" smtClean="0"/>
              <a:t>dignissim</a:t>
            </a:r>
            <a:endParaRPr lang="en-GB" sz="1000" b="1" dirty="0" smtClean="0"/>
          </a:p>
        </p:txBody>
      </p:sp>
      <p:sp>
        <p:nvSpPr>
          <p:cNvPr id="20" name="Textplatzhalter 2"/>
          <p:cNvSpPr txBox="1">
            <a:spLocks/>
          </p:cNvSpPr>
          <p:nvPr/>
        </p:nvSpPr>
        <p:spPr>
          <a:xfrm>
            <a:off x="5899759" y="2597392"/>
            <a:ext cx="1878903" cy="462755"/>
          </a:xfrm>
          <a:prstGeom prst="rect">
            <a:avLst/>
          </a:prstGeom>
        </p:spPr>
        <p:txBody>
          <a:bodyPr vert="horz" wrap="square" lIns="0" tIns="46800" rIns="0" bIns="0" rtlCol="0">
            <a:spAutoFit/>
          </a:bodyPr>
          <a:lstStyle>
            <a:defPPr>
              <a:defRPr lang="de-DE"/>
            </a:defPPr>
            <a:lvl1pPr marL="131763" indent="-131763" defTabSz="270000">
              <a:lnSpc>
                <a:spcPct val="110000"/>
              </a:lnSpc>
              <a:spcBef>
                <a:spcPts val="0"/>
              </a:spcBef>
              <a:spcAft>
                <a:spcPts val="600"/>
              </a:spcAft>
              <a:buFont typeface="Wingdings" pitchFamily="2" charset="2"/>
              <a:buChar char="§"/>
              <a:defRPr sz="900">
                <a:solidFill>
                  <a:schemeClr val="tx2"/>
                </a:solidFill>
              </a:defRPr>
            </a:lvl1pPr>
            <a:lvl2pPr marL="540000" indent="-270000" defTabSz="270000">
              <a:lnSpc>
                <a:spcPct val="110000"/>
              </a:lnSpc>
              <a:spcBef>
                <a:spcPts val="0"/>
              </a:spcBef>
              <a:spcAft>
                <a:spcPts val="600"/>
              </a:spcAft>
              <a:buFont typeface="Wingdings" pitchFamily="2" charset="2"/>
              <a:buChar char="§"/>
              <a:defRPr sz="1400">
                <a:solidFill>
                  <a:schemeClr val="tx2"/>
                </a:solidFill>
              </a:defRPr>
            </a:lvl2pPr>
            <a:lvl3pPr marL="810000" indent="-270000" defTabSz="270000">
              <a:lnSpc>
                <a:spcPct val="110000"/>
              </a:lnSpc>
              <a:spcBef>
                <a:spcPts val="0"/>
              </a:spcBef>
              <a:spcAft>
                <a:spcPts val="600"/>
              </a:spcAft>
              <a:buFont typeface="Wingdings" pitchFamily="2" charset="2"/>
              <a:buChar char="§"/>
              <a:defRPr sz="1400">
                <a:solidFill>
                  <a:schemeClr val="tx2"/>
                </a:solidFill>
              </a:defRPr>
            </a:lvl3pPr>
            <a:lvl4pPr marL="1080000" indent="-270000" defTabSz="270000">
              <a:lnSpc>
                <a:spcPct val="110000"/>
              </a:lnSpc>
              <a:spcBef>
                <a:spcPts val="0"/>
              </a:spcBef>
              <a:spcAft>
                <a:spcPts val="600"/>
              </a:spcAft>
              <a:buFont typeface="Wingdings" pitchFamily="2" charset="2"/>
              <a:buChar char="§"/>
              <a:defRPr sz="1400">
                <a:solidFill>
                  <a:schemeClr val="tx2"/>
                </a:solidFill>
              </a:defRPr>
            </a:lvl4pPr>
            <a:lvl5pPr marL="1350000" indent="-270000" defTabSz="270000">
              <a:lnSpc>
                <a:spcPct val="110000"/>
              </a:lnSpc>
              <a:spcBef>
                <a:spcPts val="0"/>
              </a:spcBef>
              <a:spcAft>
                <a:spcPts val="600"/>
              </a:spcAft>
              <a:buFont typeface="Wingdings" pitchFamily="2" charset="2"/>
              <a:buChar char="§"/>
              <a:defRPr sz="1400">
                <a:solidFill>
                  <a:schemeClr val="tx2"/>
                </a:solidFill>
              </a:defRPr>
            </a:lvl5pPr>
            <a:lvl6pPr marL="1620000" indent="-270000" defTabSz="270000">
              <a:lnSpc>
                <a:spcPct val="110000"/>
              </a:lnSpc>
              <a:spcBef>
                <a:spcPts val="0"/>
              </a:spcBef>
              <a:spcAft>
                <a:spcPts val="600"/>
              </a:spcAft>
              <a:buFont typeface="Wingdings" pitchFamily="2" charset="2"/>
              <a:buChar char="§"/>
              <a:defRPr sz="1400">
                <a:solidFill>
                  <a:schemeClr val="tx2"/>
                </a:solidFill>
              </a:defRPr>
            </a:lvl6pPr>
            <a:lvl7pPr marL="1890000" indent="-270000" defTabSz="270000">
              <a:lnSpc>
                <a:spcPct val="110000"/>
              </a:lnSpc>
              <a:spcBef>
                <a:spcPts val="0"/>
              </a:spcBef>
              <a:spcAft>
                <a:spcPts val="600"/>
              </a:spcAft>
              <a:buFont typeface="Wingdings" pitchFamily="2" charset="2"/>
              <a:buChar char="§"/>
              <a:defRPr sz="1400" baseline="0">
                <a:solidFill>
                  <a:schemeClr val="tx2"/>
                </a:solidFill>
              </a:defRPr>
            </a:lvl7pPr>
            <a:lvl8pPr marL="2160000" indent="-270000" defTabSz="270000">
              <a:lnSpc>
                <a:spcPct val="110000"/>
              </a:lnSpc>
              <a:spcBef>
                <a:spcPts val="0"/>
              </a:spcBef>
              <a:spcAft>
                <a:spcPts val="600"/>
              </a:spcAft>
              <a:buFont typeface="Wingdings" pitchFamily="2" charset="2"/>
              <a:buChar char="§"/>
              <a:defRPr sz="1400" baseline="0">
                <a:solidFill>
                  <a:schemeClr val="tx2"/>
                </a:solidFill>
              </a:defRPr>
            </a:lvl8pPr>
            <a:lvl9pPr marL="2430000" indent="-270000" defTabSz="270000">
              <a:lnSpc>
                <a:spcPct val="110000"/>
              </a:lnSpc>
              <a:spcBef>
                <a:spcPts val="0"/>
              </a:spcBef>
              <a:spcAft>
                <a:spcPts val="600"/>
              </a:spcAft>
              <a:buFont typeface="Wingdings" pitchFamily="2" charset="2"/>
              <a:buChar char="§"/>
              <a:defRPr sz="1400" baseline="0">
                <a:solidFill>
                  <a:schemeClr val="tx2"/>
                </a:solidFill>
              </a:defRPr>
            </a:lvl9pPr>
          </a:lstStyle>
          <a:p>
            <a:pPr marL="144000" indent="-144000"/>
            <a:r>
              <a:rPr lang="en-GB" sz="1000" dirty="0" err="1" smtClean="0"/>
              <a:t>Molestie</a:t>
            </a:r>
            <a:r>
              <a:rPr lang="en-GB" sz="1000" dirty="0" smtClean="0"/>
              <a:t> </a:t>
            </a:r>
            <a:r>
              <a:rPr lang="en-GB" sz="1000" dirty="0" err="1" smtClean="0"/>
              <a:t>consequat</a:t>
            </a:r>
            <a:r>
              <a:rPr lang="en-GB" sz="1000" dirty="0" smtClean="0"/>
              <a:t>, </a:t>
            </a:r>
            <a:r>
              <a:rPr lang="en-GB" sz="1000" dirty="0" err="1" smtClean="0"/>
              <a:t>vel</a:t>
            </a:r>
            <a:r>
              <a:rPr lang="en-GB" sz="1000" dirty="0" smtClean="0"/>
              <a:t> </a:t>
            </a:r>
            <a:r>
              <a:rPr lang="en-GB" sz="1000" dirty="0" err="1" smtClean="0"/>
              <a:t>illum</a:t>
            </a:r>
            <a:endParaRPr lang="en-GB" sz="1000" dirty="0" smtClean="0"/>
          </a:p>
          <a:p>
            <a:pPr marL="144000" indent="-144000"/>
            <a:r>
              <a:rPr lang="en-GB" sz="1000" dirty="0" smtClean="0"/>
              <a:t>At </a:t>
            </a:r>
            <a:r>
              <a:rPr lang="en-GB" sz="1000" dirty="0" err="1" smtClean="0"/>
              <a:t>vero</a:t>
            </a:r>
            <a:r>
              <a:rPr lang="en-GB" sz="1000" dirty="0" smtClean="0"/>
              <a:t> </a:t>
            </a:r>
            <a:r>
              <a:rPr lang="en-GB" sz="1000" dirty="0" err="1" smtClean="0"/>
              <a:t>eos</a:t>
            </a:r>
            <a:r>
              <a:rPr lang="en-GB" sz="1000" dirty="0" smtClean="0"/>
              <a:t> et </a:t>
            </a:r>
            <a:r>
              <a:rPr lang="en-GB" sz="1000" dirty="0" err="1" smtClean="0"/>
              <a:t>accusam</a:t>
            </a:r>
            <a:r>
              <a:rPr lang="en-GB" sz="1000" dirty="0" smtClean="0"/>
              <a:t> </a:t>
            </a:r>
            <a:endParaRPr lang="en-GB" sz="1000" dirty="0"/>
          </a:p>
        </p:txBody>
      </p:sp>
      <p:sp>
        <p:nvSpPr>
          <p:cNvPr id="21" name="Textplatzhalter 2"/>
          <p:cNvSpPr txBox="1">
            <a:spLocks/>
          </p:cNvSpPr>
          <p:nvPr/>
        </p:nvSpPr>
        <p:spPr>
          <a:xfrm>
            <a:off x="7891397" y="2597392"/>
            <a:ext cx="944802" cy="318100"/>
          </a:xfrm>
          <a:prstGeom prst="rect">
            <a:avLst/>
          </a:prstGeom>
        </p:spPr>
        <p:txBody>
          <a:bodyPr vert="horz" wrap="square" lIns="0" tIns="46800" rIns="0" bIns="0" rtlCol="0">
            <a:spAutoFit/>
          </a:bodyPr>
          <a:lstStyle>
            <a:defPPr>
              <a:defRPr lang="de-DE"/>
            </a:defPPr>
            <a:lvl1pPr marL="131763" indent="-131763" defTabSz="270000">
              <a:lnSpc>
                <a:spcPct val="110000"/>
              </a:lnSpc>
              <a:spcBef>
                <a:spcPts val="0"/>
              </a:spcBef>
              <a:spcAft>
                <a:spcPts val="600"/>
              </a:spcAft>
              <a:buFont typeface="Wingdings" pitchFamily="2" charset="2"/>
              <a:buChar char="§"/>
              <a:defRPr sz="900">
                <a:solidFill>
                  <a:schemeClr val="tx2"/>
                </a:solidFill>
              </a:defRPr>
            </a:lvl1pPr>
            <a:lvl2pPr marL="540000" indent="-270000" defTabSz="270000">
              <a:lnSpc>
                <a:spcPct val="110000"/>
              </a:lnSpc>
              <a:spcBef>
                <a:spcPts val="0"/>
              </a:spcBef>
              <a:spcAft>
                <a:spcPts val="600"/>
              </a:spcAft>
              <a:buFont typeface="Wingdings" pitchFamily="2" charset="2"/>
              <a:buChar char="§"/>
              <a:defRPr sz="1400">
                <a:solidFill>
                  <a:schemeClr val="tx2"/>
                </a:solidFill>
              </a:defRPr>
            </a:lvl2pPr>
            <a:lvl3pPr marL="810000" indent="-270000" defTabSz="270000">
              <a:lnSpc>
                <a:spcPct val="110000"/>
              </a:lnSpc>
              <a:spcBef>
                <a:spcPts val="0"/>
              </a:spcBef>
              <a:spcAft>
                <a:spcPts val="600"/>
              </a:spcAft>
              <a:buFont typeface="Wingdings" pitchFamily="2" charset="2"/>
              <a:buChar char="§"/>
              <a:defRPr sz="1400">
                <a:solidFill>
                  <a:schemeClr val="tx2"/>
                </a:solidFill>
              </a:defRPr>
            </a:lvl3pPr>
            <a:lvl4pPr marL="1080000" indent="-270000" defTabSz="270000">
              <a:lnSpc>
                <a:spcPct val="110000"/>
              </a:lnSpc>
              <a:spcBef>
                <a:spcPts val="0"/>
              </a:spcBef>
              <a:spcAft>
                <a:spcPts val="600"/>
              </a:spcAft>
              <a:buFont typeface="Wingdings" pitchFamily="2" charset="2"/>
              <a:buChar char="§"/>
              <a:defRPr sz="1400">
                <a:solidFill>
                  <a:schemeClr val="tx2"/>
                </a:solidFill>
              </a:defRPr>
            </a:lvl4pPr>
            <a:lvl5pPr marL="1350000" indent="-270000" defTabSz="270000">
              <a:lnSpc>
                <a:spcPct val="110000"/>
              </a:lnSpc>
              <a:spcBef>
                <a:spcPts val="0"/>
              </a:spcBef>
              <a:spcAft>
                <a:spcPts val="600"/>
              </a:spcAft>
              <a:buFont typeface="Wingdings" pitchFamily="2" charset="2"/>
              <a:buChar char="§"/>
              <a:defRPr sz="1400">
                <a:solidFill>
                  <a:schemeClr val="tx2"/>
                </a:solidFill>
              </a:defRPr>
            </a:lvl5pPr>
            <a:lvl6pPr marL="1620000" indent="-270000" defTabSz="270000">
              <a:lnSpc>
                <a:spcPct val="110000"/>
              </a:lnSpc>
              <a:spcBef>
                <a:spcPts val="0"/>
              </a:spcBef>
              <a:spcAft>
                <a:spcPts val="600"/>
              </a:spcAft>
              <a:buFont typeface="Wingdings" pitchFamily="2" charset="2"/>
              <a:buChar char="§"/>
              <a:defRPr sz="1400">
                <a:solidFill>
                  <a:schemeClr val="tx2"/>
                </a:solidFill>
              </a:defRPr>
            </a:lvl6pPr>
            <a:lvl7pPr marL="1890000" indent="-270000" defTabSz="270000">
              <a:lnSpc>
                <a:spcPct val="110000"/>
              </a:lnSpc>
              <a:spcBef>
                <a:spcPts val="0"/>
              </a:spcBef>
              <a:spcAft>
                <a:spcPts val="600"/>
              </a:spcAft>
              <a:buFont typeface="Wingdings" pitchFamily="2" charset="2"/>
              <a:buChar char="§"/>
              <a:defRPr sz="1400" baseline="0">
                <a:solidFill>
                  <a:schemeClr val="tx2"/>
                </a:solidFill>
              </a:defRPr>
            </a:lvl7pPr>
            <a:lvl8pPr marL="2160000" indent="-270000" defTabSz="270000">
              <a:lnSpc>
                <a:spcPct val="110000"/>
              </a:lnSpc>
              <a:spcBef>
                <a:spcPts val="0"/>
              </a:spcBef>
              <a:spcAft>
                <a:spcPts val="600"/>
              </a:spcAft>
              <a:buFont typeface="Wingdings" pitchFamily="2" charset="2"/>
              <a:buChar char="§"/>
              <a:defRPr sz="1400" baseline="0">
                <a:solidFill>
                  <a:schemeClr val="tx2"/>
                </a:solidFill>
              </a:defRPr>
            </a:lvl8pPr>
            <a:lvl9pPr marL="2430000" indent="-270000" defTabSz="270000">
              <a:lnSpc>
                <a:spcPct val="110000"/>
              </a:lnSpc>
              <a:spcBef>
                <a:spcPts val="0"/>
              </a:spcBef>
              <a:spcAft>
                <a:spcPts val="600"/>
              </a:spcAft>
              <a:buFont typeface="Wingdings" pitchFamily="2" charset="2"/>
              <a:buChar char="§"/>
              <a:defRPr sz="1400" baseline="0">
                <a:solidFill>
                  <a:schemeClr val="tx2"/>
                </a:solidFill>
              </a:defRPr>
            </a:lvl9pPr>
          </a:lstStyle>
          <a:p>
            <a:pPr marL="0" indent="0" algn="r">
              <a:buNone/>
            </a:pPr>
            <a:r>
              <a:rPr lang="en-GB" sz="1600" dirty="0" smtClean="0"/>
              <a:t>~85%</a:t>
            </a:r>
            <a:endParaRPr lang="en-GB" sz="1600" dirty="0"/>
          </a:p>
        </p:txBody>
      </p:sp>
      <p:sp>
        <p:nvSpPr>
          <p:cNvPr id="22" name="Textplatzhalter 2"/>
          <p:cNvSpPr txBox="1">
            <a:spLocks/>
          </p:cNvSpPr>
          <p:nvPr/>
        </p:nvSpPr>
        <p:spPr>
          <a:xfrm>
            <a:off x="5054251" y="2597392"/>
            <a:ext cx="776614" cy="385811"/>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None/>
            </a:pPr>
            <a:r>
              <a:rPr lang="en-GB" sz="1000" b="1" dirty="0" err="1" smtClean="0"/>
              <a:t>Consetetur</a:t>
            </a:r>
            <a:r>
              <a:rPr lang="en-GB" sz="1000" b="1" dirty="0" smtClean="0"/>
              <a:t> </a:t>
            </a:r>
            <a:r>
              <a:rPr lang="en-GB" sz="1000" b="1" dirty="0" err="1" smtClean="0"/>
              <a:t>sadipscing</a:t>
            </a:r>
            <a:endParaRPr lang="en-GB" sz="1000" b="1" dirty="0" smtClean="0"/>
          </a:p>
        </p:txBody>
      </p:sp>
      <p:sp>
        <p:nvSpPr>
          <p:cNvPr id="23" name="Textplatzhalter 2"/>
          <p:cNvSpPr txBox="1">
            <a:spLocks/>
          </p:cNvSpPr>
          <p:nvPr/>
        </p:nvSpPr>
        <p:spPr>
          <a:xfrm>
            <a:off x="5899759" y="3283842"/>
            <a:ext cx="1878903" cy="462755"/>
          </a:xfrm>
          <a:prstGeom prst="rect">
            <a:avLst/>
          </a:prstGeom>
        </p:spPr>
        <p:txBody>
          <a:bodyPr vert="horz" wrap="square" lIns="0" tIns="46800" rIns="0" bIns="0" rtlCol="0">
            <a:spAutoFit/>
          </a:bodyPr>
          <a:lstStyle>
            <a:defPPr>
              <a:defRPr lang="de-DE"/>
            </a:defPPr>
            <a:lvl1pPr marL="131763" indent="-131763" defTabSz="270000">
              <a:lnSpc>
                <a:spcPct val="110000"/>
              </a:lnSpc>
              <a:spcBef>
                <a:spcPts val="0"/>
              </a:spcBef>
              <a:spcAft>
                <a:spcPts val="600"/>
              </a:spcAft>
              <a:buFont typeface="Wingdings" pitchFamily="2" charset="2"/>
              <a:buChar char="§"/>
              <a:defRPr sz="900">
                <a:solidFill>
                  <a:schemeClr val="tx2"/>
                </a:solidFill>
              </a:defRPr>
            </a:lvl1pPr>
            <a:lvl2pPr marL="540000" indent="-270000" defTabSz="270000">
              <a:lnSpc>
                <a:spcPct val="110000"/>
              </a:lnSpc>
              <a:spcBef>
                <a:spcPts val="0"/>
              </a:spcBef>
              <a:spcAft>
                <a:spcPts val="600"/>
              </a:spcAft>
              <a:buFont typeface="Wingdings" pitchFamily="2" charset="2"/>
              <a:buChar char="§"/>
              <a:defRPr sz="1400">
                <a:solidFill>
                  <a:schemeClr val="tx2"/>
                </a:solidFill>
              </a:defRPr>
            </a:lvl2pPr>
            <a:lvl3pPr marL="810000" indent="-270000" defTabSz="270000">
              <a:lnSpc>
                <a:spcPct val="110000"/>
              </a:lnSpc>
              <a:spcBef>
                <a:spcPts val="0"/>
              </a:spcBef>
              <a:spcAft>
                <a:spcPts val="600"/>
              </a:spcAft>
              <a:buFont typeface="Wingdings" pitchFamily="2" charset="2"/>
              <a:buChar char="§"/>
              <a:defRPr sz="1400">
                <a:solidFill>
                  <a:schemeClr val="tx2"/>
                </a:solidFill>
              </a:defRPr>
            </a:lvl3pPr>
            <a:lvl4pPr marL="1080000" indent="-270000" defTabSz="270000">
              <a:lnSpc>
                <a:spcPct val="110000"/>
              </a:lnSpc>
              <a:spcBef>
                <a:spcPts val="0"/>
              </a:spcBef>
              <a:spcAft>
                <a:spcPts val="600"/>
              </a:spcAft>
              <a:buFont typeface="Wingdings" pitchFamily="2" charset="2"/>
              <a:buChar char="§"/>
              <a:defRPr sz="1400">
                <a:solidFill>
                  <a:schemeClr val="tx2"/>
                </a:solidFill>
              </a:defRPr>
            </a:lvl4pPr>
            <a:lvl5pPr marL="1350000" indent="-270000" defTabSz="270000">
              <a:lnSpc>
                <a:spcPct val="110000"/>
              </a:lnSpc>
              <a:spcBef>
                <a:spcPts val="0"/>
              </a:spcBef>
              <a:spcAft>
                <a:spcPts val="600"/>
              </a:spcAft>
              <a:buFont typeface="Wingdings" pitchFamily="2" charset="2"/>
              <a:buChar char="§"/>
              <a:defRPr sz="1400">
                <a:solidFill>
                  <a:schemeClr val="tx2"/>
                </a:solidFill>
              </a:defRPr>
            </a:lvl5pPr>
            <a:lvl6pPr marL="1620000" indent="-270000" defTabSz="270000">
              <a:lnSpc>
                <a:spcPct val="110000"/>
              </a:lnSpc>
              <a:spcBef>
                <a:spcPts val="0"/>
              </a:spcBef>
              <a:spcAft>
                <a:spcPts val="600"/>
              </a:spcAft>
              <a:buFont typeface="Wingdings" pitchFamily="2" charset="2"/>
              <a:buChar char="§"/>
              <a:defRPr sz="1400">
                <a:solidFill>
                  <a:schemeClr val="tx2"/>
                </a:solidFill>
              </a:defRPr>
            </a:lvl6pPr>
            <a:lvl7pPr marL="1890000" indent="-270000" defTabSz="270000">
              <a:lnSpc>
                <a:spcPct val="110000"/>
              </a:lnSpc>
              <a:spcBef>
                <a:spcPts val="0"/>
              </a:spcBef>
              <a:spcAft>
                <a:spcPts val="600"/>
              </a:spcAft>
              <a:buFont typeface="Wingdings" pitchFamily="2" charset="2"/>
              <a:buChar char="§"/>
              <a:defRPr sz="1400" baseline="0">
                <a:solidFill>
                  <a:schemeClr val="tx2"/>
                </a:solidFill>
              </a:defRPr>
            </a:lvl7pPr>
            <a:lvl8pPr marL="2160000" indent="-270000" defTabSz="270000">
              <a:lnSpc>
                <a:spcPct val="110000"/>
              </a:lnSpc>
              <a:spcBef>
                <a:spcPts val="0"/>
              </a:spcBef>
              <a:spcAft>
                <a:spcPts val="600"/>
              </a:spcAft>
              <a:buFont typeface="Wingdings" pitchFamily="2" charset="2"/>
              <a:buChar char="§"/>
              <a:defRPr sz="1400" baseline="0">
                <a:solidFill>
                  <a:schemeClr val="tx2"/>
                </a:solidFill>
              </a:defRPr>
            </a:lvl8pPr>
            <a:lvl9pPr marL="2430000" indent="-270000" defTabSz="270000">
              <a:lnSpc>
                <a:spcPct val="110000"/>
              </a:lnSpc>
              <a:spcBef>
                <a:spcPts val="0"/>
              </a:spcBef>
              <a:spcAft>
                <a:spcPts val="600"/>
              </a:spcAft>
              <a:buFont typeface="Wingdings" pitchFamily="2" charset="2"/>
              <a:buChar char="§"/>
              <a:defRPr sz="1400" baseline="0">
                <a:solidFill>
                  <a:schemeClr val="tx2"/>
                </a:solidFill>
              </a:defRPr>
            </a:lvl9pPr>
          </a:lstStyle>
          <a:p>
            <a:pPr marL="144000" indent="-144000"/>
            <a:r>
              <a:rPr lang="en-GB" sz="1000" dirty="0" err="1" smtClean="0"/>
              <a:t>Molestie</a:t>
            </a:r>
            <a:r>
              <a:rPr lang="en-GB" sz="1000" dirty="0" smtClean="0"/>
              <a:t> </a:t>
            </a:r>
            <a:r>
              <a:rPr lang="en-GB" sz="1000" dirty="0" err="1" smtClean="0"/>
              <a:t>consequat</a:t>
            </a:r>
            <a:r>
              <a:rPr lang="en-GB" sz="1000" dirty="0" smtClean="0"/>
              <a:t>, </a:t>
            </a:r>
            <a:r>
              <a:rPr lang="en-GB" sz="1000" dirty="0" err="1" smtClean="0"/>
              <a:t>vel</a:t>
            </a:r>
            <a:r>
              <a:rPr lang="en-GB" sz="1000" dirty="0" smtClean="0"/>
              <a:t> </a:t>
            </a:r>
            <a:r>
              <a:rPr lang="en-GB" sz="1000" dirty="0" err="1" smtClean="0"/>
              <a:t>illum</a:t>
            </a:r>
            <a:endParaRPr lang="en-GB" sz="1000" dirty="0" smtClean="0"/>
          </a:p>
          <a:p>
            <a:pPr marL="144000" indent="-144000"/>
            <a:r>
              <a:rPr lang="en-GB" sz="1000" dirty="0" smtClean="0"/>
              <a:t>At </a:t>
            </a:r>
            <a:r>
              <a:rPr lang="en-GB" sz="1000" dirty="0" err="1" smtClean="0"/>
              <a:t>vero</a:t>
            </a:r>
            <a:r>
              <a:rPr lang="en-GB" sz="1000" dirty="0" smtClean="0"/>
              <a:t> </a:t>
            </a:r>
            <a:r>
              <a:rPr lang="en-GB" sz="1000" dirty="0" err="1" smtClean="0"/>
              <a:t>eos</a:t>
            </a:r>
            <a:r>
              <a:rPr lang="en-GB" sz="1000" dirty="0" smtClean="0"/>
              <a:t> et </a:t>
            </a:r>
            <a:r>
              <a:rPr lang="en-GB" sz="1000" dirty="0" err="1" smtClean="0"/>
              <a:t>accusam</a:t>
            </a:r>
            <a:r>
              <a:rPr lang="en-GB" sz="1000" dirty="0" smtClean="0"/>
              <a:t> </a:t>
            </a:r>
            <a:endParaRPr lang="en-GB" sz="1000" dirty="0"/>
          </a:p>
        </p:txBody>
      </p:sp>
      <p:sp>
        <p:nvSpPr>
          <p:cNvPr id="24" name="Textplatzhalter 2"/>
          <p:cNvSpPr txBox="1">
            <a:spLocks/>
          </p:cNvSpPr>
          <p:nvPr/>
        </p:nvSpPr>
        <p:spPr>
          <a:xfrm>
            <a:off x="7891397" y="3283842"/>
            <a:ext cx="944802" cy="318100"/>
          </a:xfrm>
          <a:prstGeom prst="rect">
            <a:avLst/>
          </a:prstGeom>
        </p:spPr>
        <p:txBody>
          <a:bodyPr vert="horz" wrap="square" lIns="0" tIns="46800" rIns="0" bIns="0" rtlCol="0">
            <a:spAutoFit/>
          </a:bodyPr>
          <a:lstStyle>
            <a:defPPr>
              <a:defRPr lang="de-DE"/>
            </a:defPPr>
            <a:lvl1pPr marL="131763" indent="-131763" defTabSz="270000">
              <a:lnSpc>
                <a:spcPct val="110000"/>
              </a:lnSpc>
              <a:spcBef>
                <a:spcPts val="0"/>
              </a:spcBef>
              <a:spcAft>
                <a:spcPts val="600"/>
              </a:spcAft>
              <a:buFont typeface="Wingdings" pitchFamily="2" charset="2"/>
              <a:buChar char="§"/>
              <a:defRPr sz="900">
                <a:solidFill>
                  <a:schemeClr val="tx2"/>
                </a:solidFill>
              </a:defRPr>
            </a:lvl1pPr>
            <a:lvl2pPr marL="540000" indent="-270000" defTabSz="270000">
              <a:lnSpc>
                <a:spcPct val="110000"/>
              </a:lnSpc>
              <a:spcBef>
                <a:spcPts val="0"/>
              </a:spcBef>
              <a:spcAft>
                <a:spcPts val="600"/>
              </a:spcAft>
              <a:buFont typeface="Wingdings" pitchFamily="2" charset="2"/>
              <a:buChar char="§"/>
              <a:defRPr sz="1400">
                <a:solidFill>
                  <a:schemeClr val="tx2"/>
                </a:solidFill>
              </a:defRPr>
            </a:lvl2pPr>
            <a:lvl3pPr marL="810000" indent="-270000" defTabSz="270000">
              <a:lnSpc>
                <a:spcPct val="110000"/>
              </a:lnSpc>
              <a:spcBef>
                <a:spcPts val="0"/>
              </a:spcBef>
              <a:spcAft>
                <a:spcPts val="600"/>
              </a:spcAft>
              <a:buFont typeface="Wingdings" pitchFamily="2" charset="2"/>
              <a:buChar char="§"/>
              <a:defRPr sz="1400">
                <a:solidFill>
                  <a:schemeClr val="tx2"/>
                </a:solidFill>
              </a:defRPr>
            </a:lvl3pPr>
            <a:lvl4pPr marL="1080000" indent="-270000" defTabSz="270000">
              <a:lnSpc>
                <a:spcPct val="110000"/>
              </a:lnSpc>
              <a:spcBef>
                <a:spcPts val="0"/>
              </a:spcBef>
              <a:spcAft>
                <a:spcPts val="600"/>
              </a:spcAft>
              <a:buFont typeface="Wingdings" pitchFamily="2" charset="2"/>
              <a:buChar char="§"/>
              <a:defRPr sz="1400">
                <a:solidFill>
                  <a:schemeClr val="tx2"/>
                </a:solidFill>
              </a:defRPr>
            </a:lvl4pPr>
            <a:lvl5pPr marL="1350000" indent="-270000" defTabSz="270000">
              <a:lnSpc>
                <a:spcPct val="110000"/>
              </a:lnSpc>
              <a:spcBef>
                <a:spcPts val="0"/>
              </a:spcBef>
              <a:spcAft>
                <a:spcPts val="600"/>
              </a:spcAft>
              <a:buFont typeface="Wingdings" pitchFamily="2" charset="2"/>
              <a:buChar char="§"/>
              <a:defRPr sz="1400">
                <a:solidFill>
                  <a:schemeClr val="tx2"/>
                </a:solidFill>
              </a:defRPr>
            </a:lvl5pPr>
            <a:lvl6pPr marL="1620000" indent="-270000" defTabSz="270000">
              <a:lnSpc>
                <a:spcPct val="110000"/>
              </a:lnSpc>
              <a:spcBef>
                <a:spcPts val="0"/>
              </a:spcBef>
              <a:spcAft>
                <a:spcPts val="600"/>
              </a:spcAft>
              <a:buFont typeface="Wingdings" pitchFamily="2" charset="2"/>
              <a:buChar char="§"/>
              <a:defRPr sz="1400">
                <a:solidFill>
                  <a:schemeClr val="tx2"/>
                </a:solidFill>
              </a:defRPr>
            </a:lvl6pPr>
            <a:lvl7pPr marL="1890000" indent="-270000" defTabSz="270000">
              <a:lnSpc>
                <a:spcPct val="110000"/>
              </a:lnSpc>
              <a:spcBef>
                <a:spcPts val="0"/>
              </a:spcBef>
              <a:spcAft>
                <a:spcPts val="600"/>
              </a:spcAft>
              <a:buFont typeface="Wingdings" pitchFamily="2" charset="2"/>
              <a:buChar char="§"/>
              <a:defRPr sz="1400" baseline="0">
                <a:solidFill>
                  <a:schemeClr val="tx2"/>
                </a:solidFill>
              </a:defRPr>
            </a:lvl7pPr>
            <a:lvl8pPr marL="2160000" indent="-270000" defTabSz="270000">
              <a:lnSpc>
                <a:spcPct val="110000"/>
              </a:lnSpc>
              <a:spcBef>
                <a:spcPts val="0"/>
              </a:spcBef>
              <a:spcAft>
                <a:spcPts val="600"/>
              </a:spcAft>
              <a:buFont typeface="Wingdings" pitchFamily="2" charset="2"/>
              <a:buChar char="§"/>
              <a:defRPr sz="1400" baseline="0">
                <a:solidFill>
                  <a:schemeClr val="tx2"/>
                </a:solidFill>
              </a:defRPr>
            </a:lvl8pPr>
            <a:lvl9pPr marL="2430000" indent="-270000" defTabSz="270000">
              <a:lnSpc>
                <a:spcPct val="110000"/>
              </a:lnSpc>
              <a:spcBef>
                <a:spcPts val="0"/>
              </a:spcBef>
              <a:spcAft>
                <a:spcPts val="600"/>
              </a:spcAft>
              <a:buFont typeface="Wingdings" pitchFamily="2" charset="2"/>
              <a:buChar char="§"/>
              <a:defRPr sz="1400" baseline="0">
                <a:solidFill>
                  <a:schemeClr val="tx2"/>
                </a:solidFill>
              </a:defRPr>
            </a:lvl9pPr>
          </a:lstStyle>
          <a:p>
            <a:pPr marL="0" indent="0" algn="r">
              <a:buNone/>
            </a:pPr>
            <a:r>
              <a:rPr lang="en-GB" sz="1600" dirty="0" smtClean="0"/>
              <a:t>~12%</a:t>
            </a:r>
            <a:endParaRPr lang="en-GB" sz="1600" dirty="0"/>
          </a:p>
        </p:txBody>
      </p:sp>
      <p:sp>
        <p:nvSpPr>
          <p:cNvPr id="25" name="Textplatzhalter 2"/>
          <p:cNvSpPr txBox="1">
            <a:spLocks/>
          </p:cNvSpPr>
          <p:nvPr/>
        </p:nvSpPr>
        <p:spPr>
          <a:xfrm>
            <a:off x="5054251" y="3283842"/>
            <a:ext cx="776614" cy="385811"/>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None/>
            </a:pPr>
            <a:r>
              <a:rPr lang="en-GB" sz="1000" b="1" dirty="0" err="1" smtClean="0"/>
              <a:t>Consetetur</a:t>
            </a:r>
            <a:r>
              <a:rPr lang="en-GB" sz="1000" b="1" dirty="0" smtClean="0"/>
              <a:t> </a:t>
            </a:r>
            <a:r>
              <a:rPr lang="en-GB" sz="1000" b="1" dirty="0" err="1" smtClean="0"/>
              <a:t>sadipscing</a:t>
            </a:r>
            <a:endParaRPr lang="en-GB" sz="1000" b="1" dirty="0" smtClean="0"/>
          </a:p>
        </p:txBody>
      </p:sp>
      <p:cxnSp>
        <p:nvCxnSpPr>
          <p:cNvPr id="26" name="Gerader Verbinder 77"/>
          <p:cNvCxnSpPr/>
          <p:nvPr/>
        </p:nvCxnSpPr>
        <p:spPr>
          <a:xfrm>
            <a:off x="5054251" y="2594411"/>
            <a:ext cx="27244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Gerader Verbinder 79"/>
          <p:cNvCxnSpPr/>
          <p:nvPr/>
        </p:nvCxnSpPr>
        <p:spPr>
          <a:xfrm>
            <a:off x="7891397" y="2594411"/>
            <a:ext cx="94480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Gerader Verbinder 82"/>
          <p:cNvCxnSpPr/>
          <p:nvPr/>
        </p:nvCxnSpPr>
        <p:spPr>
          <a:xfrm>
            <a:off x="5054251" y="3283842"/>
            <a:ext cx="2724410"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Gerader Verbinder 83"/>
          <p:cNvCxnSpPr/>
          <p:nvPr/>
        </p:nvCxnSpPr>
        <p:spPr>
          <a:xfrm>
            <a:off x="7891397" y="3283842"/>
            <a:ext cx="944802" cy="0"/>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5728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6000" y="1206000"/>
            <a:ext cx="5688000" cy="3628800"/>
          </a:xfrm>
        </p:spPr>
        <p:txBody>
          <a:bodyPr/>
          <a:lstStyle/>
          <a:p>
            <a:r>
              <a:rPr lang="en-GB" dirty="0">
                <a:solidFill>
                  <a:schemeClr val="accent1"/>
                </a:solidFill>
              </a:rPr>
              <a:t>“What we should read is not the words but the man whom we feel to be behind the words.”</a:t>
            </a:r>
            <a:r>
              <a:rPr lang="en-GB" dirty="0"/>
              <a:t/>
            </a:r>
            <a:br>
              <a:rPr lang="en-GB" dirty="0"/>
            </a:br>
            <a:r>
              <a:rPr lang="en-GB" sz="1200" dirty="0"/>
              <a:t>Samuel Butler</a:t>
            </a:r>
          </a:p>
          <a:p>
            <a:endParaRPr lang="en-GB" sz="1200" dirty="0"/>
          </a:p>
          <a:p>
            <a:r>
              <a:rPr lang="en-GB" dirty="0"/>
              <a:t>The most important thing in a presentation is the presenter. </a:t>
            </a:r>
            <a:br>
              <a:rPr lang="en-GB" dirty="0"/>
            </a:br>
            <a:r>
              <a:rPr lang="en-GB" dirty="0"/>
              <a:t>The presenter's manner and arguments determine whether a presentation is successful or not – ultimately whether the audience reject it or accept it.</a:t>
            </a:r>
          </a:p>
          <a:p>
            <a:r>
              <a:rPr lang="en-GB" dirty="0"/>
              <a:t>Technical aids such as PowerPoint and other presentation formats should only support the presenter and should never take over the lead role. Their purpose should be to provide the narrator with a professional framework for telling the story in an interesting and memorable </a:t>
            </a:r>
            <a:r>
              <a:rPr lang="en-GB" dirty="0" smtClean="0"/>
              <a:t>way</a:t>
            </a:r>
            <a:endParaRPr lang="en-GB" dirty="0"/>
          </a:p>
        </p:txBody>
      </p:sp>
      <p:sp>
        <p:nvSpPr>
          <p:cNvPr id="3" name="Title 2"/>
          <p:cNvSpPr>
            <a:spLocks noGrp="1"/>
          </p:cNvSpPr>
          <p:nvPr>
            <p:ph type="title"/>
          </p:nvPr>
        </p:nvSpPr>
        <p:spPr/>
        <p:txBody>
          <a:bodyPr/>
          <a:lstStyle/>
          <a:p>
            <a:r>
              <a:rPr lang="en-GB" dirty="0"/>
              <a:t>The key to a successful presentation is the presenter</a:t>
            </a:r>
          </a:p>
        </p:txBody>
      </p:sp>
      <p:sp>
        <p:nvSpPr>
          <p:cNvPr id="4" name="Date Placeholder 3"/>
          <p:cNvSpPr>
            <a:spLocks noGrp="1"/>
          </p:cNvSpPr>
          <p:nvPr>
            <p:ph type="dt" sz="half" idx="10"/>
          </p:nvPr>
        </p:nvSpPr>
        <p:spPr/>
        <p:txBody>
          <a:bodyPr/>
          <a:lstStyle/>
          <a:p>
            <a:fld id="{423D77C3-1422-4799-A247-06C4A54EFA25}" type="datetime4">
              <a:rPr lang="en-GB" noProof="0" smtClean="0"/>
              <a:t>01 December 2015</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en-GB" noProof="0" smtClean="0"/>
              <a:pPr/>
              <a:t>4</a:t>
            </a:fld>
            <a:endParaRPr lang="en-GB" noProof="0"/>
          </a:p>
        </p:txBody>
      </p:sp>
      <p:sp>
        <p:nvSpPr>
          <p:cNvPr id="6" name="Footer Placeholder 5"/>
          <p:cNvSpPr>
            <a:spLocks noGrp="1"/>
          </p:cNvSpPr>
          <p:nvPr>
            <p:ph type="ftr" sz="quarter" idx="12"/>
          </p:nvPr>
        </p:nvSpPr>
        <p:spPr/>
        <p:txBody>
          <a:bodyPr/>
          <a:lstStyle/>
          <a:p>
            <a:r>
              <a:rPr lang="en-GB" noProof="0" smtClean="0"/>
              <a:t>MR Best Practice</a:t>
            </a:r>
            <a:endParaRPr lang="en-GB" noProof="0"/>
          </a:p>
        </p:txBody>
      </p:sp>
    </p:spTree>
    <p:extLst>
      <p:ext uri="{BB962C8B-B14F-4D97-AF65-F5344CB8AC3E}">
        <p14:creationId xmlns:p14="http://schemas.microsoft.com/office/powerpoint/2010/main" val="282519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endParaRPr lang="en-GB" dirty="0"/>
          </a:p>
        </p:txBody>
      </p:sp>
      <p:sp>
        <p:nvSpPr>
          <p:cNvPr id="3" name="Date Placeholder 2"/>
          <p:cNvSpPr>
            <a:spLocks noGrp="1"/>
          </p:cNvSpPr>
          <p:nvPr>
            <p:ph type="dt" sz="half" idx="10"/>
          </p:nvPr>
        </p:nvSpPr>
        <p:spPr/>
        <p:txBody>
          <a:bodyPr/>
          <a:lstStyle/>
          <a:p>
            <a:fld id="{7D52D09E-BD91-4B48-9BD0-E0DF6BD314AC}"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40</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grpSp>
        <p:nvGrpSpPr>
          <p:cNvPr id="6" name="Gruppieren 45"/>
          <p:cNvGrpSpPr/>
          <p:nvPr/>
        </p:nvGrpSpPr>
        <p:grpSpPr>
          <a:xfrm>
            <a:off x="306000" y="4294800"/>
            <a:ext cx="8530200" cy="540000"/>
            <a:chOff x="306000" y="4248000"/>
            <a:chExt cx="8530200" cy="540000"/>
          </a:xfrm>
        </p:grpSpPr>
        <p:sp>
          <p:nvSpPr>
            <p:cNvPr id="7" name="Rechteck 46"/>
            <p:cNvSpPr/>
            <p:nvPr/>
          </p:nvSpPr>
          <p:spPr>
            <a:xfrm>
              <a:off x="306000" y="4248000"/>
              <a:ext cx="8530200" cy="540000"/>
            </a:xfrm>
            <a:prstGeom prst="rect">
              <a:avLst/>
            </a:prstGeom>
            <a:solidFill>
              <a:schemeClr val="accent1"/>
            </a:solidFill>
            <a:ln w="9525" cap="flat" cmpd="sng" algn="ctr">
              <a:noFill/>
              <a:prstDash val="solid"/>
            </a:ln>
            <a:effectLst/>
          </p:spPr>
          <p:txBody>
            <a:bodyPr lIns="450000" tIns="0" rIns="72000" bIns="0" rtlCol="0" anchor="ctr"/>
            <a:lstStyle/>
            <a:p>
              <a:pPr>
                <a:buClr>
                  <a:prstClr val="white"/>
                </a:buClr>
                <a:buSzPct val="120000"/>
                <a:defRPr/>
              </a:pPr>
              <a:r>
                <a:rPr lang="en-GB" sz="1400" kern="0" dirty="0" smtClean="0">
                  <a:solidFill>
                    <a:sysClr val="window" lastClr="FFFFFF"/>
                  </a:solidFill>
                </a:rPr>
                <a:t>Lorem ipsum </a:t>
              </a:r>
              <a:r>
                <a:rPr lang="en-GB" sz="1400" kern="0" dirty="0" err="1" smtClean="0">
                  <a:solidFill>
                    <a:sysClr val="window" lastClr="FFFFFF"/>
                  </a:solidFill>
                </a:rPr>
                <a:t>dolor</a:t>
              </a:r>
              <a:r>
                <a:rPr lang="en-GB" sz="1400" kern="0" dirty="0" smtClean="0">
                  <a:solidFill>
                    <a:sysClr val="window" lastClr="FFFFFF"/>
                  </a:solidFill>
                </a:rPr>
                <a:t> sit </a:t>
              </a:r>
              <a:r>
                <a:rPr lang="en-GB" sz="1400" kern="0" dirty="0" err="1" smtClean="0">
                  <a:solidFill>
                    <a:sysClr val="window" lastClr="FFFFFF"/>
                  </a:solidFill>
                </a:rPr>
                <a:t>amet</a:t>
              </a:r>
              <a:r>
                <a:rPr lang="en-GB" sz="1400" kern="0" dirty="0" smtClean="0">
                  <a:solidFill>
                    <a:sysClr val="window" lastClr="FFFFFF"/>
                  </a:solidFill>
                </a:rPr>
                <a:t>, </a:t>
              </a:r>
              <a:r>
                <a:rPr lang="en-GB" sz="1400" kern="0" dirty="0" err="1" smtClean="0">
                  <a:solidFill>
                    <a:sysClr val="window" lastClr="FFFFFF"/>
                  </a:solidFill>
                </a:rPr>
                <a:t>consetetur</a:t>
              </a:r>
              <a:r>
                <a:rPr lang="en-GB" sz="1400" kern="0" dirty="0" smtClean="0">
                  <a:solidFill>
                    <a:sysClr val="window" lastClr="FFFFFF"/>
                  </a:solidFill>
                </a:rPr>
                <a:t> </a:t>
              </a:r>
              <a:r>
                <a:rPr lang="en-GB" sz="1400" kern="0" dirty="0" err="1" smtClean="0">
                  <a:solidFill>
                    <a:sysClr val="window" lastClr="FFFFFF"/>
                  </a:solidFill>
                </a:rPr>
                <a:t>sadipscing</a:t>
              </a:r>
              <a:r>
                <a:rPr lang="en-GB" sz="1400" kern="0" dirty="0" smtClean="0">
                  <a:solidFill>
                    <a:sysClr val="window" lastClr="FFFFFF"/>
                  </a:solidFill>
                </a:rPr>
                <a:t> </a:t>
              </a:r>
              <a:r>
                <a:rPr lang="en-GB" sz="1400" kern="0" dirty="0" err="1" smtClean="0">
                  <a:solidFill>
                    <a:sysClr val="window" lastClr="FFFFFF"/>
                  </a:solidFill>
                </a:rPr>
                <a:t>elitr</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nonumy</a:t>
              </a:r>
              <a:r>
                <a:rPr lang="en-GB" sz="1400" kern="0" dirty="0" smtClean="0">
                  <a:solidFill>
                    <a:sysClr val="window" lastClr="FFFFFF"/>
                  </a:solidFill>
                </a:rPr>
                <a:t> </a:t>
              </a:r>
              <a:r>
                <a:rPr lang="en-GB" sz="1400" kern="0" dirty="0" err="1" smtClean="0">
                  <a:solidFill>
                    <a:sysClr val="window" lastClr="FFFFFF"/>
                  </a:solidFill>
                </a:rPr>
                <a:t>eirmod</a:t>
              </a:r>
              <a:r>
                <a:rPr lang="en-GB" sz="1400" kern="0" dirty="0" smtClean="0">
                  <a:solidFill>
                    <a:sysClr val="window" lastClr="FFFFFF"/>
                  </a:solidFill>
                </a:rPr>
                <a:t> </a:t>
              </a:r>
              <a:r>
                <a:rPr lang="en-GB" sz="1400" kern="0" dirty="0" err="1" smtClean="0">
                  <a:solidFill>
                    <a:sysClr val="window" lastClr="FFFFFF"/>
                  </a:solidFill>
                </a:rPr>
                <a:t>tempor</a:t>
              </a:r>
              <a:r>
                <a:rPr lang="en-GB" sz="1400" kern="0" dirty="0" smtClean="0">
                  <a:solidFill>
                    <a:sysClr val="window" lastClr="FFFFFF"/>
                  </a:solidFill>
                </a:rPr>
                <a:t> </a:t>
              </a:r>
              <a:r>
                <a:rPr lang="en-GB" sz="1400" kern="0" dirty="0" err="1" smtClean="0">
                  <a:solidFill>
                    <a:sysClr val="window" lastClr="FFFFFF"/>
                  </a:solidFill>
                </a:rPr>
                <a:t>invidunt</a:t>
              </a:r>
              <a:r>
                <a:rPr lang="en-GB" sz="1400" kern="0" dirty="0" smtClean="0">
                  <a:solidFill>
                    <a:sysClr val="window" lastClr="FFFFFF"/>
                  </a:solidFill>
                </a:rPr>
                <a:t> </a:t>
              </a:r>
              <a:r>
                <a:rPr lang="en-GB" sz="1400" kern="0" dirty="0" err="1" smtClean="0">
                  <a:solidFill>
                    <a:sysClr val="window" lastClr="FFFFFF"/>
                  </a:solidFill>
                </a:rPr>
                <a:t>ut</a:t>
              </a:r>
              <a:r>
                <a:rPr lang="en-GB" sz="1400" kern="0" dirty="0" smtClean="0">
                  <a:solidFill>
                    <a:sysClr val="window" lastClr="FFFFFF"/>
                  </a:solidFill>
                </a:rPr>
                <a:t> </a:t>
              </a:r>
              <a:r>
                <a:rPr lang="en-GB" sz="1400" kern="0" dirty="0" err="1" smtClean="0">
                  <a:solidFill>
                    <a:sysClr val="window" lastClr="FFFFFF"/>
                  </a:solidFill>
                </a:rPr>
                <a:t>labore</a:t>
              </a:r>
              <a:r>
                <a:rPr lang="en-GB" sz="1400" kern="0" dirty="0" smtClean="0">
                  <a:solidFill>
                    <a:sysClr val="window" lastClr="FFFFFF"/>
                  </a:solidFill>
                </a:rPr>
                <a:t> et </a:t>
              </a:r>
              <a:r>
                <a:rPr lang="en-GB" sz="1400" kern="0" dirty="0" err="1" smtClean="0">
                  <a:solidFill>
                    <a:sysClr val="window" lastClr="FFFFFF"/>
                  </a:solidFill>
                </a:rPr>
                <a:t>dolore</a:t>
              </a:r>
              <a:r>
                <a:rPr lang="en-GB" sz="1400" kern="0" dirty="0" smtClean="0">
                  <a:solidFill>
                    <a:sysClr val="window" lastClr="FFFFFF"/>
                  </a:solidFill>
                </a:rPr>
                <a:t> magna </a:t>
              </a:r>
              <a:r>
                <a:rPr lang="en-GB" sz="1400" kern="0" dirty="0" err="1" smtClean="0">
                  <a:solidFill>
                    <a:sysClr val="window" lastClr="FFFFFF"/>
                  </a:solidFill>
                </a:rPr>
                <a:t>aliquyam</a:t>
              </a:r>
              <a:r>
                <a:rPr lang="en-GB" sz="1400" kern="0" dirty="0" smtClean="0">
                  <a:solidFill>
                    <a:sysClr val="window" lastClr="FFFFFF"/>
                  </a:solidFill>
                </a:rPr>
                <a:t> </a:t>
              </a:r>
              <a:r>
                <a:rPr lang="en-GB" sz="1400" kern="0" dirty="0" err="1" smtClean="0">
                  <a:solidFill>
                    <a:sysClr val="window" lastClr="FFFFFF"/>
                  </a:solidFill>
                </a:rPr>
                <a:t>erat</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voluptua</a:t>
              </a:r>
              <a:r>
                <a:rPr lang="en-GB" sz="1400" kern="0" dirty="0" smtClean="0">
                  <a:solidFill>
                    <a:sysClr val="window" lastClr="FFFFFF"/>
                  </a:solidFill>
                </a:rPr>
                <a:t>.</a:t>
              </a:r>
              <a:endParaRPr lang="en-GB" sz="1400" kern="0" dirty="0">
                <a:solidFill>
                  <a:sysClr val="window" lastClr="FFFFFF"/>
                </a:solidFill>
              </a:endParaRPr>
            </a:p>
          </p:txBody>
        </p:sp>
        <p:sp>
          <p:nvSpPr>
            <p:cNvPr id="8" name="Gleichschenkliges Dreieck 47"/>
            <p:cNvSpPr/>
            <p:nvPr/>
          </p:nvSpPr>
          <p:spPr>
            <a:xfrm rot="5400000">
              <a:off x="367506" y="4410000"/>
              <a:ext cx="306000" cy="216000"/>
            </a:xfrm>
            <a:prstGeom prs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grpSp>
        <p:nvGrpSpPr>
          <p:cNvPr id="9" name="Gruppieren 90"/>
          <p:cNvGrpSpPr/>
          <p:nvPr/>
        </p:nvGrpSpPr>
        <p:grpSpPr>
          <a:xfrm>
            <a:off x="305999" y="1206000"/>
            <a:ext cx="3977901" cy="262701"/>
            <a:chOff x="306000" y="1206000"/>
            <a:chExt cx="2292420" cy="262701"/>
          </a:xfrm>
        </p:grpSpPr>
        <p:sp>
          <p:nvSpPr>
            <p:cNvPr id="10" name="Textplatzhalter 1"/>
            <p:cNvSpPr txBox="1">
              <a:spLocks/>
            </p:cNvSpPr>
            <p:nvPr/>
          </p:nvSpPr>
          <p:spPr>
            <a:xfrm>
              <a:off x="306000" y="1206000"/>
              <a:ext cx="2292420" cy="262701"/>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t>Sed</a:t>
              </a:r>
              <a:r>
                <a:rPr lang="en-GB" sz="1400" dirty="0" smtClean="0"/>
                <a:t> </a:t>
              </a:r>
              <a:r>
                <a:rPr lang="en-GB" sz="1400" dirty="0" err="1" smtClean="0"/>
                <a:t>diam</a:t>
              </a:r>
              <a:r>
                <a:rPr lang="en-GB" sz="1400" dirty="0" smtClean="0"/>
                <a:t> </a:t>
              </a:r>
              <a:r>
                <a:rPr lang="en-GB" sz="1400" dirty="0" err="1" smtClean="0"/>
                <a:t>nonumy</a:t>
              </a:r>
              <a:endParaRPr lang="en-GB" sz="1400" dirty="0"/>
            </a:p>
          </p:txBody>
        </p:sp>
        <p:cxnSp>
          <p:nvCxnSpPr>
            <p:cNvPr id="11" name="Gerader Verbinder 88"/>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Gruppieren 91"/>
          <p:cNvGrpSpPr/>
          <p:nvPr/>
        </p:nvGrpSpPr>
        <p:grpSpPr>
          <a:xfrm>
            <a:off x="4858299" y="1206000"/>
            <a:ext cx="3977901" cy="262701"/>
            <a:chOff x="306000" y="1206000"/>
            <a:chExt cx="2292420" cy="262701"/>
          </a:xfrm>
        </p:grpSpPr>
        <p:sp>
          <p:nvSpPr>
            <p:cNvPr id="13" name="Textplatzhalter 1"/>
            <p:cNvSpPr txBox="1">
              <a:spLocks/>
            </p:cNvSpPr>
            <p:nvPr/>
          </p:nvSpPr>
          <p:spPr>
            <a:xfrm>
              <a:off x="306000" y="1206000"/>
              <a:ext cx="2292420" cy="262701"/>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t>Sed</a:t>
              </a:r>
              <a:r>
                <a:rPr lang="en-GB" sz="1400" dirty="0" smtClean="0"/>
                <a:t> </a:t>
              </a:r>
              <a:r>
                <a:rPr lang="en-GB" sz="1400" dirty="0" err="1" smtClean="0"/>
                <a:t>diam</a:t>
              </a:r>
              <a:r>
                <a:rPr lang="en-GB" sz="1400" dirty="0" smtClean="0"/>
                <a:t> </a:t>
              </a:r>
              <a:r>
                <a:rPr lang="en-GB" sz="1400" dirty="0" err="1" smtClean="0"/>
                <a:t>nonumy</a:t>
              </a:r>
              <a:endParaRPr lang="en-GB" sz="1400" dirty="0"/>
            </a:p>
          </p:txBody>
        </p:sp>
        <p:cxnSp>
          <p:nvCxnSpPr>
            <p:cNvPr id="14" name="Gerader Verbinder 93"/>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aphicFrame>
        <p:nvGraphicFramePr>
          <p:cNvPr id="15" name="Diagrammplatzhalter 9"/>
          <p:cNvGraphicFramePr>
            <a:graphicFrameLocks/>
          </p:cNvGraphicFramePr>
          <p:nvPr>
            <p:extLst>
              <p:ext uri="{D42A27DB-BD31-4B8C-83A1-F6EECF244321}">
                <p14:modId xmlns:p14="http://schemas.microsoft.com/office/powerpoint/2010/main" val="2410006764"/>
              </p:ext>
            </p:extLst>
          </p:nvPr>
        </p:nvGraphicFramePr>
        <p:xfrm>
          <a:off x="306000" y="1530000"/>
          <a:ext cx="3523050" cy="2616115"/>
        </p:xfrm>
        <a:graphic>
          <a:graphicData uri="http://schemas.openxmlformats.org/drawingml/2006/chart">
            <c:chart xmlns:c="http://schemas.openxmlformats.org/drawingml/2006/chart" xmlns:r="http://schemas.openxmlformats.org/officeDocument/2006/relationships" r:id="rId2"/>
          </a:graphicData>
        </a:graphic>
      </p:graphicFrame>
      <p:cxnSp>
        <p:nvCxnSpPr>
          <p:cNvPr id="16" name="Gerader Verbinder 96"/>
          <p:cNvCxnSpPr/>
          <p:nvPr/>
        </p:nvCxnSpPr>
        <p:spPr>
          <a:xfrm>
            <a:off x="306000" y="3012510"/>
            <a:ext cx="3504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feld 100"/>
          <p:cNvSpPr txBox="1"/>
          <p:nvPr/>
        </p:nvSpPr>
        <p:spPr>
          <a:xfrm>
            <a:off x="3894370" y="2927871"/>
            <a:ext cx="389530" cy="169277"/>
          </a:xfrm>
          <a:prstGeom prst="rect">
            <a:avLst/>
          </a:prstGeom>
          <a:noFill/>
          <a:effectLst/>
        </p:spPr>
        <p:txBody>
          <a:bodyPr wrap="none" lIns="0" tIns="0" rIns="0" bIns="0" rtlCol="0">
            <a:spAutoFit/>
          </a:bodyPr>
          <a:lstStyle/>
          <a:p>
            <a:pPr algn="r">
              <a:lnSpc>
                <a:spcPct val="110000"/>
              </a:lnSpc>
            </a:pPr>
            <a:r>
              <a:rPr lang="en-GB" sz="1000" dirty="0" smtClean="0">
                <a:solidFill>
                  <a:schemeClr val="tx2"/>
                </a:solidFill>
              </a:rPr>
              <a:t>Ø 25%</a:t>
            </a:r>
          </a:p>
        </p:txBody>
      </p:sp>
      <p:graphicFrame>
        <p:nvGraphicFramePr>
          <p:cNvPr id="18" name="Diagramm 103"/>
          <p:cNvGraphicFramePr/>
          <p:nvPr>
            <p:extLst>
              <p:ext uri="{D42A27DB-BD31-4B8C-83A1-F6EECF244321}">
                <p14:modId xmlns:p14="http://schemas.microsoft.com/office/powerpoint/2010/main" val="2238849729"/>
              </p:ext>
            </p:extLst>
          </p:nvPr>
        </p:nvGraphicFramePr>
        <p:xfrm>
          <a:off x="4858298" y="1795417"/>
          <a:ext cx="3977901" cy="218779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feld 104"/>
          <p:cNvSpPr txBox="1"/>
          <p:nvPr/>
        </p:nvSpPr>
        <p:spPr>
          <a:xfrm>
            <a:off x="4858298" y="1483826"/>
            <a:ext cx="3977901" cy="216534"/>
          </a:xfrm>
          <a:prstGeom prst="rect">
            <a:avLst/>
          </a:prstGeom>
          <a:noFill/>
          <a:effectLst/>
        </p:spPr>
        <p:txBody>
          <a:bodyPr wrap="square" lIns="0" tIns="46800" rIns="0" bIns="0" rtlCol="0">
            <a:spAutoFit/>
          </a:bodyPr>
          <a:lstStyle/>
          <a:p>
            <a:pPr>
              <a:lnSpc>
                <a:spcPct val="110000"/>
              </a:lnSpc>
            </a:pPr>
            <a:r>
              <a:rPr lang="en-GB" sz="1000" dirty="0" err="1" smtClean="0">
                <a:solidFill>
                  <a:schemeClr val="tx2"/>
                </a:solidFill>
              </a:rPr>
              <a:t>Aliquip</a:t>
            </a:r>
            <a:r>
              <a:rPr lang="en-GB" sz="1000" dirty="0" smtClean="0">
                <a:solidFill>
                  <a:schemeClr val="tx2"/>
                </a:solidFill>
              </a:rPr>
              <a:t> ex </a:t>
            </a:r>
            <a:r>
              <a:rPr lang="en-GB" sz="1000" dirty="0" err="1" smtClean="0">
                <a:solidFill>
                  <a:schemeClr val="tx2"/>
                </a:solidFill>
              </a:rPr>
              <a:t>ea</a:t>
            </a:r>
            <a:r>
              <a:rPr lang="en-GB" sz="1000" dirty="0" smtClean="0">
                <a:solidFill>
                  <a:schemeClr val="tx2"/>
                </a:solidFill>
              </a:rPr>
              <a:t> </a:t>
            </a:r>
            <a:r>
              <a:rPr lang="en-GB" sz="1000" dirty="0" err="1" smtClean="0">
                <a:solidFill>
                  <a:schemeClr val="tx2"/>
                </a:solidFill>
              </a:rPr>
              <a:t>commodo</a:t>
            </a:r>
            <a:endParaRPr lang="en-GB" sz="1000" dirty="0" smtClean="0">
              <a:solidFill>
                <a:schemeClr val="tx2"/>
              </a:solidFill>
            </a:endParaRPr>
          </a:p>
        </p:txBody>
      </p:sp>
      <p:sp>
        <p:nvSpPr>
          <p:cNvPr id="20" name="Textfeld 105"/>
          <p:cNvSpPr txBox="1"/>
          <p:nvPr/>
        </p:nvSpPr>
        <p:spPr>
          <a:xfrm>
            <a:off x="4858298" y="3983210"/>
            <a:ext cx="3977901" cy="216534"/>
          </a:xfrm>
          <a:prstGeom prst="rect">
            <a:avLst/>
          </a:prstGeom>
          <a:noFill/>
          <a:effectLst/>
        </p:spPr>
        <p:txBody>
          <a:bodyPr wrap="square" lIns="0" tIns="46800" rIns="0" bIns="0" rtlCol="0">
            <a:spAutoFit/>
          </a:bodyPr>
          <a:lstStyle/>
          <a:p>
            <a:pPr algn="r">
              <a:lnSpc>
                <a:spcPct val="110000"/>
              </a:lnSpc>
            </a:pPr>
            <a:r>
              <a:rPr lang="en-GB" sz="1000" dirty="0" err="1" smtClean="0">
                <a:solidFill>
                  <a:schemeClr val="tx2"/>
                </a:solidFill>
              </a:rPr>
              <a:t>Duis</a:t>
            </a:r>
            <a:r>
              <a:rPr lang="en-GB" sz="1000" dirty="0" smtClean="0">
                <a:solidFill>
                  <a:schemeClr val="tx2"/>
                </a:solidFill>
              </a:rPr>
              <a:t> </a:t>
            </a:r>
            <a:r>
              <a:rPr lang="en-GB" sz="1000" dirty="0" err="1" smtClean="0">
                <a:solidFill>
                  <a:schemeClr val="tx2"/>
                </a:solidFill>
              </a:rPr>
              <a:t>autem</a:t>
            </a:r>
            <a:r>
              <a:rPr lang="en-GB" sz="1000" dirty="0" smtClean="0">
                <a:solidFill>
                  <a:schemeClr val="tx2"/>
                </a:solidFill>
              </a:rPr>
              <a:t> </a:t>
            </a:r>
            <a:r>
              <a:rPr lang="en-GB" sz="1000" dirty="0" err="1" smtClean="0">
                <a:solidFill>
                  <a:schemeClr val="tx2"/>
                </a:solidFill>
              </a:rPr>
              <a:t>vel</a:t>
            </a:r>
            <a:r>
              <a:rPr lang="en-GB" sz="1000" dirty="0" smtClean="0">
                <a:solidFill>
                  <a:schemeClr val="tx2"/>
                </a:solidFill>
              </a:rPr>
              <a:t> </a:t>
            </a:r>
            <a:r>
              <a:rPr lang="en-GB" sz="1000" dirty="0" err="1" smtClean="0">
                <a:solidFill>
                  <a:schemeClr val="tx2"/>
                </a:solidFill>
              </a:rPr>
              <a:t>eum</a:t>
            </a:r>
            <a:endParaRPr lang="en-GB" sz="1000" dirty="0" smtClean="0">
              <a:solidFill>
                <a:schemeClr val="tx2"/>
              </a:solidFill>
            </a:endParaRPr>
          </a:p>
        </p:txBody>
      </p:sp>
      <p:cxnSp>
        <p:nvCxnSpPr>
          <p:cNvPr id="21" name="Gerader Verbinder 107"/>
          <p:cNvCxnSpPr/>
          <p:nvPr/>
        </p:nvCxnSpPr>
        <p:spPr>
          <a:xfrm>
            <a:off x="6162805" y="1866378"/>
            <a:ext cx="0" cy="187264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108"/>
          <p:cNvCxnSpPr/>
          <p:nvPr/>
        </p:nvCxnSpPr>
        <p:spPr>
          <a:xfrm flipH="1">
            <a:off x="5126277" y="2800319"/>
            <a:ext cx="356052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3" name="Textfeld 3"/>
          <p:cNvSpPr txBox="1"/>
          <p:nvPr/>
        </p:nvSpPr>
        <p:spPr>
          <a:xfrm>
            <a:off x="5244176" y="2126512"/>
            <a:ext cx="682362" cy="214093"/>
          </a:xfrm>
          <a:prstGeom prst="rect">
            <a:avLst/>
          </a:prstGeom>
          <a:solidFill>
            <a:schemeClr val="bg1"/>
          </a:solidFill>
          <a:effectLst/>
        </p:spPr>
        <p:txBody>
          <a:bodyPr wrap="none" lIns="18000" tIns="18000" rIns="18000" bIns="18000" rtlCol="0" anchor="ctr">
            <a:spAutoFit/>
          </a:bodyPr>
          <a:lstStyle/>
          <a:p>
            <a:pPr algn="ctr">
              <a:lnSpc>
                <a:spcPct val="110000"/>
              </a:lnSpc>
            </a:pPr>
            <a:r>
              <a:rPr lang="en-GB" sz="1050" dirty="0" smtClean="0">
                <a:solidFill>
                  <a:schemeClr val="accent1"/>
                </a:solidFill>
              </a:rPr>
              <a:t>Munich Re</a:t>
            </a:r>
          </a:p>
        </p:txBody>
      </p:sp>
    </p:spTree>
    <p:extLst>
      <p:ext uri="{BB962C8B-B14F-4D97-AF65-F5344CB8AC3E}">
        <p14:creationId xmlns:p14="http://schemas.microsoft.com/office/powerpoint/2010/main" val="424281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endParaRPr lang="en-GB" dirty="0"/>
          </a:p>
        </p:txBody>
      </p:sp>
      <p:sp>
        <p:nvSpPr>
          <p:cNvPr id="3" name="Date Placeholder 2"/>
          <p:cNvSpPr>
            <a:spLocks noGrp="1"/>
          </p:cNvSpPr>
          <p:nvPr>
            <p:ph type="dt" sz="half" idx="10"/>
          </p:nvPr>
        </p:nvSpPr>
        <p:spPr/>
        <p:txBody>
          <a:bodyPr/>
          <a:lstStyle/>
          <a:p>
            <a:fld id="{4E29B216-A16B-4466-AEA3-EBDE980AAFA3}"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41</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grpSp>
        <p:nvGrpSpPr>
          <p:cNvPr id="6" name="Gruppieren 45"/>
          <p:cNvGrpSpPr/>
          <p:nvPr/>
        </p:nvGrpSpPr>
        <p:grpSpPr>
          <a:xfrm>
            <a:off x="306000" y="4294800"/>
            <a:ext cx="8530200" cy="540000"/>
            <a:chOff x="306000" y="4248000"/>
            <a:chExt cx="8530200" cy="540000"/>
          </a:xfrm>
        </p:grpSpPr>
        <p:sp>
          <p:nvSpPr>
            <p:cNvPr id="7" name="Rechteck 46"/>
            <p:cNvSpPr/>
            <p:nvPr/>
          </p:nvSpPr>
          <p:spPr>
            <a:xfrm>
              <a:off x="306000" y="4248000"/>
              <a:ext cx="8530200" cy="540000"/>
            </a:xfrm>
            <a:prstGeom prst="rect">
              <a:avLst/>
            </a:prstGeom>
            <a:solidFill>
              <a:schemeClr val="accent1"/>
            </a:solidFill>
            <a:ln w="9525" cap="flat" cmpd="sng" algn="ctr">
              <a:noFill/>
              <a:prstDash val="solid"/>
            </a:ln>
            <a:effectLst/>
          </p:spPr>
          <p:txBody>
            <a:bodyPr lIns="450000" tIns="0" rIns="72000" bIns="0" rtlCol="0" anchor="ctr"/>
            <a:lstStyle/>
            <a:p>
              <a:pPr>
                <a:buClr>
                  <a:prstClr val="white"/>
                </a:buClr>
                <a:buSzPct val="120000"/>
                <a:defRPr/>
              </a:pPr>
              <a:r>
                <a:rPr lang="en-GB" sz="1400" kern="0" dirty="0" smtClean="0">
                  <a:solidFill>
                    <a:sysClr val="window" lastClr="FFFFFF"/>
                  </a:solidFill>
                </a:rPr>
                <a:t>Lorem ipsum </a:t>
              </a:r>
              <a:r>
                <a:rPr lang="en-GB" sz="1400" kern="0" dirty="0" err="1" smtClean="0">
                  <a:solidFill>
                    <a:sysClr val="window" lastClr="FFFFFF"/>
                  </a:solidFill>
                </a:rPr>
                <a:t>dolor</a:t>
              </a:r>
              <a:r>
                <a:rPr lang="en-GB" sz="1400" kern="0" dirty="0" smtClean="0">
                  <a:solidFill>
                    <a:sysClr val="window" lastClr="FFFFFF"/>
                  </a:solidFill>
                </a:rPr>
                <a:t> sit </a:t>
              </a:r>
              <a:r>
                <a:rPr lang="en-GB" sz="1400" kern="0" dirty="0" err="1" smtClean="0">
                  <a:solidFill>
                    <a:sysClr val="window" lastClr="FFFFFF"/>
                  </a:solidFill>
                </a:rPr>
                <a:t>amet</a:t>
              </a:r>
              <a:r>
                <a:rPr lang="en-GB" sz="1400" kern="0" dirty="0" smtClean="0">
                  <a:solidFill>
                    <a:sysClr val="window" lastClr="FFFFFF"/>
                  </a:solidFill>
                </a:rPr>
                <a:t>, </a:t>
              </a:r>
              <a:r>
                <a:rPr lang="en-GB" sz="1400" kern="0" dirty="0" err="1" smtClean="0">
                  <a:solidFill>
                    <a:sysClr val="window" lastClr="FFFFFF"/>
                  </a:solidFill>
                </a:rPr>
                <a:t>consetetur</a:t>
              </a:r>
              <a:r>
                <a:rPr lang="en-GB" sz="1400" kern="0" dirty="0" smtClean="0">
                  <a:solidFill>
                    <a:sysClr val="window" lastClr="FFFFFF"/>
                  </a:solidFill>
                </a:rPr>
                <a:t> </a:t>
              </a:r>
              <a:r>
                <a:rPr lang="en-GB" sz="1400" kern="0" dirty="0" err="1" smtClean="0">
                  <a:solidFill>
                    <a:sysClr val="window" lastClr="FFFFFF"/>
                  </a:solidFill>
                </a:rPr>
                <a:t>sadipscing</a:t>
              </a:r>
              <a:r>
                <a:rPr lang="en-GB" sz="1400" kern="0" dirty="0" smtClean="0">
                  <a:solidFill>
                    <a:sysClr val="window" lastClr="FFFFFF"/>
                  </a:solidFill>
                </a:rPr>
                <a:t> </a:t>
              </a:r>
              <a:r>
                <a:rPr lang="en-GB" sz="1400" kern="0" dirty="0" err="1" smtClean="0">
                  <a:solidFill>
                    <a:sysClr val="window" lastClr="FFFFFF"/>
                  </a:solidFill>
                </a:rPr>
                <a:t>elitr</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nonumy</a:t>
              </a:r>
              <a:r>
                <a:rPr lang="en-GB" sz="1400" kern="0" dirty="0" smtClean="0">
                  <a:solidFill>
                    <a:sysClr val="window" lastClr="FFFFFF"/>
                  </a:solidFill>
                </a:rPr>
                <a:t> </a:t>
              </a:r>
              <a:r>
                <a:rPr lang="en-GB" sz="1400" kern="0" dirty="0" err="1" smtClean="0">
                  <a:solidFill>
                    <a:sysClr val="window" lastClr="FFFFFF"/>
                  </a:solidFill>
                </a:rPr>
                <a:t>eirmod</a:t>
              </a:r>
              <a:r>
                <a:rPr lang="en-GB" sz="1400" kern="0" dirty="0" smtClean="0">
                  <a:solidFill>
                    <a:sysClr val="window" lastClr="FFFFFF"/>
                  </a:solidFill>
                </a:rPr>
                <a:t> </a:t>
              </a:r>
              <a:r>
                <a:rPr lang="en-GB" sz="1400" kern="0" dirty="0" err="1" smtClean="0">
                  <a:solidFill>
                    <a:sysClr val="window" lastClr="FFFFFF"/>
                  </a:solidFill>
                </a:rPr>
                <a:t>tempor</a:t>
              </a:r>
              <a:r>
                <a:rPr lang="en-GB" sz="1400" kern="0" dirty="0" smtClean="0">
                  <a:solidFill>
                    <a:sysClr val="window" lastClr="FFFFFF"/>
                  </a:solidFill>
                </a:rPr>
                <a:t> </a:t>
              </a:r>
              <a:r>
                <a:rPr lang="en-GB" sz="1400" kern="0" dirty="0" err="1" smtClean="0">
                  <a:solidFill>
                    <a:sysClr val="window" lastClr="FFFFFF"/>
                  </a:solidFill>
                </a:rPr>
                <a:t>invidunt</a:t>
              </a:r>
              <a:r>
                <a:rPr lang="en-GB" sz="1400" kern="0" dirty="0" smtClean="0">
                  <a:solidFill>
                    <a:sysClr val="window" lastClr="FFFFFF"/>
                  </a:solidFill>
                </a:rPr>
                <a:t> </a:t>
              </a:r>
              <a:r>
                <a:rPr lang="en-GB" sz="1400" kern="0" dirty="0" err="1" smtClean="0">
                  <a:solidFill>
                    <a:sysClr val="window" lastClr="FFFFFF"/>
                  </a:solidFill>
                </a:rPr>
                <a:t>ut</a:t>
              </a:r>
              <a:r>
                <a:rPr lang="en-GB" sz="1400" kern="0" dirty="0" smtClean="0">
                  <a:solidFill>
                    <a:sysClr val="window" lastClr="FFFFFF"/>
                  </a:solidFill>
                </a:rPr>
                <a:t> </a:t>
              </a:r>
              <a:r>
                <a:rPr lang="en-GB" sz="1400" kern="0" dirty="0" err="1" smtClean="0">
                  <a:solidFill>
                    <a:sysClr val="window" lastClr="FFFFFF"/>
                  </a:solidFill>
                </a:rPr>
                <a:t>labore</a:t>
              </a:r>
              <a:r>
                <a:rPr lang="en-GB" sz="1400" kern="0" dirty="0" smtClean="0">
                  <a:solidFill>
                    <a:sysClr val="window" lastClr="FFFFFF"/>
                  </a:solidFill>
                </a:rPr>
                <a:t> et </a:t>
              </a:r>
              <a:r>
                <a:rPr lang="en-GB" sz="1400" kern="0" dirty="0" err="1" smtClean="0">
                  <a:solidFill>
                    <a:sysClr val="window" lastClr="FFFFFF"/>
                  </a:solidFill>
                </a:rPr>
                <a:t>dolore</a:t>
              </a:r>
              <a:r>
                <a:rPr lang="en-GB" sz="1400" kern="0" dirty="0" smtClean="0">
                  <a:solidFill>
                    <a:sysClr val="window" lastClr="FFFFFF"/>
                  </a:solidFill>
                </a:rPr>
                <a:t> magna </a:t>
              </a:r>
              <a:r>
                <a:rPr lang="en-GB" sz="1400" kern="0" dirty="0" err="1" smtClean="0">
                  <a:solidFill>
                    <a:sysClr val="window" lastClr="FFFFFF"/>
                  </a:solidFill>
                </a:rPr>
                <a:t>aliquyam</a:t>
              </a:r>
              <a:r>
                <a:rPr lang="en-GB" sz="1400" kern="0" dirty="0" smtClean="0">
                  <a:solidFill>
                    <a:sysClr val="window" lastClr="FFFFFF"/>
                  </a:solidFill>
                </a:rPr>
                <a:t> </a:t>
              </a:r>
              <a:r>
                <a:rPr lang="en-GB" sz="1400" kern="0" dirty="0" err="1" smtClean="0">
                  <a:solidFill>
                    <a:sysClr val="window" lastClr="FFFFFF"/>
                  </a:solidFill>
                </a:rPr>
                <a:t>erat</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voluptua</a:t>
              </a:r>
              <a:r>
                <a:rPr lang="en-GB" sz="1400" kern="0" dirty="0" smtClean="0">
                  <a:solidFill>
                    <a:sysClr val="window" lastClr="FFFFFF"/>
                  </a:solidFill>
                </a:rPr>
                <a:t>.</a:t>
              </a:r>
              <a:endParaRPr lang="en-GB" sz="1400" kern="0" dirty="0">
                <a:solidFill>
                  <a:sysClr val="window" lastClr="FFFFFF"/>
                </a:solidFill>
              </a:endParaRPr>
            </a:p>
          </p:txBody>
        </p:sp>
        <p:sp>
          <p:nvSpPr>
            <p:cNvPr id="8" name="Gleichschenkliges Dreieck 47"/>
            <p:cNvSpPr/>
            <p:nvPr/>
          </p:nvSpPr>
          <p:spPr>
            <a:xfrm rot="5400000">
              <a:off x="367506" y="4410000"/>
              <a:ext cx="306000" cy="216000"/>
            </a:xfrm>
            <a:prstGeom prs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grpSp>
        <p:nvGrpSpPr>
          <p:cNvPr id="9" name="Gruppieren 90"/>
          <p:cNvGrpSpPr/>
          <p:nvPr/>
        </p:nvGrpSpPr>
        <p:grpSpPr>
          <a:xfrm>
            <a:off x="305999" y="1206000"/>
            <a:ext cx="3977901" cy="262701"/>
            <a:chOff x="306000" y="1206000"/>
            <a:chExt cx="2292420" cy="262701"/>
          </a:xfrm>
        </p:grpSpPr>
        <p:sp>
          <p:nvSpPr>
            <p:cNvPr id="10" name="Textplatzhalter 1"/>
            <p:cNvSpPr txBox="1">
              <a:spLocks/>
            </p:cNvSpPr>
            <p:nvPr/>
          </p:nvSpPr>
          <p:spPr>
            <a:xfrm>
              <a:off x="306000" y="1206000"/>
              <a:ext cx="2292420" cy="262701"/>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t>Sed</a:t>
              </a:r>
              <a:r>
                <a:rPr lang="en-GB" sz="1400" dirty="0" smtClean="0"/>
                <a:t> </a:t>
              </a:r>
              <a:r>
                <a:rPr lang="en-GB" sz="1400" dirty="0" err="1" smtClean="0"/>
                <a:t>diam</a:t>
              </a:r>
              <a:r>
                <a:rPr lang="en-GB" sz="1400" dirty="0" smtClean="0"/>
                <a:t> </a:t>
              </a:r>
              <a:r>
                <a:rPr lang="en-GB" sz="1400" dirty="0" err="1" smtClean="0"/>
                <a:t>nonumy</a:t>
              </a:r>
              <a:endParaRPr lang="en-GB" sz="1400" dirty="0"/>
            </a:p>
          </p:txBody>
        </p:sp>
        <p:cxnSp>
          <p:nvCxnSpPr>
            <p:cNvPr id="11" name="Gerader Verbinder 88"/>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2" name="Gruppieren 91"/>
          <p:cNvGrpSpPr/>
          <p:nvPr/>
        </p:nvGrpSpPr>
        <p:grpSpPr>
          <a:xfrm>
            <a:off x="4858299" y="1206000"/>
            <a:ext cx="3977901" cy="262701"/>
            <a:chOff x="306000" y="1206000"/>
            <a:chExt cx="2292420" cy="262701"/>
          </a:xfrm>
        </p:grpSpPr>
        <p:sp>
          <p:nvSpPr>
            <p:cNvPr id="13" name="Textplatzhalter 1"/>
            <p:cNvSpPr txBox="1">
              <a:spLocks/>
            </p:cNvSpPr>
            <p:nvPr/>
          </p:nvSpPr>
          <p:spPr>
            <a:xfrm>
              <a:off x="306000" y="1206000"/>
              <a:ext cx="2292420" cy="262701"/>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smtClean="0"/>
                <a:t>Nam liber </a:t>
              </a:r>
              <a:r>
                <a:rPr lang="en-GB" sz="1400" dirty="0" err="1" smtClean="0"/>
                <a:t>tempor</a:t>
              </a:r>
              <a:r>
                <a:rPr lang="en-GB" sz="1400" dirty="0" smtClean="0"/>
                <a:t> cum </a:t>
              </a:r>
              <a:r>
                <a:rPr lang="en-GB" sz="1400" dirty="0" err="1" smtClean="0"/>
                <a:t>soluta</a:t>
              </a:r>
              <a:endParaRPr lang="en-GB" sz="1400" dirty="0"/>
            </a:p>
          </p:txBody>
        </p:sp>
        <p:cxnSp>
          <p:nvCxnSpPr>
            <p:cNvPr id="14" name="Gerader Verbinder 93"/>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aphicFrame>
        <p:nvGraphicFramePr>
          <p:cNvPr id="15" name="Diagrammplatzhalter 9"/>
          <p:cNvGraphicFramePr>
            <a:graphicFrameLocks/>
          </p:cNvGraphicFramePr>
          <p:nvPr>
            <p:extLst>
              <p:ext uri="{D42A27DB-BD31-4B8C-83A1-F6EECF244321}">
                <p14:modId xmlns:p14="http://schemas.microsoft.com/office/powerpoint/2010/main" val="2983096194"/>
              </p:ext>
            </p:extLst>
          </p:nvPr>
        </p:nvGraphicFramePr>
        <p:xfrm>
          <a:off x="306000" y="1530000"/>
          <a:ext cx="3523050" cy="2616115"/>
        </p:xfrm>
        <a:graphic>
          <a:graphicData uri="http://schemas.openxmlformats.org/drawingml/2006/chart">
            <c:chart xmlns:c="http://schemas.openxmlformats.org/drawingml/2006/chart" xmlns:r="http://schemas.openxmlformats.org/officeDocument/2006/relationships" r:id="rId2"/>
          </a:graphicData>
        </a:graphic>
      </p:graphicFrame>
      <p:cxnSp>
        <p:nvCxnSpPr>
          <p:cNvPr id="16" name="Gerader Verbinder 96"/>
          <p:cNvCxnSpPr/>
          <p:nvPr/>
        </p:nvCxnSpPr>
        <p:spPr>
          <a:xfrm>
            <a:off x="306000" y="3012510"/>
            <a:ext cx="3504000" cy="0"/>
          </a:xfrm>
          <a:prstGeom prst="line">
            <a:avLst/>
          </a:prstGeom>
          <a:ln>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sp>
        <p:nvSpPr>
          <p:cNvPr id="17" name="Textfeld 100"/>
          <p:cNvSpPr txBox="1"/>
          <p:nvPr/>
        </p:nvSpPr>
        <p:spPr>
          <a:xfrm>
            <a:off x="3894370" y="2927871"/>
            <a:ext cx="389530" cy="169277"/>
          </a:xfrm>
          <a:prstGeom prst="rect">
            <a:avLst/>
          </a:prstGeom>
          <a:noFill/>
          <a:effectLst/>
        </p:spPr>
        <p:txBody>
          <a:bodyPr wrap="none" lIns="0" tIns="0" rIns="0" bIns="0" rtlCol="0">
            <a:spAutoFit/>
          </a:bodyPr>
          <a:lstStyle/>
          <a:p>
            <a:pPr algn="r">
              <a:lnSpc>
                <a:spcPct val="110000"/>
              </a:lnSpc>
            </a:pPr>
            <a:r>
              <a:rPr lang="en-GB" sz="1000" dirty="0" smtClean="0">
                <a:solidFill>
                  <a:schemeClr val="tx2"/>
                </a:solidFill>
              </a:rPr>
              <a:t>Ø 25%</a:t>
            </a:r>
          </a:p>
        </p:txBody>
      </p:sp>
      <p:graphicFrame>
        <p:nvGraphicFramePr>
          <p:cNvPr id="18" name="Diagramm 103"/>
          <p:cNvGraphicFramePr/>
          <p:nvPr>
            <p:extLst>
              <p:ext uri="{D42A27DB-BD31-4B8C-83A1-F6EECF244321}">
                <p14:modId xmlns:p14="http://schemas.microsoft.com/office/powerpoint/2010/main" val="865743672"/>
              </p:ext>
            </p:extLst>
          </p:nvPr>
        </p:nvGraphicFramePr>
        <p:xfrm>
          <a:off x="4858298" y="1795417"/>
          <a:ext cx="3977901" cy="2187793"/>
        </p:xfrm>
        <a:graphic>
          <a:graphicData uri="http://schemas.openxmlformats.org/drawingml/2006/chart">
            <c:chart xmlns:c="http://schemas.openxmlformats.org/drawingml/2006/chart" xmlns:r="http://schemas.openxmlformats.org/officeDocument/2006/relationships" r:id="rId3"/>
          </a:graphicData>
        </a:graphic>
      </p:graphicFrame>
      <p:sp>
        <p:nvSpPr>
          <p:cNvPr id="19" name="Textfeld 104"/>
          <p:cNvSpPr txBox="1"/>
          <p:nvPr/>
        </p:nvSpPr>
        <p:spPr>
          <a:xfrm>
            <a:off x="4858298" y="1483826"/>
            <a:ext cx="3977901" cy="216534"/>
          </a:xfrm>
          <a:prstGeom prst="rect">
            <a:avLst/>
          </a:prstGeom>
          <a:noFill/>
          <a:effectLst/>
        </p:spPr>
        <p:txBody>
          <a:bodyPr wrap="square" lIns="0" tIns="46800" rIns="0" bIns="0" rtlCol="0">
            <a:spAutoFit/>
          </a:bodyPr>
          <a:lstStyle/>
          <a:p>
            <a:pPr>
              <a:lnSpc>
                <a:spcPct val="110000"/>
              </a:lnSpc>
            </a:pPr>
            <a:r>
              <a:rPr lang="en-GB" sz="1000" dirty="0" err="1" smtClean="0">
                <a:solidFill>
                  <a:schemeClr val="tx2"/>
                </a:solidFill>
              </a:rPr>
              <a:t>Aliquip</a:t>
            </a:r>
            <a:r>
              <a:rPr lang="en-GB" sz="1000" dirty="0" smtClean="0">
                <a:solidFill>
                  <a:schemeClr val="tx2"/>
                </a:solidFill>
              </a:rPr>
              <a:t> ex </a:t>
            </a:r>
            <a:r>
              <a:rPr lang="en-GB" sz="1000" dirty="0" err="1" smtClean="0">
                <a:solidFill>
                  <a:schemeClr val="tx2"/>
                </a:solidFill>
              </a:rPr>
              <a:t>ea</a:t>
            </a:r>
            <a:r>
              <a:rPr lang="en-GB" sz="1000" dirty="0" smtClean="0">
                <a:solidFill>
                  <a:schemeClr val="tx2"/>
                </a:solidFill>
              </a:rPr>
              <a:t> </a:t>
            </a:r>
            <a:r>
              <a:rPr lang="en-GB" sz="1000" dirty="0" err="1" smtClean="0">
                <a:solidFill>
                  <a:schemeClr val="tx2"/>
                </a:solidFill>
              </a:rPr>
              <a:t>commodo</a:t>
            </a:r>
            <a:endParaRPr lang="en-GB" sz="1000" dirty="0" smtClean="0">
              <a:solidFill>
                <a:schemeClr val="tx2"/>
              </a:solidFill>
            </a:endParaRPr>
          </a:p>
        </p:txBody>
      </p:sp>
      <p:sp>
        <p:nvSpPr>
          <p:cNvPr id="20" name="Textfeld 105"/>
          <p:cNvSpPr txBox="1"/>
          <p:nvPr/>
        </p:nvSpPr>
        <p:spPr>
          <a:xfrm>
            <a:off x="4858298" y="3983210"/>
            <a:ext cx="3977901" cy="216534"/>
          </a:xfrm>
          <a:prstGeom prst="rect">
            <a:avLst/>
          </a:prstGeom>
          <a:noFill/>
          <a:effectLst/>
        </p:spPr>
        <p:txBody>
          <a:bodyPr wrap="square" lIns="0" tIns="46800" rIns="0" bIns="0" rtlCol="0">
            <a:spAutoFit/>
          </a:bodyPr>
          <a:lstStyle/>
          <a:p>
            <a:pPr algn="r">
              <a:lnSpc>
                <a:spcPct val="110000"/>
              </a:lnSpc>
            </a:pPr>
            <a:r>
              <a:rPr lang="en-GB" sz="1000" dirty="0" err="1" smtClean="0">
                <a:solidFill>
                  <a:schemeClr val="tx2"/>
                </a:solidFill>
              </a:rPr>
              <a:t>Duis</a:t>
            </a:r>
            <a:r>
              <a:rPr lang="en-GB" sz="1000" dirty="0" smtClean="0">
                <a:solidFill>
                  <a:schemeClr val="tx2"/>
                </a:solidFill>
              </a:rPr>
              <a:t> </a:t>
            </a:r>
            <a:r>
              <a:rPr lang="en-GB" sz="1000" dirty="0" err="1" smtClean="0">
                <a:solidFill>
                  <a:schemeClr val="tx2"/>
                </a:solidFill>
              </a:rPr>
              <a:t>autem</a:t>
            </a:r>
            <a:r>
              <a:rPr lang="en-GB" sz="1000" dirty="0" smtClean="0">
                <a:solidFill>
                  <a:schemeClr val="tx2"/>
                </a:solidFill>
              </a:rPr>
              <a:t> </a:t>
            </a:r>
            <a:r>
              <a:rPr lang="en-GB" sz="1000" dirty="0" err="1" smtClean="0">
                <a:solidFill>
                  <a:schemeClr val="tx2"/>
                </a:solidFill>
              </a:rPr>
              <a:t>vel</a:t>
            </a:r>
            <a:r>
              <a:rPr lang="en-GB" sz="1000" dirty="0" smtClean="0">
                <a:solidFill>
                  <a:schemeClr val="tx2"/>
                </a:solidFill>
              </a:rPr>
              <a:t> </a:t>
            </a:r>
            <a:r>
              <a:rPr lang="en-GB" sz="1000" dirty="0" err="1" smtClean="0">
                <a:solidFill>
                  <a:schemeClr val="tx2"/>
                </a:solidFill>
              </a:rPr>
              <a:t>eum</a:t>
            </a:r>
            <a:endParaRPr lang="en-GB" sz="1000" dirty="0" smtClean="0">
              <a:solidFill>
                <a:schemeClr val="tx2"/>
              </a:solidFill>
            </a:endParaRPr>
          </a:p>
        </p:txBody>
      </p:sp>
      <p:cxnSp>
        <p:nvCxnSpPr>
          <p:cNvPr id="21" name="Gerader Verbinder 107"/>
          <p:cNvCxnSpPr/>
          <p:nvPr/>
        </p:nvCxnSpPr>
        <p:spPr>
          <a:xfrm>
            <a:off x="6162805" y="1866378"/>
            <a:ext cx="0" cy="1872641"/>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Gerader Verbinder 108"/>
          <p:cNvCxnSpPr/>
          <p:nvPr/>
        </p:nvCxnSpPr>
        <p:spPr>
          <a:xfrm flipH="1">
            <a:off x="5126277" y="2800319"/>
            <a:ext cx="3560523" cy="0"/>
          </a:xfrm>
          <a:prstGeom prst="line">
            <a:avLst/>
          </a:prstGeom>
          <a:ln w="127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23" name="Textfeld 23"/>
          <p:cNvSpPr txBox="1"/>
          <p:nvPr/>
        </p:nvSpPr>
        <p:spPr>
          <a:xfrm>
            <a:off x="5244176" y="2126512"/>
            <a:ext cx="682362" cy="214093"/>
          </a:xfrm>
          <a:prstGeom prst="rect">
            <a:avLst/>
          </a:prstGeom>
          <a:solidFill>
            <a:schemeClr val="bg1"/>
          </a:solidFill>
          <a:effectLst/>
        </p:spPr>
        <p:txBody>
          <a:bodyPr wrap="none" lIns="18000" tIns="18000" rIns="18000" bIns="18000" rtlCol="0" anchor="ctr">
            <a:spAutoFit/>
          </a:bodyPr>
          <a:lstStyle/>
          <a:p>
            <a:pPr algn="ctr">
              <a:lnSpc>
                <a:spcPct val="110000"/>
              </a:lnSpc>
            </a:pPr>
            <a:r>
              <a:rPr lang="en-GB" sz="1050" dirty="0" smtClean="0">
                <a:solidFill>
                  <a:schemeClr val="tx2"/>
                </a:solidFill>
              </a:rPr>
              <a:t>Munich Re</a:t>
            </a:r>
          </a:p>
        </p:txBody>
      </p:sp>
    </p:spTree>
    <p:extLst>
      <p:ext uri="{BB962C8B-B14F-4D97-AF65-F5344CB8AC3E}">
        <p14:creationId xmlns:p14="http://schemas.microsoft.com/office/powerpoint/2010/main" val="3417455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duo </a:t>
            </a:r>
            <a:r>
              <a:rPr lang="en-GB" dirty="0" err="1"/>
              <a:t>dolores</a:t>
            </a:r>
            <a:r>
              <a:rPr lang="en-GB" dirty="0"/>
              <a:t> et </a:t>
            </a:r>
            <a:r>
              <a:rPr lang="en-GB" dirty="0" err="1"/>
              <a:t>ea</a:t>
            </a:r>
            <a:r>
              <a:rPr lang="en-GB" dirty="0"/>
              <a:t> </a:t>
            </a:r>
            <a:r>
              <a:rPr lang="en-GB" dirty="0" err="1"/>
              <a:t>rebum</a:t>
            </a:r>
            <a:r>
              <a:rPr lang="en-GB" dirty="0"/>
              <a:t>.</a:t>
            </a:r>
          </a:p>
        </p:txBody>
      </p:sp>
      <p:sp>
        <p:nvSpPr>
          <p:cNvPr id="3" name="Date Placeholder 2"/>
          <p:cNvSpPr>
            <a:spLocks noGrp="1"/>
          </p:cNvSpPr>
          <p:nvPr>
            <p:ph type="dt" sz="half" idx="10"/>
          </p:nvPr>
        </p:nvSpPr>
        <p:spPr/>
        <p:txBody>
          <a:bodyPr/>
          <a:lstStyle/>
          <a:p>
            <a:fld id="{1F77A658-B3E3-4746-A894-F110451FA756}"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42</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Freihandform 244"/>
          <p:cNvSpPr>
            <a:spLocks/>
          </p:cNvSpPr>
          <p:nvPr/>
        </p:nvSpPr>
        <p:spPr bwMode="auto">
          <a:xfrm rot="1068213">
            <a:off x="7657290" y="1903191"/>
            <a:ext cx="409704" cy="211121"/>
          </a:xfrm>
          <a:custGeom>
            <a:avLst/>
            <a:gdLst>
              <a:gd name="connsiteX0" fmla="*/ 0 w 567102"/>
              <a:gd name="connsiteY0" fmla="*/ 0 h 292228"/>
              <a:gd name="connsiteX1" fmla="*/ 567102 w 567102"/>
              <a:gd name="connsiteY1" fmla="*/ 184642 h 292228"/>
              <a:gd name="connsiteX2" fmla="*/ 489094 w 567102"/>
              <a:gd name="connsiteY2" fmla="*/ 292228 h 292228"/>
              <a:gd name="connsiteX3" fmla="*/ 466538 w 567102"/>
              <a:gd name="connsiteY3" fmla="*/ 273618 h 292228"/>
              <a:gd name="connsiteX4" fmla="*/ 84916 w 567102"/>
              <a:gd name="connsiteY4" fmla="*/ 135274 h 292228"/>
              <a:gd name="connsiteX5" fmla="*/ 0 w 567102"/>
              <a:gd name="connsiteY5" fmla="*/ 130986 h 29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02" h="292228">
                <a:moveTo>
                  <a:pt x="0" y="0"/>
                </a:moveTo>
                <a:cubicBezTo>
                  <a:pt x="203722" y="0"/>
                  <a:pt x="402309" y="64738"/>
                  <a:pt x="567102" y="184642"/>
                </a:cubicBezTo>
                <a:lnTo>
                  <a:pt x="489094" y="292228"/>
                </a:lnTo>
                <a:lnTo>
                  <a:pt x="466538" y="273618"/>
                </a:lnTo>
                <a:cubicBezTo>
                  <a:pt x="355442" y="198563"/>
                  <a:pt x="225319" y="149532"/>
                  <a:pt x="84916" y="135274"/>
                </a:cubicBezTo>
                <a:lnTo>
                  <a:pt x="0" y="130986"/>
                </a:lnTo>
                <a:close/>
              </a:path>
            </a:pathLst>
          </a:custGeom>
          <a:solidFill>
            <a:schemeClr val="tx1">
              <a:lumMod val="65000"/>
              <a:lumOff val="3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7" name="Freihandform 245"/>
          <p:cNvSpPr>
            <a:spLocks/>
          </p:cNvSpPr>
          <p:nvPr/>
        </p:nvSpPr>
        <p:spPr bwMode="auto">
          <a:xfrm rot="1068213">
            <a:off x="7929979" y="2118921"/>
            <a:ext cx="310282" cy="378751"/>
          </a:xfrm>
          <a:custGeom>
            <a:avLst/>
            <a:gdLst>
              <a:gd name="connsiteX0" fmla="*/ 78490 w 429485"/>
              <a:gd name="connsiteY0" fmla="*/ 0 h 524258"/>
              <a:gd name="connsiteX1" fmla="*/ 429485 w 429485"/>
              <a:gd name="connsiteY1" fmla="*/ 483602 h 524258"/>
              <a:gd name="connsiteX2" fmla="*/ 304444 w 429485"/>
              <a:gd name="connsiteY2" fmla="*/ 524258 h 524258"/>
              <a:gd name="connsiteX3" fmla="*/ 279734 w 429485"/>
              <a:gd name="connsiteY3" fmla="*/ 456744 h 524258"/>
              <a:gd name="connsiteX4" fmla="*/ 100721 w 429485"/>
              <a:gd name="connsiteY4" fmla="*/ 191232 h 524258"/>
              <a:gd name="connsiteX5" fmla="*/ 0 w 429485"/>
              <a:gd name="connsiteY5" fmla="*/ 108130 h 52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85" h="524258">
                <a:moveTo>
                  <a:pt x="78490" y="0"/>
                </a:moveTo>
                <a:cubicBezTo>
                  <a:pt x="243524" y="120063"/>
                  <a:pt x="366342" y="289323"/>
                  <a:pt x="429485" y="483602"/>
                </a:cubicBezTo>
                <a:lnTo>
                  <a:pt x="304444" y="524258"/>
                </a:lnTo>
                <a:lnTo>
                  <a:pt x="279734" y="456744"/>
                </a:lnTo>
                <a:cubicBezTo>
                  <a:pt x="237465" y="356809"/>
                  <a:pt x="176301" y="266813"/>
                  <a:pt x="100721" y="191232"/>
                </a:cubicBezTo>
                <a:lnTo>
                  <a:pt x="0" y="108130"/>
                </a:lnTo>
                <a:close/>
              </a:path>
            </a:pathLst>
          </a:custGeom>
          <a:solidFill>
            <a:schemeClr val="tx1">
              <a:lumMod val="75000"/>
              <a:lumOff val="2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8" name="Freihandform 246"/>
          <p:cNvSpPr>
            <a:spLocks/>
          </p:cNvSpPr>
          <p:nvPr/>
        </p:nvSpPr>
        <p:spPr bwMode="auto">
          <a:xfrm rot="1068213">
            <a:off x="8026567" y="2488591"/>
            <a:ext cx="126847" cy="431305"/>
          </a:xfrm>
          <a:custGeom>
            <a:avLst/>
            <a:gdLst>
              <a:gd name="connsiteX0" fmla="*/ 128322 w 175578"/>
              <a:gd name="connsiteY0" fmla="*/ 0 h 597002"/>
              <a:gd name="connsiteX1" fmla="*/ 128322 w 175578"/>
              <a:gd name="connsiteY1" fmla="*/ 597002 h 597002"/>
              <a:gd name="connsiteX2" fmla="*/ 0 w 175578"/>
              <a:gd name="connsiteY2" fmla="*/ 555309 h 597002"/>
              <a:gd name="connsiteX3" fmla="*/ 27461 w 175578"/>
              <a:gd name="connsiteY3" fmla="*/ 466844 h 597002"/>
              <a:gd name="connsiteX4" fmla="*/ 44431 w 175578"/>
              <a:gd name="connsiteY4" fmla="*/ 298501 h 597002"/>
              <a:gd name="connsiteX5" fmla="*/ 27461 w 175578"/>
              <a:gd name="connsiteY5" fmla="*/ 130158 h 597002"/>
              <a:gd name="connsiteX6" fmla="*/ 0 w 175578"/>
              <a:gd name="connsiteY6" fmla="*/ 41694 h 59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78" h="597002">
                <a:moveTo>
                  <a:pt x="128322" y="0"/>
                </a:moveTo>
                <a:cubicBezTo>
                  <a:pt x="191330" y="193978"/>
                  <a:pt x="191330" y="403024"/>
                  <a:pt x="128322" y="597002"/>
                </a:cubicBezTo>
                <a:lnTo>
                  <a:pt x="0" y="555309"/>
                </a:lnTo>
                <a:lnTo>
                  <a:pt x="27461" y="466844"/>
                </a:lnTo>
                <a:cubicBezTo>
                  <a:pt x="38588" y="412468"/>
                  <a:pt x="44431" y="356167"/>
                  <a:pt x="44431" y="298501"/>
                </a:cubicBezTo>
                <a:cubicBezTo>
                  <a:pt x="44431" y="240835"/>
                  <a:pt x="38588" y="184534"/>
                  <a:pt x="27461" y="130158"/>
                </a:cubicBezTo>
                <a:lnTo>
                  <a:pt x="0" y="41694"/>
                </a:lnTo>
                <a:close/>
              </a:path>
            </a:pathLst>
          </a:custGeom>
          <a:solidFill>
            <a:schemeClr val="tx1">
              <a:lumMod val="75000"/>
              <a:lumOff val="2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9" name="Freihandform 247"/>
          <p:cNvSpPr>
            <a:spLocks/>
          </p:cNvSpPr>
          <p:nvPr/>
        </p:nvSpPr>
        <p:spPr bwMode="auto">
          <a:xfrm rot="1068213">
            <a:off x="6731518" y="2523444"/>
            <a:ext cx="310081" cy="378114"/>
          </a:xfrm>
          <a:custGeom>
            <a:avLst/>
            <a:gdLst>
              <a:gd name="connsiteX0" fmla="*/ 124385 w 429207"/>
              <a:gd name="connsiteY0" fmla="*/ 0 h 523376"/>
              <a:gd name="connsiteX1" fmla="*/ 148773 w 429207"/>
              <a:gd name="connsiteY1" fmla="*/ 66630 h 523376"/>
              <a:gd name="connsiteX2" fmla="*/ 327786 w 429207"/>
              <a:gd name="connsiteY2" fmla="*/ 332142 h 523376"/>
              <a:gd name="connsiteX3" fmla="*/ 429207 w 429207"/>
              <a:gd name="connsiteY3" fmla="*/ 415822 h 523376"/>
              <a:gd name="connsiteX4" fmla="*/ 351041 w 429207"/>
              <a:gd name="connsiteY4" fmla="*/ 523376 h 523376"/>
              <a:gd name="connsiteX5" fmla="*/ 0 w 429207"/>
              <a:gd name="connsiteY5" fmla="*/ 40390 h 52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07" h="523376">
                <a:moveTo>
                  <a:pt x="124385" y="0"/>
                </a:moveTo>
                <a:lnTo>
                  <a:pt x="148773" y="66630"/>
                </a:lnTo>
                <a:cubicBezTo>
                  <a:pt x="191041" y="166565"/>
                  <a:pt x="252205" y="256562"/>
                  <a:pt x="327786" y="332142"/>
                </a:cubicBezTo>
                <a:lnTo>
                  <a:pt x="429207" y="415822"/>
                </a:lnTo>
                <a:lnTo>
                  <a:pt x="351041" y="523376"/>
                </a:lnTo>
                <a:cubicBezTo>
                  <a:pt x="185986" y="403467"/>
                  <a:pt x="63152" y="234421"/>
                  <a:pt x="0" y="40390"/>
                </a:cubicBezTo>
                <a:close/>
              </a:path>
            </a:pathLst>
          </a:custGeom>
          <a:solidFill>
            <a:schemeClr val="bg1">
              <a:lumMod val="8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10" name="Freihandform 248"/>
          <p:cNvSpPr>
            <a:spLocks/>
          </p:cNvSpPr>
          <p:nvPr/>
        </p:nvSpPr>
        <p:spPr bwMode="auto">
          <a:xfrm rot="1068213">
            <a:off x="6817783" y="2100413"/>
            <a:ext cx="126860" cy="431305"/>
          </a:xfrm>
          <a:custGeom>
            <a:avLst/>
            <a:gdLst>
              <a:gd name="connsiteX0" fmla="*/ 47310 w 175596"/>
              <a:gd name="connsiteY0" fmla="*/ 0 h 597002"/>
              <a:gd name="connsiteX1" fmla="*/ 175596 w 175596"/>
              <a:gd name="connsiteY1" fmla="*/ 41636 h 597002"/>
              <a:gd name="connsiteX2" fmla="*/ 148118 w 175596"/>
              <a:gd name="connsiteY2" fmla="*/ 130158 h 597002"/>
              <a:gd name="connsiteX3" fmla="*/ 131147 w 175596"/>
              <a:gd name="connsiteY3" fmla="*/ 298501 h 597002"/>
              <a:gd name="connsiteX4" fmla="*/ 148118 w 175596"/>
              <a:gd name="connsiteY4" fmla="*/ 466844 h 597002"/>
              <a:gd name="connsiteX5" fmla="*/ 175594 w 175596"/>
              <a:gd name="connsiteY5" fmla="*/ 555359 h 597002"/>
              <a:gd name="connsiteX6" fmla="*/ 47310 w 175596"/>
              <a:gd name="connsiteY6" fmla="*/ 597002 h 597002"/>
              <a:gd name="connsiteX7" fmla="*/ 47310 w 175596"/>
              <a:gd name="connsiteY7" fmla="*/ 0 h 59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96" h="597002">
                <a:moveTo>
                  <a:pt x="47310" y="0"/>
                </a:moveTo>
                <a:lnTo>
                  <a:pt x="175596" y="41636"/>
                </a:lnTo>
                <a:lnTo>
                  <a:pt x="148118" y="130158"/>
                </a:lnTo>
                <a:cubicBezTo>
                  <a:pt x="136991" y="184534"/>
                  <a:pt x="131147" y="240835"/>
                  <a:pt x="131147" y="298501"/>
                </a:cubicBezTo>
                <a:cubicBezTo>
                  <a:pt x="131147" y="356167"/>
                  <a:pt x="136991" y="412468"/>
                  <a:pt x="148118" y="466844"/>
                </a:cubicBezTo>
                <a:lnTo>
                  <a:pt x="175594" y="555359"/>
                </a:lnTo>
                <a:lnTo>
                  <a:pt x="47310" y="597002"/>
                </a:lnTo>
                <a:cubicBezTo>
                  <a:pt x="-15770" y="402984"/>
                  <a:pt x="-15770" y="194018"/>
                  <a:pt x="47310" y="0"/>
                </a:cubicBezTo>
                <a:close/>
              </a:path>
            </a:pathLst>
          </a:custGeom>
          <a:solidFill>
            <a:schemeClr val="bg1">
              <a:lumMod val="7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11" name="Freihandform 249"/>
          <p:cNvSpPr>
            <a:spLocks/>
          </p:cNvSpPr>
          <p:nvPr/>
        </p:nvSpPr>
        <p:spPr bwMode="auto">
          <a:xfrm rot="1068213">
            <a:off x="6961269" y="1807791"/>
            <a:ext cx="310036" cy="378533"/>
          </a:xfrm>
          <a:custGeom>
            <a:avLst/>
            <a:gdLst>
              <a:gd name="connsiteX0" fmla="*/ 351041 w 429144"/>
              <a:gd name="connsiteY0" fmla="*/ 0 h 523956"/>
              <a:gd name="connsiteX1" fmla="*/ 429144 w 429144"/>
              <a:gd name="connsiteY1" fmla="*/ 107604 h 523956"/>
              <a:gd name="connsiteX2" fmla="*/ 327786 w 429144"/>
              <a:gd name="connsiteY2" fmla="*/ 191232 h 523956"/>
              <a:gd name="connsiteX3" fmla="*/ 148773 w 429144"/>
              <a:gd name="connsiteY3" fmla="*/ 456744 h 523956"/>
              <a:gd name="connsiteX4" fmla="*/ 124173 w 429144"/>
              <a:gd name="connsiteY4" fmla="*/ 523956 h 523956"/>
              <a:gd name="connsiteX5" fmla="*/ 0 w 429144"/>
              <a:gd name="connsiteY5" fmla="*/ 483579 h 523956"/>
              <a:gd name="connsiteX6" fmla="*/ 351041 w 429144"/>
              <a:gd name="connsiteY6" fmla="*/ 0 h 52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144" h="523956">
                <a:moveTo>
                  <a:pt x="351041" y="0"/>
                </a:moveTo>
                <a:lnTo>
                  <a:pt x="429144" y="107604"/>
                </a:lnTo>
                <a:lnTo>
                  <a:pt x="327786" y="191232"/>
                </a:lnTo>
                <a:cubicBezTo>
                  <a:pt x="252205" y="266813"/>
                  <a:pt x="191041" y="356809"/>
                  <a:pt x="148773" y="456744"/>
                </a:cubicBezTo>
                <a:lnTo>
                  <a:pt x="124173" y="523956"/>
                </a:lnTo>
                <a:lnTo>
                  <a:pt x="0" y="483579"/>
                </a:lnTo>
                <a:cubicBezTo>
                  <a:pt x="63092" y="289346"/>
                  <a:pt x="185926" y="120072"/>
                  <a:pt x="351041" y="0"/>
                </a:cubicBezTo>
                <a:close/>
              </a:path>
            </a:pathLst>
          </a:custGeom>
          <a:solidFill>
            <a:schemeClr val="bg1">
              <a:lumMod val="6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12" name="Freihandform 250"/>
          <p:cNvSpPr>
            <a:spLocks/>
          </p:cNvSpPr>
          <p:nvPr/>
        </p:nvSpPr>
        <p:spPr bwMode="auto">
          <a:xfrm rot="1068213">
            <a:off x="7266510" y="1777813"/>
            <a:ext cx="410424" cy="211079"/>
          </a:xfrm>
          <a:custGeom>
            <a:avLst/>
            <a:gdLst>
              <a:gd name="connsiteX0" fmla="*/ 568099 w 568099"/>
              <a:gd name="connsiteY0" fmla="*/ 0 h 292170"/>
              <a:gd name="connsiteX1" fmla="*/ 568099 w 568099"/>
              <a:gd name="connsiteY1" fmla="*/ 130986 h 292170"/>
              <a:gd name="connsiteX2" fmla="*/ 567610 w 568099"/>
              <a:gd name="connsiteY2" fmla="*/ 130961 h 292170"/>
              <a:gd name="connsiteX3" fmla="*/ 100583 w 568099"/>
              <a:gd name="connsiteY3" fmla="*/ 273618 h 292170"/>
              <a:gd name="connsiteX4" fmla="*/ 78098 w 568099"/>
              <a:gd name="connsiteY4" fmla="*/ 292170 h 292170"/>
              <a:gd name="connsiteX5" fmla="*/ 0 w 568099"/>
              <a:gd name="connsiteY5" fmla="*/ 184653 h 292170"/>
              <a:gd name="connsiteX6" fmla="*/ 568099 w 568099"/>
              <a:gd name="connsiteY6" fmla="*/ 0 h 29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099" h="292170">
                <a:moveTo>
                  <a:pt x="568099" y="0"/>
                </a:moveTo>
                <a:lnTo>
                  <a:pt x="568099" y="130986"/>
                </a:lnTo>
                <a:lnTo>
                  <a:pt x="567610" y="130961"/>
                </a:lnTo>
                <a:cubicBezTo>
                  <a:pt x="394613" y="130961"/>
                  <a:pt x="233899" y="183552"/>
                  <a:pt x="100583" y="273618"/>
                </a:cubicBezTo>
                <a:lnTo>
                  <a:pt x="78098" y="292170"/>
                </a:lnTo>
                <a:lnTo>
                  <a:pt x="0" y="184653"/>
                </a:lnTo>
                <a:cubicBezTo>
                  <a:pt x="165117" y="64682"/>
                  <a:pt x="363976" y="0"/>
                  <a:pt x="568099" y="0"/>
                </a:cubicBezTo>
                <a:close/>
              </a:path>
            </a:pathLst>
          </a:custGeom>
          <a:solidFill>
            <a:schemeClr val="bg1">
              <a:lumMod val="50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grpSp>
        <p:nvGrpSpPr>
          <p:cNvPr id="13" name="Gruppieren 25"/>
          <p:cNvGrpSpPr/>
          <p:nvPr/>
        </p:nvGrpSpPr>
        <p:grpSpPr>
          <a:xfrm>
            <a:off x="305999" y="1206000"/>
            <a:ext cx="2684851" cy="262701"/>
            <a:chOff x="306000" y="1206000"/>
            <a:chExt cx="2292420" cy="262701"/>
          </a:xfrm>
        </p:grpSpPr>
        <p:sp>
          <p:nvSpPr>
            <p:cNvPr id="14" name="Textplatzhalter 1"/>
            <p:cNvSpPr txBox="1">
              <a:spLocks/>
            </p:cNvSpPr>
            <p:nvPr/>
          </p:nvSpPr>
          <p:spPr>
            <a:xfrm>
              <a:off x="306000" y="1206000"/>
              <a:ext cx="2292420" cy="262701"/>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t>Consetetur</a:t>
              </a:r>
              <a:r>
                <a:rPr lang="en-GB" sz="1400" dirty="0" smtClean="0"/>
                <a:t> </a:t>
              </a:r>
              <a:r>
                <a:rPr lang="en-GB" sz="1400" dirty="0" err="1" smtClean="0"/>
                <a:t>sadipscing</a:t>
              </a:r>
              <a:r>
                <a:rPr lang="en-GB" sz="1400" dirty="0" smtClean="0"/>
                <a:t> </a:t>
              </a:r>
              <a:r>
                <a:rPr lang="en-GB" sz="1400" dirty="0" err="1" smtClean="0"/>
                <a:t>elitr</a:t>
              </a:r>
              <a:endParaRPr lang="en-GB" sz="1400" dirty="0"/>
            </a:p>
          </p:txBody>
        </p:sp>
        <p:cxnSp>
          <p:nvCxnSpPr>
            <p:cNvPr id="15" name="Gerader Verbinder 27"/>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6" name="Gruppieren 28"/>
          <p:cNvGrpSpPr/>
          <p:nvPr/>
        </p:nvGrpSpPr>
        <p:grpSpPr>
          <a:xfrm>
            <a:off x="3228674" y="1206000"/>
            <a:ext cx="2684851" cy="262701"/>
            <a:chOff x="3228674" y="1206000"/>
            <a:chExt cx="2684851" cy="262701"/>
          </a:xfrm>
        </p:grpSpPr>
        <p:sp>
          <p:nvSpPr>
            <p:cNvPr id="17" name="Textplatzhalter 1"/>
            <p:cNvSpPr txBox="1">
              <a:spLocks/>
            </p:cNvSpPr>
            <p:nvPr/>
          </p:nvSpPr>
          <p:spPr>
            <a:xfrm>
              <a:off x="3228674" y="1206000"/>
              <a:ext cx="2684851" cy="262701"/>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t>Ut</a:t>
              </a:r>
              <a:r>
                <a:rPr lang="en-GB" sz="1400" dirty="0" smtClean="0"/>
                <a:t> </a:t>
              </a:r>
              <a:r>
                <a:rPr lang="en-GB" sz="1400" dirty="0" err="1" smtClean="0"/>
                <a:t>wisi</a:t>
              </a:r>
              <a:r>
                <a:rPr lang="en-GB" sz="1400" dirty="0" smtClean="0"/>
                <a:t> </a:t>
              </a:r>
              <a:r>
                <a:rPr lang="en-GB" sz="1400" dirty="0" err="1" smtClean="0"/>
                <a:t>enim</a:t>
              </a:r>
              <a:r>
                <a:rPr lang="en-GB" sz="1400" dirty="0" smtClean="0"/>
                <a:t> ad minim</a:t>
              </a:r>
              <a:endParaRPr lang="en-GB" sz="1400" dirty="0"/>
            </a:p>
          </p:txBody>
        </p:sp>
        <p:cxnSp>
          <p:nvCxnSpPr>
            <p:cNvPr id="18" name="Gerader Verbinder 33"/>
            <p:cNvCxnSpPr/>
            <p:nvPr/>
          </p:nvCxnSpPr>
          <p:spPr>
            <a:xfrm>
              <a:off x="3228674" y="1468701"/>
              <a:ext cx="2684851"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9" name="Gruppieren 41"/>
          <p:cNvGrpSpPr/>
          <p:nvPr/>
        </p:nvGrpSpPr>
        <p:grpSpPr>
          <a:xfrm>
            <a:off x="6151349" y="1206000"/>
            <a:ext cx="2684851" cy="262701"/>
            <a:chOff x="306000" y="1206000"/>
            <a:chExt cx="2292420" cy="262701"/>
          </a:xfrm>
        </p:grpSpPr>
        <p:sp>
          <p:nvSpPr>
            <p:cNvPr id="20" name="Textplatzhalter 1"/>
            <p:cNvSpPr txBox="1">
              <a:spLocks/>
            </p:cNvSpPr>
            <p:nvPr/>
          </p:nvSpPr>
          <p:spPr>
            <a:xfrm>
              <a:off x="306000" y="1206000"/>
              <a:ext cx="2292420" cy="262701"/>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smtClean="0"/>
                <a:t>Nam liber </a:t>
              </a:r>
              <a:r>
                <a:rPr lang="en-GB" sz="1400" dirty="0" err="1" smtClean="0"/>
                <a:t>tempor</a:t>
              </a:r>
              <a:r>
                <a:rPr lang="en-GB" sz="1400" dirty="0" smtClean="0"/>
                <a:t> cum </a:t>
              </a:r>
              <a:r>
                <a:rPr lang="en-GB" sz="1400" dirty="0" err="1" smtClean="0"/>
                <a:t>soluta</a:t>
              </a:r>
              <a:endParaRPr lang="en-GB" sz="1400" dirty="0"/>
            </a:p>
          </p:txBody>
        </p:sp>
        <p:cxnSp>
          <p:nvCxnSpPr>
            <p:cNvPr id="21" name="Gerader Verbinder 43"/>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2" name="Rechteck 110"/>
          <p:cNvSpPr/>
          <p:nvPr/>
        </p:nvSpPr>
        <p:spPr>
          <a:xfrm rot="13852501">
            <a:off x="858091" y="1788946"/>
            <a:ext cx="1580667" cy="1573602"/>
          </a:xfrm>
          <a:prstGeom prst="rect">
            <a:avLst/>
          </a:prstGeom>
        </p:spPr>
        <p:txBody>
          <a:bodyPr wrap="square" lIns="0" tIns="0" rIns="0" bIns="0">
            <a:prstTxWarp prst="textArchDown">
              <a:avLst/>
            </a:prstTxWarp>
            <a:noAutofit/>
          </a:bodyPr>
          <a:lstStyle/>
          <a:p>
            <a:pPr indent="1588" fontAlgn="base">
              <a:spcBef>
                <a:spcPct val="0"/>
              </a:spcBef>
              <a:spcAft>
                <a:spcPct val="0"/>
              </a:spcAft>
              <a:buClr>
                <a:srgbClr val="111111"/>
              </a:buClr>
              <a:buSzPct val="100000"/>
            </a:pPr>
            <a:r>
              <a:rPr lang="en-GB" sz="800" dirty="0" err="1" smtClean="0">
                <a:solidFill>
                  <a:schemeClr val="tx2"/>
                </a:solidFill>
              </a:rPr>
              <a:t>Diam</a:t>
            </a:r>
            <a:r>
              <a:rPr lang="en-GB" sz="800" dirty="0" smtClean="0">
                <a:solidFill>
                  <a:schemeClr val="tx2"/>
                </a:solidFill>
              </a:rPr>
              <a:t> </a:t>
            </a:r>
            <a:r>
              <a:rPr lang="en-GB" sz="800" dirty="0" err="1" smtClean="0">
                <a:solidFill>
                  <a:schemeClr val="tx2"/>
                </a:solidFill>
              </a:rPr>
              <a:t>nonumy</a:t>
            </a:r>
            <a:endParaRPr lang="en-GB" sz="800" dirty="0">
              <a:solidFill>
                <a:schemeClr val="tx2"/>
              </a:solidFill>
            </a:endParaRPr>
          </a:p>
        </p:txBody>
      </p:sp>
      <p:sp>
        <p:nvSpPr>
          <p:cNvPr id="23" name="Rechteck 111"/>
          <p:cNvSpPr/>
          <p:nvPr/>
        </p:nvSpPr>
        <p:spPr>
          <a:xfrm rot="7558883">
            <a:off x="858091" y="1788947"/>
            <a:ext cx="1580667" cy="1573602"/>
          </a:xfrm>
          <a:prstGeom prst="rect">
            <a:avLst/>
          </a:prstGeom>
        </p:spPr>
        <p:txBody>
          <a:bodyPr wrap="square" lIns="0" tIns="0" rIns="0" bIns="0">
            <a:prstTxWarp prst="textArchDown">
              <a:avLst/>
            </a:prstTxWarp>
            <a:noAutofit/>
          </a:bodyPr>
          <a:lstStyle/>
          <a:p>
            <a:pPr indent="1588" algn="r" fontAlgn="base">
              <a:spcBef>
                <a:spcPct val="0"/>
              </a:spcBef>
              <a:spcAft>
                <a:spcPct val="0"/>
              </a:spcAft>
              <a:buClr>
                <a:srgbClr val="111111"/>
              </a:buClr>
              <a:buSzPct val="100000"/>
            </a:pPr>
            <a:r>
              <a:rPr lang="en-GB" sz="800" dirty="0" err="1" smtClean="0">
                <a:solidFill>
                  <a:schemeClr val="tx2"/>
                </a:solidFill>
              </a:rPr>
              <a:t>Consetetur</a:t>
            </a:r>
            <a:r>
              <a:rPr lang="en-GB" sz="800" dirty="0" smtClean="0">
                <a:solidFill>
                  <a:schemeClr val="tx2"/>
                </a:solidFill>
              </a:rPr>
              <a:t> </a:t>
            </a:r>
            <a:endParaRPr lang="en-GB" sz="800" dirty="0">
              <a:solidFill>
                <a:schemeClr val="tx2"/>
              </a:solidFill>
            </a:endParaRPr>
          </a:p>
        </p:txBody>
      </p:sp>
      <p:sp>
        <p:nvSpPr>
          <p:cNvPr id="24" name="Freihandform 83"/>
          <p:cNvSpPr>
            <a:spLocks/>
          </p:cNvSpPr>
          <p:nvPr/>
        </p:nvSpPr>
        <p:spPr bwMode="auto">
          <a:xfrm>
            <a:off x="1649442" y="1812073"/>
            <a:ext cx="409704" cy="211121"/>
          </a:xfrm>
          <a:custGeom>
            <a:avLst/>
            <a:gdLst>
              <a:gd name="connsiteX0" fmla="*/ 0 w 567102"/>
              <a:gd name="connsiteY0" fmla="*/ 0 h 292228"/>
              <a:gd name="connsiteX1" fmla="*/ 567102 w 567102"/>
              <a:gd name="connsiteY1" fmla="*/ 184642 h 292228"/>
              <a:gd name="connsiteX2" fmla="*/ 489094 w 567102"/>
              <a:gd name="connsiteY2" fmla="*/ 292228 h 292228"/>
              <a:gd name="connsiteX3" fmla="*/ 466538 w 567102"/>
              <a:gd name="connsiteY3" fmla="*/ 273618 h 292228"/>
              <a:gd name="connsiteX4" fmla="*/ 84916 w 567102"/>
              <a:gd name="connsiteY4" fmla="*/ 135274 h 292228"/>
              <a:gd name="connsiteX5" fmla="*/ 0 w 567102"/>
              <a:gd name="connsiteY5" fmla="*/ 130986 h 29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02" h="292228">
                <a:moveTo>
                  <a:pt x="0" y="0"/>
                </a:moveTo>
                <a:cubicBezTo>
                  <a:pt x="203722" y="0"/>
                  <a:pt x="402309" y="64738"/>
                  <a:pt x="567102" y="184642"/>
                </a:cubicBezTo>
                <a:lnTo>
                  <a:pt x="489094" y="292228"/>
                </a:lnTo>
                <a:lnTo>
                  <a:pt x="466538" y="273618"/>
                </a:lnTo>
                <a:cubicBezTo>
                  <a:pt x="355442" y="198563"/>
                  <a:pt x="225319" y="149532"/>
                  <a:pt x="84916" y="135274"/>
                </a:cubicBezTo>
                <a:lnTo>
                  <a:pt x="0" y="130986"/>
                </a:lnTo>
                <a:close/>
              </a:path>
            </a:pathLst>
          </a:custGeom>
          <a:solidFill>
            <a:schemeClr val="tx1">
              <a:lumMod val="65000"/>
              <a:lumOff val="3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25" name="Freihandform 84"/>
          <p:cNvSpPr>
            <a:spLocks/>
          </p:cNvSpPr>
          <p:nvPr/>
        </p:nvSpPr>
        <p:spPr bwMode="auto">
          <a:xfrm>
            <a:off x="2003040" y="1945282"/>
            <a:ext cx="310282" cy="378751"/>
          </a:xfrm>
          <a:custGeom>
            <a:avLst/>
            <a:gdLst>
              <a:gd name="connsiteX0" fmla="*/ 78490 w 429485"/>
              <a:gd name="connsiteY0" fmla="*/ 0 h 524258"/>
              <a:gd name="connsiteX1" fmla="*/ 429485 w 429485"/>
              <a:gd name="connsiteY1" fmla="*/ 483602 h 524258"/>
              <a:gd name="connsiteX2" fmla="*/ 304444 w 429485"/>
              <a:gd name="connsiteY2" fmla="*/ 524258 h 524258"/>
              <a:gd name="connsiteX3" fmla="*/ 279734 w 429485"/>
              <a:gd name="connsiteY3" fmla="*/ 456744 h 524258"/>
              <a:gd name="connsiteX4" fmla="*/ 100721 w 429485"/>
              <a:gd name="connsiteY4" fmla="*/ 191232 h 524258"/>
              <a:gd name="connsiteX5" fmla="*/ 0 w 429485"/>
              <a:gd name="connsiteY5" fmla="*/ 108130 h 52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85" h="524258">
                <a:moveTo>
                  <a:pt x="78490" y="0"/>
                </a:moveTo>
                <a:cubicBezTo>
                  <a:pt x="243524" y="120063"/>
                  <a:pt x="366342" y="289323"/>
                  <a:pt x="429485" y="483602"/>
                </a:cubicBezTo>
                <a:lnTo>
                  <a:pt x="304444" y="524258"/>
                </a:lnTo>
                <a:lnTo>
                  <a:pt x="279734" y="456744"/>
                </a:lnTo>
                <a:cubicBezTo>
                  <a:pt x="237465" y="356809"/>
                  <a:pt x="176301" y="266813"/>
                  <a:pt x="100721" y="191232"/>
                </a:cubicBezTo>
                <a:lnTo>
                  <a:pt x="0" y="108130"/>
                </a:lnTo>
                <a:close/>
              </a:path>
            </a:pathLst>
          </a:custGeom>
          <a:solidFill>
            <a:schemeClr val="tx1">
              <a:lumMod val="75000"/>
              <a:lumOff val="2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26" name="Freihandform 85"/>
          <p:cNvSpPr>
            <a:spLocks/>
          </p:cNvSpPr>
          <p:nvPr/>
        </p:nvSpPr>
        <p:spPr bwMode="auto">
          <a:xfrm>
            <a:off x="2220457" y="2294501"/>
            <a:ext cx="126847" cy="431305"/>
          </a:xfrm>
          <a:custGeom>
            <a:avLst/>
            <a:gdLst>
              <a:gd name="connsiteX0" fmla="*/ 128322 w 175578"/>
              <a:gd name="connsiteY0" fmla="*/ 0 h 597002"/>
              <a:gd name="connsiteX1" fmla="*/ 128322 w 175578"/>
              <a:gd name="connsiteY1" fmla="*/ 597002 h 597002"/>
              <a:gd name="connsiteX2" fmla="*/ 0 w 175578"/>
              <a:gd name="connsiteY2" fmla="*/ 555309 h 597002"/>
              <a:gd name="connsiteX3" fmla="*/ 27461 w 175578"/>
              <a:gd name="connsiteY3" fmla="*/ 466844 h 597002"/>
              <a:gd name="connsiteX4" fmla="*/ 44431 w 175578"/>
              <a:gd name="connsiteY4" fmla="*/ 298501 h 597002"/>
              <a:gd name="connsiteX5" fmla="*/ 27461 w 175578"/>
              <a:gd name="connsiteY5" fmla="*/ 130158 h 597002"/>
              <a:gd name="connsiteX6" fmla="*/ 0 w 175578"/>
              <a:gd name="connsiteY6" fmla="*/ 41694 h 59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78" h="597002">
                <a:moveTo>
                  <a:pt x="128322" y="0"/>
                </a:moveTo>
                <a:cubicBezTo>
                  <a:pt x="191330" y="193978"/>
                  <a:pt x="191330" y="403024"/>
                  <a:pt x="128322" y="597002"/>
                </a:cubicBezTo>
                <a:lnTo>
                  <a:pt x="0" y="555309"/>
                </a:lnTo>
                <a:lnTo>
                  <a:pt x="27461" y="466844"/>
                </a:lnTo>
                <a:cubicBezTo>
                  <a:pt x="38588" y="412468"/>
                  <a:pt x="44431" y="356167"/>
                  <a:pt x="44431" y="298501"/>
                </a:cubicBezTo>
                <a:cubicBezTo>
                  <a:pt x="44431" y="240835"/>
                  <a:pt x="38588" y="184534"/>
                  <a:pt x="27461" y="130158"/>
                </a:cubicBezTo>
                <a:lnTo>
                  <a:pt x="0" y="41694"/>
                </a:lnTo>
                <a:close/>
              </a:path>
            </a:pathLst>
          </a:custGeom>
          <a:solidFill>
            <a:schemeClr val="tx1">
              <a:lumMod val="75000"/>
              <a:lumOff val="2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27" name="Freihandform 86"/>
          <p:cNvSpPr>
            <a:spLocks/>
          </p:cNvSpPr>
          <p:nvPr/>
        </p:nvSpPr>
        <p:spPr bwMode="auto">
          <a:xfrm>
            <a:off x="2002993" y="2696708"/>
            <a:ext cx="310328" cy="378320"/>
          </a:xfrm>
          <a:custGeom>
            <a:avLst/>
            <a:gdLst>
              <a:gd name="connsiteX0" fmla="*/ 304289 w 429549"/>
              <a:gd name="connsiteY0" fmla="*/ 0 h 523661"/>
              <a:gd name="connsiteX1" fmla="*/ 429549 w 429549"/>
              <a:gd name="connsiteY1" fmla="*/ 40675 h 523661"/>
              <a:gd name="connsiteX2" fmla="*/ 78554 w 429549"/>
              <a:gd name="connsiteY2" fmla="*/ 523661 h 523661"/>
              <a:gd name="connsiteX3" fmla="*/ 0 w 429549"/>
              <a:gd name="connsiteY3" fmla="*/ 415582 h 523661"/>
              <a:gd name="connsiteX4" fmla="*/ 100785 w 429549"/>
              <a:gd name="connsiteY4" fmla="*/ 332427 h 523661"/>
              <a:gd name="connsiteX5" fmla="*/ 279798 w 429549"/>
              <a:gd name="connsiteY5" fmla="*/ 66915 h 52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49" h="523661">
                <a:moveTo>
                  <a:pt x="304289" y="0"/>
                </a:moveTo>
                <a:lnTo>
                  <a:pt x="429549" y="40675"/>
                </a:lnTo>
                <a:cubicBezTo>
                  <a:pt x="366406" y="234706"/>
                  <a:pt x="243588" y="403752"/>
                  <a:pt x="78554" y="523661"/>
                </a:cubicBezTo>
                <a:lnTo>
                  <a:pt x="0" y="415582"/>
                </a:lnTo>
                <a:lnTo>
                  <a:pt x="100785" y="332427"/>
                </a:lnTo>
                <a:cubicBezTo>
                  <a:pt x="176365" y="256847"/>
                  <a:pt x="237529" y="166850"/>
                  <a:pt x="279798" y="66915"/>
                </a:cubicBezTo>
                <a:close/>
              </a:path>
            </a:pathLst>
          </a:custGeom>
          <a:solidFill>
            <a:schemeClr val="tx1">
              <a:lumMod val="95000"/>
              <a:lumOff val="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28" name="Freihandform 89"/>
          <p:cNvSpPr>
            <a:spLocks/>
          </p:cNvSpPr>
          <p:nvPr/>
        </p:nvSpPr>
        <p:spPr bwMode="auto">
          <a:xfrm>
            <a:off x="985565" y="2696913"/>
            <a:ext cx="310081" cy="378114"/>
          </a:xfrm>
          <a:custGeom>
            <a:avLst/>
            <a:gdLst>
              <a:gd name="connsiteX0" fmla="*/ 124385 w 429207"/>
              <a:gd name="connsiteY0" fmla="*/ 0 h 523376"/>
              <a:gd name="connsiteX1" fmla="*/ 148773 w 429207"/>
              <a:gd name="connsiteY1" fmla="*/ 66630 h 523376"/>
              <a:gd name="connsiteX2" fmla="*/ 327786 w 429207"/>
              <a:gd name="connsiteY2" fmla="*/ 332142 h 523376"/>
              <a:gd name="connsiteX3" fmla="*/ 429207 w 429207"/>
              <a:gd name="connsiteY3" fmla="*/ 415822 h 523376"/>
              <a:gd name="connsiteX4" fmla="*/ 351041 w 429207"/>
              <a:gd name="connsiteY4" fmla="*/ 523376 h 523376"/>
              <a:gd name="connsiteX5" fmla="*/ 0 w 429207"/>
              <a:gd name="connsiteY5" fmla="*/ 40390 h 52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07" h="523376">
                <a:moveTo>
                  <a:pt x="124385" y="0"/>
                </a:moveTo>
                <a:lnTo>
                  <a:pt x="148773" y="66630"/>
                </a:lnTo>
                <a:cubicBezTo>
                  <a:pt x="191041" y="166565"/>
                  <a:pt x="252205" y="256562"/>
                  <a:pt x="327786" y="332142"/>
                </a:cubicBezTo>
                <a:lnTo>
                  <a:pt x="429207" y="415822"/>
                </a:lnTo>
                <a:lnTo>
                  <a:pt x="351041" y="523376"/>
                </a:lnTo>
                <a:cubicBezTo>
                  <a:pt x="185986" y="403467"/>
                  <a:pt x="63152" y="234421"/>
                  <a:pt x="0" y="40390"/>
                </a:cubicBezTo>
                <a:close/>
              </a:path>
            </a:pathLst>
          </a:custGeom>
          <a:solidFill>
            <a:schemeClr val="bg1">
              <a:lumMod val="8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29" name="Freihandform 90"/>
          <p:cNvSpPr>
            <a:spLocks/>
          </p:cNvSpPr>
          <p:nvPr/>
        </p:nvSpPr>
        <p:spPr bwMode="auto">
          <a:xfrm>
            <a:off x="950874" y="2294501"/>
            <a:ext cx="126860" cy="431305"/>
          </a:xfrm>
          <a:custGeom>
            <a:avLst/>
            <a:gdLst>
              <a:gd name="connsiteX0" fmla="*/ 47310 w 175596"/>
              <a:gd name="connsiteY0" fmla="*/ 0 h 597002"/>
              <a:gd name="connsiteX1" fmla="*/ 175596 w 175596"/>
              <a:gd name="connsiteY1" fmla="*/ 41636 h 597002"/>
              <a:gd name="connsiteX2" fmla="*/ 148118 w 175596"/>
              <a:gd name="connsiteY2" fmla="*/ 130158 h 597002"/>
              <a:gd name="connsiteX3" fmla="*/ 131147 w 175596"/>
              <a:gd name="connsiteY3" fmla="*/ 298501 h 597002"/>
              <a:gd name="connsiteX4" fmla="*/ 148118 w 175596"/>
              <a:gd name="connsiteY4" fmla="*/ 466844 h 597002"/>
              <a:gd name="connsiteX5" fmla="*/ 175594 w 175596"/>
              <a:gd name="connsiteY5" fmla="*/ 555359 h 597002"/>
              <a:gd name="connsiteX6" fmla="*/ 47310 w 175596"/>
              <a:gd name="connsiteY6" fmla="*/ 597002 h 597002"/>
              <a:gd name="connsiteX7" fmla="*/ 47310 w 175596"/>
              <a:gd name="connsiteY7" fmla="*/ 0 h 59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96" h="597002">
                <a:moveTo>
                  <a:pt x="47310" y="0"/>
                </a:moveTo>
                <a:lnTo>
                  <a:pt x="175596" y="41636"/>
                </a:lnTo>
                <a:lnTo>
                  <a:pt x="148118" y="130158"/>
                </a:lnTo>
                <a:cubicBezTo>
                  <a:pt x="136991" y="184534"/>
                  <a:pt x="131147" y="240835"/>
                  <a:pt x="131147" y="298501"/>
                </a:cubicBezTo>
                <a:cubicBezTo>
                  <a:pt x="131147" y="356167"/>
                  <a:pt x="136991" y="412468"/>
                  <a:pt x="148118" y="466844"/>
                </a:cubicBezTo>
                <a:lnTo>
                  <a:pt x="175594" y="555359"/>
                </a:lnTo>
                <a:lnTo>
                  <a:pt x="47310" y="597002"/>
                </a:lnTo>
                <a:cubicBezTo>
                  <a:pt x="-15770" y="402984"/>
                  <a:pt x="-15770" y="194018"/>
                  <a:pt x="47310" y="0"/>
                </a:cubicBezTo>
                <a:close/>
              </a:path>
            </a:pathLst>
          </a:custGeom>
          <a:solidFill>
            <a:schemeClr val="bg1">
              <a:lumMod val="7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30" name="Freihandform 91"/>
          <p:cNvSpPr>
            <a:spLocks/>
          </p:cNvSpPr>
          <p:nvPr/>
        </p:nvSpPr>
        <p:spPr bwMode="auto">
          <a:xfrm>
            <a:off x="985564" y="1945282"/>
            <a:ext cx="310036" cy="378533"/>
          </a:xfrm>
          <a:custGeom>
            <a:avLst/>
            <a:gdLst>
              <a:gd name="connsiteX0" fmla="*/ 351041 w 429144"/>
              <a:gd name="connsiteY0" fmla="*/ 0 h 523956"/>
              <a:gd name="connsiteX1" fmla="*/ 429144 w 429144"/>
              <a:gd name="connsiteY1" fmla="*/ 107604 h 523956"/>
              <a:gd name="connsiteX2" fmla="*/ 327786 w 429144"/>
              <a:gd name="connsiteY2" fmla="*/ 191232 h 523956"/>
              <a:gd name="connsiteX3" fmla="*/ 148773 w 429144"/>
              <a:gd name="connsiteY3" fmla="*/ 456744 h 523956"/>
              <a:gd name="connsiteX4" fmla="*/ 124173 w 429144"/>
              <a:gd name="connsiteY4" fmla="*/ 523956 h 523956"/>
              <a:gd name="connsiteX5" fmla="*/ 0 w 429144"/>
              <a:gd name="connsiteY5" fmla="*/ 483579 h 523956"/>
              <a:gd name="connsiteX6" fmla="*/ 351041 w 429144"/>
              <a:gd name="connsiteY6" fmla="*/ 0 h 52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144" h="523956">
                <a:moveTo>
                  <a:pt x="351041" y="0"/>
                </a:moveTo>
                <a:lnTo>
                  <a:pt x="429144" y="107604"/>
                </a:lnTo>
                <a:lnTo>
                  <a:pt x="327786" y="191232"/>
                </a:lnTo>
                <a:cubicBezTo>
                  <a:pt x="252205" y="266813"/>
                  <a:pt x="191041" y="356809"/>
                  <a:pt x="148773" y="456744"/>
                </a:cubicBezTo>
                <a:lnTo>
                  <a:pt x="124173" y="523956"/>
                </a:lnTo>
                <a:lnTo>
                  <a:pt x="0" y="483579"/>
                </a:lnTo>
                <a:cubicBezTo>
                  <a:pt x="63092" y="289346"/>
                  <a:pt x="185926" y="120072"/>
                  <a:pt x="351041" y="0"/>
                </a:cubicBezTo>
                <a:close/>
              </a:path>
            </a:pathLst>
          </a:custGeom>
          <a:solidFill>
            <a:schemeClr val="bg1">
              <a:lumMod val="6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31" name="Freihandform 92"/>
          <p:cNvSpPr>
            <a:spLocks/>
          </p:cNvSpPr>
          <p:nvPr/>
        </p:nvSpPr>
        <p:spPr bwMode="auto">
          <a:xfrm>
            <a:off x="1239018" y="1812073"/>
            <a:ext cx="410424" cy="211079"/>
          </a:xfrm>
          <a:custGeom>
            <a:avLst/>
            <a:gdLst>
              <a:gd name="connsiteX0" fmla="*/ 568099 w 568099"/>
              <a:gd name="connsiteY0" fmla="*/ 0 h 292170"/>
              <a:gd name="connsiteX1" fmla="*/ 568099 w 568099"/>
              <a:gd name="connsiteY1" fmla="*/ 130986 h 292170"/>
              <a:gd name="connsiteX2" fmla="*/ 567610 w 568099"/>
              <a:gd name="connsiteY2" fmla="*/ 130961 h 292170"/>
              <a:gd name="connsiteX3" fmla="*/ 100583 w 568099"/>
              <a:gd name="connsiteY3" fmla="*/ 273618 h 292170"/>
              <a:gd name="connsiteX4" fmla="*/ 78098 w 568099"/>
              <a:gd name="connsiteY4" fmla="*/ 292170 h 292170"/>
              <a:gd name="connsiteX5" fmla="*/ 0 w 568099"/>
              <a:gd name="connsiteY5" fmla="*/ 184653 h 292170"/>
              <a:gd name="connsiteX6" fmla="*/ 568099 w 568099"/>
              <a:gd name="connsiteY6" fmla="*/ 0 h 29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099" h="292170">
                <a:moveTo>
                  <a:pt x="568099" y="0"/>
                </a:moveTo>
                <a:lnTo>
                  <a:pt x="568099" y="130986"/>
                </a:lnTo>
                <a:lnTo>
                  <a:pt x="567610" y="130961"/>
                </a:lnTo>
                <a:cubicBezTo>
                  <a:pt x="394613" y="130961"/>
                  <a:pt x="233899" y="183552"/>
                  <a:pt x="100583" y="273618"/>
                </a:cubicBezTo>
                <a:lnTo>
                  <a:pt x="78098" y="292170"/>
                </a:lnTo>
                <a:lnTo>
                  <a:pt x="0" y="184653"/>
                </a:lnTo>
                <a:cubicBezTo>
                  <a:pt x="165117" y="64682"/>
                  <a:pt x="363976" y="0"/>
                  <a:pt x="568099" y="0"/>
                </a:cubicBezTo>
                <a:close/>
              </a:path>
            </a:pathLst>
          </a:custGeom>
          <a:solidFill>
            <a:schemeClr val="bg1">
              <a:lumMod val="50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32" name="Freihandform 98"/>
          <p:cNvSpPr>
            <a:spLocks/>
          </p:cNvSpPr>
          <p:nvPr/>
        </p:nvSpPr>
        <p:spPr bwMode="auto">
          <a:xfrm flipV="1">
            <a:off x="1649442" y="2997112"/>
            <a:ext cx="409704" cy="211121"/>
          </a:xfrm>
          <a:custGeom>
            <a:avLst/>
            <a:gdLst>
              <a:gd name="connsiteX0" fmla="*/ 0 w 567102"/>
              <a:gd name="connsiteY0" fmla="*/ 0 h 292228"/>
              <a:gd name="connsiteX1" fmla="*/ 567102 w 567102"/>
              <a:gd name="connsiteY1" fmla="*/ 184642 h 292228"/>
              <a:gd name="connsiteX2" fmla="*/ 489094 w 567102"/>
              <a:gd name="connsiteY2" fmla="*/ 292228 h 292228"/>
              <a:gd name="connsiteX3" fmla="*/ 466538 w 567102"/>
              <a:gd name="connsiteY3" fmla="*/ 273618 h 292228"/>
              <a:gd name="connsiteX4" fmla="*/ 84916 w 567102"/>
              <a:gd name="connsiteY4" fmla="*/ 135274 h 292228"/>
              <a:gd name="connsiteX5" fmla="*/ 0 w 567102"/>
              <a:gd name="connsiteY5" fmla="*/ 130986 h 29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02" h="292228">
                <a:moveTo>
                  <a:pt x="0" y="0"/>
                </a:moveTo>
                <a:cubicBezTo>
                  <a:pt x="203722" y="0"/>
                  <a:pt x="402309" y="64738"/>
                  <a:pt x="567102" y="184642"/>
                </a:cubicBezTo>
                <a:lnTo>
                  <a:pt x="489094" y="292228"/>
                </a:lnTo>
                <a:lnTo>
                  <a:pt x="466538" y="273618"/>
                </a:lnTo>
                <a:cubicBezTo>
                  <a:pt x="355442" y="198563"/>
                  <a:pt x="225319" y="149532"/>
                  <a:pt x="84916" y="135274"/>
                </a:cubicBezTo>
                <a:lnTo>
                  <a:pt x="0" y="130986"/>
                </a:lnTo>
                <a:close/>
              </a:path>
            </a:pathLst>
          </a:custGeom>
          <a:solidFill>
            <a:srgbClr val="F2F2F2"/>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33" name="Freihandform 99"/>
          <p:cNvSpPr>
            <a:spLocks/>
          </p:cNvSpPr>
          <p:nvPr/>
        </p:nvSpPr>
        <p:spPr bwMode="auto">
          <a:xfrm flipV="1">
            <a:off x="1239018" y="2997112"/>
            <a:ext cx="410424" cy="211079"/>
          </a:xfrm>
          <a:custGeom>
            <a:avLst/>
            <a:gdLst>
              <a:gd name="connsiteX0" fmla="*/ 568099 w 568099"/>
              <a:gd name="connsiteY0" fmla="*/ 0 h 292170"/>
              <a:gd name="connsiteX1" fmla="*/ 568099 w 568099"/>
              <a:gd name="connsiteY1" fmla="*/ 130986 h 292170"/>
              <a:gd name="connsiteX2" fmla="*/ 567610 w 568099"/>
              <a:gd name="connsiteY2" fmla="*/ 130961 h 292170"/>
              <a:gd name="connsiteX3" fmla="*/ 100583 w 568099"/>
              <a:gd name="connsiteY3" fmla="*/ 273618 h 292170"/>
              <a:gd name="connsiteX4" fmla="*/ 78098 w 568099"/>
              <a:gd name="connsiteY4" fmla="*/ 292170 h 292170"/>
              <a:gd name="connsiteX5" fmla="*/ 0 w 568099"/>
              <a:gd name="connsiteY5" fmla="*/ 184653 h 292170"/>
              <a:gd name="connsiteX6" fmla="*/ 568099 w 568099"/>
              <a:gd name="connsiteY6" fmla="*/ 0 h 29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099" h="292170">
                <a:moveTo>
                  <a:pt x="568099" y="0"/>
                </a:moveTo>
                <a:lnTo>
                  <a:pt x="568099" y="130986"/>
                </a:lnTo>
                <a:lnTo>
                  <a:pt x="567610" y="130961"/>
                </a:lnTo>
                <a:cubicBezTo>
                  <a:pt x="394613" y="130961"/>
                  <a:pt x="233899" y="183552"/>
                  <a:pt x="100583" y="273618"/>
                </a:cubicBezTo>
                <a:lnTo>
                  <a:pt x="78098" y="292170"/>
                </a:lnTo>
                <a:lnTo>
                  <a:pt x="0" y="184653"/>
                </a:lnTo>
                <a:cubicBezTo>
                  <a:pt x="165117" y="64682"/>
                  <a:pt x="363976" y="0"/>
                  <a:pt x="568099" y="0"/>
                </a:cubicBezTo>
                <a:close/>
              </a:path>
            </a:pathLst>
          </a:custGeom>
          <a:solidFill>
            <a:srgbClr val="F2F2F2"/>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grpSp>
        <p:nvGrpSpPr>
          <p:cNvPr id="34" name="Gruppieren 4"/>
          <p:cNvGrpSpPr/>
          <p:nvPr/>
        </p:nvGrpSpPr>
        <p:grpSpPr>
          <a:xfrm rot="18369826">
            <a:off x="1588873" y="1909286"/>
            <a:ext cx="120432" cy="1215274"/>
            <a:chOff x="2514600" y="2101850"/>
            <a:chExt cx="203200" cy="1409700"/>
          </a:xfrm>
        </p:grpSpPr>
        <p:sp>
          <p:nvSpPr>
            <p:cNvPr id="35" name="Gleichschenkliges Dreieck 3"/>
            <p:cNvSpPr/>
            <p:nvPr/>
          </p:nvSpPr>
          <p:spPr>
            <a:xfrm>
              <a:off x="2514600" y="2101850"/>
              <a:ext cx="203200" cy="704850"/>
            </a:xfrm>
            <a:prstGeom prst="triangle">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36" name="Gleichschenkliges Dreieck 50"/>
            <p:cNvSpPr/>
            <p:nvPr/>
          </p:nvSpPr>
          <p:spPr>
            <a:xfrm flipH="1" flipV="1">
              <a:off x="2514600" y="2806700"/>
              <a:ext cx="203200" cy="704850"/>
            </a:xfrm>
            <a:prstGeom prst="triangle">
              <a:avLst/>
            </a:prstGeom>
            <a:solidFill>
              <a:srgbClr val="F2F2F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grpSp>
      <p:sp>
        <p:nvSpPr>
          <p:cNvPr id="37" name="Ellipse 2"/>
          <p:cNvSpPr/>
          <p:nvPr/>
        </p:nvSpPr>
        <p:spPr>
          <a:xfrm>
            <a:off x="1553839" y="2414903"/>
            <a:ext cx="190500" cy="190500"/>
          </a:xfrm>
          <a:prstGeom prst="ellipse">
            <a:avLst/>
          </a:prstGeom>
          <a:solidFill>
            <a:schemeClr val="accent1"/>
          </a:solid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38" name="Rechteck 103"/>
          <p:cNvSpPr/>
          <p:nvPr/>
        </p:nvSpPr>
        <p:spPr>
          <a:xfrm>
            <a:off x="465411" y="2422984"/>
            <a:ext cx="489420" cy="153888"/>
          </a:xfrm>
          <a:prstGeom prst="rect">
            <a:avLst/>
          </a:prstGeom>
        </p:spPr>
        <p:txBody>
          <a:bodyPr wrap="square" lIns="0" tIns="0" rIns="46800" bIns="0" anchor="ctr">
            <a:spAutoFit/>
          </a:bodyPr>
          <a:lstStyle/>
          <a:p>
            <a:pPr indent="1588" algn="r" fontAlgn="base">
              <a:spcBef>
                <a:spcPct val="0"/>
              </a:spcBef>
              <a:spcAft>
                <a:spcPct val="0"/>
              </a:spcAft>
              <a:buClr>
                <a:srgbClr val="111111"/>
              </a:buClr>
              <a:buSzPct val="100000"/>
            </a:pPr>
            <a:r>
              <a:rPr lang="en-GB" sz="1000" dirty="0" smtClean="0">
                <a:solidFill>
                  <a:schemeClr val="accent1"/>
                </a:solidFill>
              </a:rPr>
              <a:t> 80%</a:t>
            </a:r>
            <a:endParaRPr lang="en-GB" sz="1000" dirty="0">
              <a:solidFill>
                <a:schemeClr val="accent1"/>
              </a:solidFill>
            </a:endParaRPr>
          </a:p>
        </p:txBody>
      </p:sp>
      <p:sp>
        <p:nvSpPr>
          <p:cNvPr id="39" name="Rechteck 104"/>
          <p:cNvSpPr/>
          <p:nvPr/>
        </p:nvSpPr>
        <p:spPr>
          <a:xfrm>
            <a:off x="2342018" y="2422984"/>
            <a:ext cx="489420" cy="153888"/>
          </a:xfrm>
          <a:prstGeom prst="rect">
            <a:avLst/>
          </a:prstGeom>
        </p:spPr>
        <p:txBody>
          <a:bodyPr wrap="square" lIns="46800" tIns="0" rIns="0" bIns="0" anchor="ctr">
            <a:spAutoFit/>
          </a:bodyPr>
          <a:lstStyle/>
          <a:p>
            <a:pPr indent="1588" fontAlgn="base">
              <a:spcBef>
                <a:spcPct val="0"/>
              </a:spcBef>
              <a:spcAft>
                <a:spcPct val="0"/>
              </a:spcAft>
              <a:buClr>
                <a:srgbClr val="111111"/>
              </a:buClr>
              <a:buSzPct val="100000"/>
            </a:pPr>
            <a:r>
              <a:rPr lang="en-GB" sz="1000" dirty="0" smtClean="0">
                <a:solidFill>
                  <a:schemeClr val="accent1"/>
                </a:solidFill>
              </a:rPr>
              <a:t> 120%</a:t>
            </a:r>
            <a:endParaRPr lang="en-GB" sz="1000" dirty="0">
              <a:solidFill>
                <a:schemeClr val="accent1"/>
              </a:solidFill>
            </a:endParaRPr>
          </a:p>
        </p:txBody>
      </p:sp>
      <p:sp>
        <p:nvSpPr>
          <p:cNvPr id="40" name="Rechteck 105"/>
          <p:cNvSpPr/>
          <p:nvPr/>
        </p:nvSpPr>
        <p:spPr>
          <a:xfrm>
            <a:off x="1404379" y="1602784"/>
            <a:ext cx="489420" cy="208840"/>
          </a:xfrm>
          <a:prstGeom prst="rect">
            <a:avLst/>
          </a:prstGeom>
        </p:spPr>
        <p:txBody>
          <a:bodyPr wrap="square" lIns="0" tIns="0" rIns="0" bIns="46800" anchor="ctr">
            <a:spAutoFit/>
          </a:bodyPr>
          <a:lstStyle/>
          <a:p>
            <a:pPr indent="1588" algn="ctr" fontAlgn="base">
              <a:spcBef>
                <a:spcPct val="0"/>
              </a:spcBef>
              <a:spcAft>
                <a:spcPct val="0"/>
              </a:spcAft>
              <a:buClr>
                <a:srgbClr val="111111"/>
              </a:buClr>
              <a:buSzPct val="100000"/>
            </a:pPr>
            <a:r>
              <a:rPr lang="en-GB" sz="1000" dirty="0" smtClean="0">
                <a:solidFill>
                  <a:schemeClr val="accent1"/>
                </a:solidFill>
              </a:rPr>
              <a:t> 100%</a:t>
            </a:r>
            <a:endParaRPr lang="en-GB" sz="1000" dirty="0">
              <a:solidFill>
                <a:schemeClr val="accent1"/>
              </a:solidFill>
            </a:endParaRPr>
          </a:p>
        </p:txBody>
      </p:sp>
      <p:grpSp>
        <p:nvGrpSpPr>
          <p:cNvPr id="41" name="Gruppieren 16"/>
          <p:cNvGrpSpPr/>
          <p:nvPr/>
        </p:nvGrpSpPr>
        <p:grpSpPr>
          <a:xfrm>
            <a:off x="870749" y="1728828"/>
            <a:ext cx="1556680" cy="1556680"/>
            <a:chOff x="960781" y="2235673"/>
            <a:chExt cx="1396430" cy="1396430"/>
          </a:xfrm>
        </p:grpSpPr>
        <p:sp>
          <p:nvSpPr>
            <p:cNvPr id="42" name="Rechteck 106"/>
            <p:cNvSpPr/>
            <p:nvPr/>
          </p:nvSpPr>
          <p:spPr>
            <a:xfrm rot="18900000">
              <a:off x="960781" y="2238793"/>
              <a:ext cx="1396430" cy="1390187"/>
            </a:xfrm>
            <a:prstGeom prst="rect">
              <a:avLst/>
            </a:prstGeom>
          </p:spPr>
          <p:txBody>
            <a:bodyPr wrap="square" lIns="0" tIns="0" rIns="0" bIns="0">
              <a:prstTxWarp prst="textArchUp">
                <a:avLst/>
              </a:prstTxWarp>
              <a:noAutofit/>
            </a:bodyPr>
            <a:lstStyle/>
            <a:p>
              <a:pPr indent="1588" algn="ctr" fontAlgn="base">
                <a:spcBef>
                  <a:spcPct val="0"/>
                </a:spcBef>
                <a:spcAft>
                  <a:spcPct val="0"/>
                </a:spcAft>
                <a:buClr>
                  <a:srgbClr val="111111"/>
                </a:buClr>
                <a:buSzPct val="100000"/>
              </a:pPr>
              <a:r>
                <a:rPr lang="en-GB" sz="800" dirty="0" smtClean="0">
                  <a:solidFill>
                    <a:schemeClr val="tx2"/>
                  </a:solidFill>
                </a:rPr>
                <a:t> </a:t>
              </a:r>
              <a:r>
                <a:rPr lang="en-GB" sz="800" dirty="0" err="1" smtClean="0">
                  <a:solidFill>
                    <a:schemeClr val="tx2"/>
                  </a:solidFill>
                </a:rPr>
                <a:t>Sadipscing</a:t>
              </a:r>
              <a:endParaRPr lang="en-GB" sz="800" dirty="0">
                <a:solidFill>
                  <a:schemeClr val="tx2"/>
                </a:solidFill>
              </a:endParaRPr>
            </a:p>
          </p:txBody>
        </p:sp>
        <p:sp>
          <p:nvSpPr>
            <p:cNvPr id="43" name="Rechteck 107"/>
            <p:cNvSpPr/>
            <p:nvPr/>
          </p:nvSpPr>
          <p:spPr>
            <a:xfrm rot="2700000">
              <a:off x="960781" y="2238794"/>
              <a:ext cx="1396430" cy="1390187"/>
            </a:xfrm>
            <a:prstGeom prst="rect">
              <a:avLst/>
            </a:prstGeom>
          </p:spPr>
          <p:txBody>
            <a:bodyPr wrap="square" lIns="0" tIns="0" rIns="0" bIns="0">
              <a:prstTxWarp prst="textArchUp">
                <a:avLst/>
              </a:prstTxWarp>
              <a:noAutofit/>
            </a:bodyPr>
            <a:lstStyle/>
            <a:p>
              <a:pPr indent="1588" algn="ctr" fontAlgn="base">
                <a:spcBef>
                  <a:spcPct val="0"/>
                </a:spcBef>
                <a:spcAft>
                  <a:spcPct val="0"/>
                </a:spcAft>
                <a:buClr>
                  <a:srgbClr val="111111"/>
                </a:buClr>
                <a:buSzPct val="100000"/>
              </a:pPr>
              <a:r>
                <a:rPr lang="en-GB" sz="800" dirty="0" err="1" smtClean="0">
                  <a:solidFill>
                    <a:schemeClr val="tx2"/>
                  </a:solidFill>
                </a:rPr>
                <a:t>Tempor</a:t>
              </a:r>
              <a:endParaRPr lang="en-GB" sz="800" dirty="0">
                <a:solidFill>
                  <a:schemeClr val="tx2"/>
                </a:solidFill>
              </a:endParaRPr>
            </a:p>
          </p:txBody>
        </p:sp>
      </p:grpSp>
      <p:grpSp>
        <p:nvGrpSpPr>
          <p:cNvPr id="44" name="Gruppieren 113"/>
          <p:cNvGrpSpPr/>
          <p:nvPr/>
        </p:nvGrpSpPr>
        <p:grpSpPr>
          <a:xfrm>
            <a:off x="306000" y="4294800"/>
            <a:ext cx="8530200" cy="540000"/>
            <a:chOff x="306000" y="4248000"/>
            <a:chExt cx="8530200" cy="540000"/>
          </a:xfrm>
        </p:grpSpPr>
        <p:sp>
          <p:nvSpPr>
            <p:cNvPr id="45" name="Rechteck 114"/>
            <p:cNvSpPr/>
            <p:nvPr/>
          </p:nvSpPr>
          <p:spPr>
            <a:xfrm>
              <a:off x="306000" y="4248000"/>
              <a:ext cx="8530200" cy="540000"/>
            </a:xfrm>
            <a:prstGeom prst="rect">
              <a:avLst/>
            </a:prstGeom>
            <a:solidFill>
              <a:schemeClr val="accent1"/>
            </a:solidFill>
            <a:ln w="9525" cap="flat" cmpd="sng" algn="ctr">
              <a:noFill/>
              <a:prstDash val="solid"/>
            </a:ln>
            <a:effectLst/>
          </p:spPr>
          <p:txBody>
            <a:bodyPr lIns="450000" tIns="0" rIns="72000" bIns="0" rtlCol="0" anchor="ctr"/>
            <a:lstStyle/>
            <a:p>
              <a:pPr>
                <a:buClr>
                  <a:prstClr val="white"/>
                </a:buClr>
                <a:buSzPct val="120000"/>
                <a:defRPr/>
              </a:pPr>
              <a:r>
                <a:rPr lang="en-GB" sz="1400" kern="0" dirty="0" smtClean="0">
                  <a:solidFill>
                    <a:sysClr val="window" lastClr="FFFFFF"/>
                  </a:solidFill>
                </a:rPr>
                <a:t>Lorem ipsum </a:t>
              </a:r>
              <a:r>
                <a:rPr lang="en-GB" sz="1400" kern="0" dirty="0" err="1" smtClean="0">
                  <a:solidFill>
                    <a:sysClr val="window" lastClr="FFFFFF"/>
                  </a:solidFill>
                </a:rPr>
                <a:t>dolor</a:t>
              </a:r>
              <a:r>
                <a:rPr lang="en-GB" sz="1400" kern="0" dirty="0" smtClean="0">
                  <a:solidFill>
                    <a:sysClr val="window" lastClr="FFFFFF"/>
                  </a:solidFill>
                </a:rPr>
                <a:t> sit </a:t>
              </a:r>
              <a:r>
                <a:rPr lang="en-GB" sz="1400" kern="0" dirty="0" err="1" smtClean="0">
                  <a:solidFill>
                    <a:sysClr val="window" lastClr="FFFFFF"/>
                  </a:solidFill>
                </a:rPr>
                <a:t>amet</a:t>
              </a:r>
              <a:r>
                <a:rPr lang="en-GB" sz="1400" kern="0" dirty="0" smtClean="0">
                  <a:solidFill>
                    <a:sysClr val="window" lastClr="FFFFFF"/>
                  </a:solidFill>
                </a:rPr>
                <a:t>, </a:t>
              </a:r>
              <a:r>
                <a:rPr lang="en-GB" sz="1400" kern="0" dirty="0" err="1" smtClean="0">
                  <a:solidFill>
                    <a:sysClr val="window" lastClr="FFFFFF"/>
                  </a:solidFill>
                </a:rPr>
                <a:t>consetetur</a:t>
              </a:r>
              <a:r>
                <a:rPr lang="en-GB" sz="1400" kern="0" dirty="0" smtClean="0">
                  <a:solidFill>
                    <a:sysClr val="window" lastClr="FFFFFF"/>
                  </a:solidFill>
                </a:rPr>
                <a:t> </a:t>
              </a:r>
              <a:r>
                <a:rPr lang="en-GB" sz="1400" kern="0" dirty="0" err="1" smtClean="0">
                  <a:solidFill>
                    <a:sysClr val="window" lastClr="FFFFFF"/>
                  </a:solidFill>
                </a:rPr>
                <a:t>sadipscing</a:t>
              </a:r>
              <a:r>
                <a:rPr lang="en-GB" sz="1400" kern="0" dirty="0" smtClean="0">
                  <a:solidFill>
                    <a:sysClr val="window" lastClr="FFFFFF"/>
                  </a:solidFill>
                </a:rPr>
                <a:t> </a:t>
              </a:r>
              <a:r>
                <a:rPr lang="en-GB" sz="1400" kern="0" dirty="0" err="1" smtClean="0">
                  <a:solidFill>
                    <a:sysClr val="window" lastClr="FFFFFF"/>
                  </a:solidFill>
                </a:rPr>
                <a:t>elitr</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nonumy</a:t>
              </a:r>
              <a:r>
                <a:rPr lang="en-GB" sz="1400" kern="0" dirty="0" smtClean="0">
                  <a:solidFill>
                    <a:sysClr val="window" lastClr="FFFFFF"/>
                  </a:solidFill>
                </a:rPr>
                <a:t> </a:t>
              </a:r>
              <a:r>
                <a:rPr lang="en-GB" sz="1400" kern="0" dirty="0" err="1" smtClean="0">
                  <a:solidFill>
                    <a:sysClr val="window" lastClr="FFFFFF"/>
                  </a:solidFill>
                </a:rPr>
                <a:t>eirmod</a:t>
              </a:r>
              <a:r>
                <a:rPr lang="en-GB" sz="1400" kern="0" dirty="0" smtClean="0">
                  <a:solidFill>
                    <a:sysClr val="window" lastClr="FFFFFF"/>
                  </a:solidFill>
                </a:rPr>
                <a:t> </a:t>
              </a:r>
              <a:r>
                <a:rPr lang="en-GB" sz="1400" kern="0" dirty="0" err="1" smtClean="0">
                  <a:solidFill>
                    <a:sysClr val="window" lastClr="FFFFFF"/>
                  </a:solidFill>
                </a:rPr>
                <a:t>tempor</a:t>
              </a:r>
              <a:r>
                <a:rPr lang="en-GB" sz="1400" kern="0" dirty="0" smtClean="0">
                  <a:solidFill>
                    <a:sysClr val="window" lastClr="FFFFFF"/>
                  </a:solidFill>
                </a:rPr>
                <a:t> </a:t>
              </a:r>
              <a:r>
                <a:rPr lang="en-GB" sz="1400" kern="0" dirty="0" err="1" smtClean="0">
                  <a:solidFill>
                    <a:sysClr val="window" lastClr="FFFFFF"/>
                  </a:solidFill>
                </a:rPr>
                <a:t>invidunt</a:t>
              </a:r>
              <a:r>
                <a:rPr lang="en-GB" sz="1400" kern="0" dirty="0" smtClean="0">
                  <a:solidFill>
                    <a:sysClr val="window" lastClr="FFFFFF"/>
                  </a:solidFill>
                </a:rPr>
                <a:t> </a:t>
              </a:r>
              <a:r>
                <a:rPr lang="en-GB" sz="1400" kern="0" dirty="0" err="1" smtClean="0">
                  <a:solidFill>
                    <a:sysClr val="window" lastClr="FFFFFF"/>
                  </a:solidFill>
                </a:rPr>
                <a:t>ut</a:t>
              </a:r>
              <a:r>
                <a:rPr lang="en-GB" sz="1400" kern="0" dirty="0" smtClean="0">
                  <a:solidFill>
                    <a:sysClr val="window" lastClr="FFFFFF"/>
                  </a:solidFill>
                </a:rPr>
                <a:t> </a:t>
              </a:r>
              <a:r>
                <a:rPr lang="en-GB" sz="1400" kern="0" dirty="0" err="1" smtClean="0">
                  <a:solidFill>
                    <a:sysClr val="window" lastClr="FFFFFF"/>
                  </a:solidFill>
                </a:rPr>
                <a:t>labore</a:t>
              </a:r>
              <a:r>
                <a:rPr lang="en-GB" sz="1400" kern="0" dirty="0" smtClean="0">
                  <a:solidFill>
                    <a:sysClr val="window" lastClr="FFFFFF"/>
                  </a:solidFill>
                </a:rPr>
                <a:t> et </a:t>
              </a:r>
              <a:r>
                <a:rPr lang="en-GB" sz="1400" kern="0" dirty="0" err="1" smtClean="0">
                  <a:solidFill>
                    <a:sysClr val="window" lastClr="FFFFFF"/>
                  </a:solidFill>
                </a:rPr>
                <a:t>dolore</a:t>
              </a:r>
              <a:r>
                <a:rPr lang="en-GB" sz="1400" kern="0" dirty="0" smtClean="0">
                  <a:solidFill>
                    <a:sysClr val="window" lastClr="FFFFFF"/>
                  </a:solidFill>
                </a:rPr>
                <a:t> magna </a:t>
              </a:r>
              <a:r>
                <a:rPr lang="en-GB" sz="1400" kern="0" dirty="0" err="1" smtClean="0">
                  <a:solidFill>
                    <a:sysClr val="window" lastClr="FFFFFF"/>
                  </a:solidFill>
                </a:rPr>
                <a:t>aliquyam</a:t>
              </a:r>
              <a:r>
                <a:rPr lang="en-GB" sz="1400" kern="0" dirty="0" smtClean="0">
                  <a:solidFill>
                    <a:sysClr val="window" lastClr="FFFFFF"/>
                  </a:solidFill>
                </a:rPr>
                <a:t> </a:t>
              </a:r>
              <a:r>
                <a:rPr lang="en-GB" sz="1400" kern="0" dirty="0" err="1" smtClean="0">
                  <a:solidFill>
                    <a:sysClr val="window" lastClr="FFFFFF"/>
                  </a:solidFill>
                </a:rPr>
                <a:t>erat</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voluptua</a:t>
              </a:r>
              <a:r>
                <a:rPr lang="en-GB" sz="1400" kern="0" dirty="0" smtClean="0">
                  <a:solidFill>
                    <a:sysClr val="window" lastClr="FFFFFF"/>
                  </a:solidFill>
                </a:rPr>
                <a:t>.</a:t>
              </a:r>
              <a:endParaRPr lang="en-GB" sz="1400" kern="0" dirty="0">
                <a:solidFill>
                  <a:sysClr val="window" lastClr="FFFFFF"/>
                </a:solidFill>
              </a:endParaRPr>
            </a:p>
          </p:txBody>
        </p:sp>
        <p:sp>
          <p:nvSpPr>
            <p:cNvPr id="46" name="Gleichschenkliges Dreieck 115"/>
            <p:cNvSpPr/>
            <p:nvPr/>
          </p:nvSpPr>
          <p:spPr>
            <a:xfrm rot="5400000">
              <a:off x="367506" y="4410000"/>
              <a:ext cx="306000" cy="216000"/>
            </a:xfrm>
            <a:prstGeom prs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sp>
        <p:nvSpPr>
          <p:cNvPr id="47" name="Freihandform 203"/>
          <p:cNvSpPr>
            <a:spLocks/>
          </p:cNvSpPr>
          <p:nvPr/>
        </p:nvSpPr>
        <p:spPr bwMode="auto">
          <a:xfrm rot="1068213">
            <a:off x="4731475" y="1903191"/>
            <a:ext cx="409704" cy="211121"/>
          </a:xfrm>
          <a:custGeom>
            <a:avLst/>
            <a:gdLst>
              <a:gd name="connsiteX0" fmla="*/ 0 w 567102"/>
              <a:gd name="connsiteY0" fmla="*/ 0 h 292228"/>
              <a:gd name="connsiteX1" fmla="*/ 567102 w 567102"/>
              <a:gd name="connsiteY1" fmla="*/ 184642 h 292228"/>
              <a:gd name="connsiteX2" fmla="*/ 489094 w 567102"/>
              <a:gd name="connsiteY2" fmla="*/ 292228 h 292228"/>
              <a:gd name="connsiteX3" fmla="*/ 466538 w 567102"/>
              <a:gd name="connsiteY3" fmla="*/ 273618 h 292228"/>
              <a:gd name="connsiteX4" fmla="*/ 84916 w 567102"/>
              <a:gd name="connsiteY4" fmla="*/ 135274 h 292228"/>
              <a:gd name="connsiteX5" fmla="*/ 0 w 567102"/>
              <a:gd name="connsiteY5" fmla="*/ 130986 h 29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02" h="292228">
                <a:moveTo>
                  <a:pt x="0" y="0"/>
                </a:moveTo>
                <a:cubicBezTo>
                  <a:pt x="203722" y="0"/>
                  <a:pt x="402309" y="64738"/>
                  <a:pt x="567102" y="184642"/>
                </a:cubicBezTo>
                <a:lnTo>
                  <a:pt x="489094" y="292228"/>
                </a:lnTo>
                <a:lnTo>
                  <a:pt x="466538" y="273618"/>
                </a:lnTo>
                <a:cubicBezTo>
                  <a:pt x="355442" y="198563"/>
                  <a:pt x="225319" y="149532"/>
                  <a:pt x="84916" y="135274"/>
                </a:cubicBezTo>
                <a:lnTo>
                  <a:pt x="0" y="130986"/>
                </a:lnTo>
                <a:close/>
              </a:path>
            </a:pathLst>
          </a:custGeom>
          <a:solidFill>
            <a:schemeClr val="tx1">
              <a:lumMod val="65000"/>
              <a:lumOff val="3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48" name="Freihandform 204"/>
          <p:cNvSpPr>
            <a:spLocks/>
          </p:cNvSpPr>
          <p:nvPr/>
        </p:nvSpPr>
        <p:spPr bwMode="auto">
          <a:xfrm rot="1068213">
            <a:off x="5004164" y="2118921"/>
            <a:ext cx="310282" cy="378751"/>
          </a:xfrm>
          <a:custGeom>
            <a:avLst/>
            <a:gdLst>
              <a:gd name="connsiteX0" fmla="*/ 78490 w 429485"/>
              <a:gd name="connsiteY0" fmla="*/ 0 h 524258"/>
              <a:gd name="connsiteX1" fmla="*/ 429485 w 429485"/>
              <a:gd name="connsiteY1" fmla="*/ 483602 h 524258"/>
              <a:gd name="connsiteX2" fmla="*/ 304444 w 429485"/>
              <a:gd name="connsiteY2" fmla="*/ 524258 h 524258"/>
              <a:gd name="connsiteX3" fmla="*/ 279734 w 429485"/>
              <a:gd name="connsiteY3" fmla="*/ 456744 h 524258"/>
              <a:gd name="connsiteX4" fmla="*/ 100721 w 429485"/>
              <a:gd name="connsiteY4" fmla="*/ 191232 h 524258"/>
              <a:gd name="connsiteX5" fmla="*/ 0 w 429485"/>
              <a:gd name="connsiteY5" fmla="*/ 108130 h 524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485" h="524258">
                <a:moveTo>
                  <a:pt x="78490" y="0"/>
                </a:moveTo>
                <a:cubicBezTo>
                  <a:pt x="243524" y="120063"/>
                  <a:pt x="366342" y="289323"/>
                  <a:pt x="429485" y="483602"/>
                </a:cubicBezTo>
                <a:lnTo>
                  <a:pt x="304444" y="524258"/>
                </a:lnTo>
                <a:lnTo>
                  <a:pt x="279734" y="456744"/>
                </a:lnTo>
                <a:cubicBezTo>
                  <a:pt x="237465" y="356809"/>
                  <a:pt x="176301" y="266813"/>
                  <a:pt x="100721" y="191232"/>
                </a:cubicBezTo>
                <a:lnTo>
                  <a:pt x="0" y="108130"/>
                </a:lnTo>
                <a:close/>
              </a:path>
            </a:pathLst>
          </a:custGeom>
          <a:solidFill>
            <a:schemeClr val="tx1">
              <a:lumMod val="75000"/>
              <a:lumOff val="2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49" name="Freihandform 205"/>
          <p:cNvSpPr>
            <a:spLocks/>
          </p:cNvSpPr>
          <p:nvPr/>
        </p:nvSpPr>
        <p:spPr bwMode="auto">
          <a:xfrm rot="1068213">
            <a:off x="5100752" y="2488591"/>
            <a:ext cx="126847" cy="431305"/>
          </a:xfrm>
          <a:custGeom>
            <a:avLst/>
            <a:gdLst>
              <a:gd name="connsiteX0" fmla="*/ 128322 w 175578"/>
              <a:gd name="connsiteY0" fmla="*/ 0 h 597002"/>
              <a:gd name="connsiteX1" fmla="*/ 128322 w 175578"/>
              <a:gd name="connsiteY1" fmla="*/ 597002 h 597002"/>
              <a:gd name="connsiteX2" fmla="*/ 0 w 175578"/>
              <a:gd name="connsiteY2" fmla="*/ 555309 h 597002"/>
              <a:gd name="connsiteX3" fmla="*/ 27461 w 175578"/>
              <a:gd name="connsiteY3" fmla="*/ 466844 h 597002"/>
              <a:gd name="connsiteX4" fmla="*/ 44431 w 175578"/>
              <a:gd name="connsiteY4" fmla="*/ 298501 h 597002"/>
              <a:gd name="connsiteX5" fmla="*/ 27461 w 175578"/>
              <a:gd name="connsiteY5" fmla="*/ 130158 h 597002"/>
              <a:gd name="connsiteX6" fmla="*/ 0 w 175578"/>
              <a:gd name="connsiteY6" fmla="*/ 41694 h 59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578" h="597002">
                <a:moveTo>
                  <a:pt x="128322" y="0"/>
                </a:moveTo>
                <a:cubicBezTo>
                  <a:pt x="191330" y="193978"/>
                  <a:pt x="191330" y="403024"/>
                  <a:pt x="128322" y="597002"/>
                </a:cubicBezTo>
                <a:lnTo>
                  <a:pt x="0" y="555309"/>
                </a:lnTo>
                <a:lnTo>
                  <a:pt x="27461" y="466844"/>
                </a:lnTo>
                <a:cubicBezTo>
                  <a:pt x="38588" y="412468"/>
                  <a:pt x="44431" y="356167"/>
                  <a:pt x="44431" y="298501"/>
                </a:cubicBezTo>
                <a:cubicBezTo>
                  <a:pt x="44431" y="240835"/>
                  <a:pt x="38588" y="184534"/>
                  <a:pt x="27461" y="130158"/>
                </a:cubicBezTo>
                <a:lnTo>
                  <a:pt x="0" y="41694"/>
                </a:lnTo>
                <a:close/>
              </a:path>
            </a:pathLst>
          </a:custGeom>
          <a:solidFill>
            <a:schemeClr val="tx1">
              <a:lumMod val="75000"/>
              <a:lumOff val="2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50" name="Freihandform 206"/>
          <p:cNvSpPr>
            <a:spLocks/>
          </p:cNvSpPr>
          <p:nvPr/>
        </p:nvSpPr>
        <p:spPr bwMode="auto">
          <a:xfrm rot="1068213">
            <a:off x="4774432" y="2834365"/>
            <a:ext cx="310328" cy="378320"/>
          </a:xfrm>
          <a:custGeom>
            <a:avLst/>
            <a:gdLst>
              <a:gd name="connsiteX0" fmla="*/ 304289 w 429549"/>
              <a:gd name="connsiteY0" fmla="*/ 0 h 523661"/>
              <a:gd name="connsiteX1" fmla="*/ 429549 w 429549"/>
              <a:gd name="connsiteY1" fmla="*/ 40675 h 523661"/>
              <a:gd name="connsiteX2" fmla="*/ 78554 w 429549"/>
              <a:gd name="connsiteY2" fmla="*/ 523661 h 523661"/>
              <a:gd name="connsiteX3" fmla="*/ 0 w 429549"/>
              <a:gd name="connsiteY3" fmla="*/ 415582 h 523661"/>
              <a:gd name="connsiteX4" fmla="*/ 100785 w 429549"/>
              <a:gd name="connsiteY4" fmla="*/ 332427 h 523661"/>
              <a:gd name="connsiteX5" fmla="*/ 279798 w 429549"/>
              <a:gd name="connsiteY5" fmla="*/ 66915 h 52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49" h="523661">
                <a:moveTo>
                  <a:pt x="304289" y="0"/>
                </a:moveTo>
                <a:lnTo>
                  <a:pt x="429549" y="40675"/>
                </a:lnTo>
                <a:cubicBezTo>
                  <a:pt x="366406" y="234706"/>
                  <a:pt x="243588" y="403752"/>
                  <a:pt x="78554" y="523661"/>
                </a:cubicBezTo>
                <a:lnTo>
                  <a:pt x="0" y="415582"/>
                </a:lnTo>
                <a:lnTo>
                  <a:pt x="100785" y="332427"/>
                </a:lnTo>
                <a:cubicBezTo>
                  <a:pt x="176365" y="256847"/>
                  <a:pt x="237529" y="166850"/>
                  <a:pt x="279798" y="66915"/>
                </a:cubicBezTo>
                <a:close/>
              </a:path>
            </a:pathLst>
          </a:custGeom>
          <a:solidFill>
            <a:srgbClr val="F2F2F2"/>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51" name="Freihandform 207"/>
          <p:cNvSpPr>
            <a:spLocks/>
          </p:cNvSpPr>
          <p:nvPr/>
        </p:nvSpPr>
        <p:spPr bwMode="auto">
          <a:xfrm rot="1068213">
            <a:off x="3805703" y="2523444"/>
            <a:ext cx="310081" cy="378114"/>
          </a:xfrm>
          <a:custGeom>
            <a:avLst/>
            <a:gdLst>
              <a:gd name="connsiteX0" fmla="*/ 124385 w 429207"/>
              <a:gd name="connsiteY0" fmla="*/ 0 h 523376"/>
              <a:gd name="connsiteX1" fmla="*/ 148773 w 429207"/>
              <a:gd name="connsiteY1" fmla="*/ 66630 h 523376"/>
              <a:gd name="connsiteX2" fmla="*/ 327786 w 429207"/>
              <a:gd name="connsiteY2" fmla="*/ 332142 h 523376"/>
              <a:gd name="connsiteX3" fmla="*/ 429207 w 429207"/>
              <a:gd name="connsiteY3" fmla="*/ 415822 h 523376"/>
              <a:gd name="connsiteX4" fmla="*/ 351041 w 429207"/>
              <a:gd name="connsiteY4" fmla="*/ 523376 h 523376"/>
              <a:gd name="connsiteX5" fmla="*/ 0 w 429207"/>
              <a:gd name="connsiteY5" fmla="*/ 40390 h 523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207" h="523376">
                <a:moveTo>
                  <a:pt x="124385" y="0"/>
                </a:moveTo>
                <a:lnTo>
                  <a:pt x="148773" y="66630"/>
                </a:lnTo>
                <a:cubicBezTo>
                  <a:pt x="191041" y="166565"/>
                  <a:pt x="252205" y="256562"/>
                  <a:pt x="327786" y="332142"/>
                </a:cubicBezTo>
                <a:lnTo>
                  <a:pt x="429207" y="415822"/>
                </a:lnTo>
                <a:lnTo>
                  <a:pt x="351041" y="523376"/>
                </a:lnTo>
                <a:cubicBezTo>
                  <a:pt x="185986" y="403467"/>
                  <a:pt x="63152" y="234421"/>
                  <a:pt x="0" y="40390"/>
                </a:cubicBezTo>
                <a:close/>
              </a:path>
            </a:pathLst>
          </a:custGeom>
          <a:solidFill>
            <a:schemeClr val="bg1">
              <a:lumMod val="8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52" name="Freihandform 208"/>
          <p:cNvSpPr>
            <a:spLocks/>
          </p:cNvSpPr>
          <p:nvPr/>
        </p:nvSpPr>
        <p:spPr bwMode="auto">
          <a:xfrm rot="1068213">
            <a:off x="3891968" y="2100413"/>
            <a:ext cx="126860" cy="431305"/>
          </a:xfrm>
          <a:custGeom>
            <a:avLst/>
            <a:gdLst>
              <a:gd name="connsiteX0" fmla="*/ 47310 w 175596"/>
              <a:gd name="connsiteY0" fmla="*/ 0 h 597002"/>
              <a:gd name="connsiteX1" fmla="*/ 175596 w 175596"/>
              <a:gd name="connsiteY1" fmla="*/ 41636 h 597002"/>
              <a:gd name="connsiteX2" fmla="*/ 148118 w 175596"/>
              <a:gd name="connsiteY2" fmla="*/ 130158 h 597002"/>
              <a:gd name="connsiteX3" fmla="*/ 131147 w 175596"/>
              <a:gd name="connsiteY3" fmla="*/ 298501 h 597002"/>
              <a:gd name="connsiteX4" fmla="*/ 148118 w 175596"/>
              <a:gd name="connsiteY4" fmla="*/ 466844 h 597002"/>
              <a:gd name="connsiteX5" fmla="*/ 175594 w 175596"/>
              <a:gd name="connsiteY5" fmla="*/ 555359 h 597002"/>
              <a:gd name="connsiteX6" fmla="*/ 47310 w 175596"/>
              <a:gd name="connsiteY6" fmla="*/ 597002 h 597002"/>
              <a:gd name="connsiteX7" fmla="*/ 47310 w 175596"/>
              <a:gd name="connsiteY7" fmla="*/ 0 h 597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5596" h="597002">
                <a:moveTo>
                  <a:pt x="47310" y="0"/>
                </a:moveTo>
                <a:lnTo>
                  <a:pt x="175596" y="41636"/>
                </a:lnTo>
                <a:lnTo>
                  <a:pt x="148118" y="130158"/>
                </a:lnTo>
                <a:cubicBezTo>
                  <a:pt x="136991" y="184534"/>
                  <a:pt x="131147" y="240835"/>
                  <a:pt x="131147" y="298501"/>
                </a:cubicBezTo>
                <a:cubicBezTo>
                  <a:pt x="131147" y="356167"/>
                  <a:pt x="136991" y="412468"/>
                  <a:pt x="148118" y="466844"/>
                </a:cubicBezTo>
                <a:lnTo>
                  <a:pt x="175594" y="555359"/>
                </a:lnTo>
                <a:lnTo>
                  <a:pt x="47310" y="597002"/>
                </a:lnTo>
                <a:cubicBezTo>
                  <a:pt x="-15770" y="402984"/>
                  <a:pt x="-15770" y="194018"/>
                  <a:pt x="47310" y="0"/>
                </a:cubicBezTo>
                <a:close/>
              </a:path>
            </a:pathLst>
          </a:custGeom>
          <a:solidFill>
            <a:schemeClr val="bg1">
              <a:lumMod val="7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53" name="Freihandform 209"/>
          <p:cNvSpPr>
            <a:spLocks/>
          </p:cNvSpPr>
          <p:nvPr/>
        </p:nvSpPr>
        <p:spPr bwMode="auto">
          <a:xfrm rot="1068213">
            <a:off x="4035454" y="1807791"/>
            <a:ext cx="310036" cy="378533"/>
          </a:xfrm>
          <a:custGeom>
            <a:avLst/>
            <a:gdLst>
              <a:gd name="connsiteX0" fmla="*/ 351041 w 429144"/>
              <a:gd name="connsiteY0" fmla="*/ 0 h 523956"/>
              <a:gd name="connsiteX1" fmla="*/ 429144 w 429144"/>
              <a:gd name="connsiteY1" fmla="*/ 107604 h 523956"/>
              <a:gd name="connsiteX2" fmla="*/ 327786 w 429144"/>
              <a:gd name="connsiteY2" fmla="*/ 191232 h 523956"/>
              <a:gd name="connsiteX3" fmla="*/ 148773 w 429144"/>
              <a:gd name="connsiteY3" fmla="*/ 456744 h 523956"/>
              <a:gd name="connsiteX4" fmla="*/ 124173 w 429144"/>
              <a:gd name="connsiteY4" fmla="*/ 523956 h 523956"/>
              <a:gd name="connsiteX5" fmla="*/ 0 w 429144"/>
              <a:gd name="connsiteY5" fmla="*/ 483579 h 523956"/>
              <a:gd name="connsiteX6" fmla="*/ 351041 w 429144"/>
              <a:gd name="connsiteY6" fmla="*/ 0 h 523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144" h="523956">
                <a:moveTo>
                  <a:pt x="351041" y="0"/>
                </a:moveTo>
                <a:lnTo>
                  <a:pt x="429144" y="107604"/>
                </a:lnTo>
                <a:lnTo>
                  <a:pt x="327786" y="191232"/>
                </a:lnTo>
                <a:cubicBezTo>
                  <a:pt x="252205" y="266813"/>
                  <a:pt x="191041" y="356809"/>
                  <a:pt x="148773" y="456744"/>
                </a:cubicBezTo>
                <a:lnTo>
                  <a:pt x="124173" y="523956"/>
                </a:lnTo>
                <a:lnTo>
                  <a:pt x="0" y="483579"/>
                </a:lnTo>
                <a:cubicBezTo>
                  <a:pt x="63092" y="289346"/>
                  <a:pt x="185926" y="120072"/>
                  <a:pt x="351041" y="0"/>
                </a:cubicBezTo>
                <a:close/>
              </a:path>
            </a:pathLst>
          </a:custGeom>
          <a:solidFill>
            <a:schemeClr val="bg1">
              <a:lumMod val="65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54" name="Freihandform 210"/>
          <p:cNvSpPr>
            <a:spLocks/>
          </p:cNvSpPr>
          <p:nvPr/>
        </p:nvSpPr>
        <p:spPr bwMode="auto">
          <a:xfrm rot="1068213">
            <a:off x="4340695" y="1777813"/>
            <a:ext cx="410424" cy="211079"/>
          </a:xfrm>
          <a:custGeom>
            <a:avLst/>
            <a:gdLst>
              <a:gd name="connsiteX0" fmla="*/ 568099 w 568099"/>
              <a:gd name="connsiteY0" fmla="*/ 0 h 292170"/>
              <a:gd name="connsiteX1" fmla="*/ 568099 w 568099"/>
              <a:gd name="connsiteY1" fmla="*/ 130986 h 292170"/>
              <a:gd name="connsiteX2" fmla="*/ 567610 w 568099"/>
              <a:gd name="connsiteY2" fmla="*/ 130961 h 292170"/>
              <a:gd name="connsiteX3" fmla="*/ 100583 w 568099"/>
              <a:gd name="connsiteY3" fmla="*/ 273618 h 292170"/>
              <a:gd name="connsiteX4" fmla="*/ 78098 w 568099"/>
              <a:gd name="connsiteY4" fmla="*/ 292170 h 292170"/>
              <a:gd name="connsiteX5" fmla="*/ 0 w 568099"/>
              <a:gd name="connsiteY5" fmla="*/ 184653 h 292170"/>
              <a:gd name="connsiteX6" fmla="*/ 568099 w 568099"/>
              <a:gd name="connsiteY6" fmla="*/ 0 h 29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099" h="292170">
                <a:moveTo>
                  <a:pt x="568099" y="0"/>
                </a:moveTo>
                <a:lnTo>
                  <a:pt x="568099" y="130986"/>
                </a:lnTo>
                <a:lnTo>
                  <a:pt x="567610" y="130961"/>
                </a:lnTo>
                <a:cubicBezTo>
                  <a:pt x="394613" y="130961"/>
                  <a:pt x="233899" y="183552"/>
                  <a:pt x="100583" y="273618"/>
                </a:cubicBezTo>
                <a:lnTo>
                  <a:pt x="78098" y="292170"/>
                </a:lnTo>
                <a:lnTo>
                  <a:pt x="0" y="184653"/>
                </a:lnTo>
                <a:cubicBezTo>
                  <a:pt x="165117" y="64682"/>
                  <a:pt x="363976" y="0"/>
                  <a:pt x="568099" y="0"/>
                </a:cubicBezTo>
                <a:close/>
              </a:path>
            </a:pathLst>
          </a:custGeom>
          <a:solidFill>
            <a:schemeClr val="bg1">
              <a:lumMod val="50000"/>
            </a:schemeClr>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55" name="Freihandform 211"/>
          <p:cNvSpPr>
            <a:spLocks/>
          </p:cNvSpPr>
          <p:nvPr/>
        </p:nvSpPr>
        <p:spPr bwMode="auto">
          <a:xfrm rot="1068213" flipV="1">
            <a:off x="4369144" y="3031479"/>
            <a:ext cx="409704" cy="211121"/>
          </a:xfrm>
          <a:custGeom>
            <a:avLst/>
            <a:gdLst>
              <a:gd name="connsiteX0" fmla="*/ 0 w 567102"/>
              <a:gd name="connsiteY0" fmla="*/ 0 h 292228"/>
              <a:gd name="connsiteX1" fmla="*/ 567102 w 567102"/>
              <a:gd name="connsiteY1" fmla="*/ 184642 h 292228"/>
              <a:gd name="connsiteX2" fmla="*/ 489094 w 567102"/>
              <a:gd name="connsiteY2" fmla="*/ 292228 h 292228"/>
              <a:gd name="connsiteX3" fmla="*/ 466538 w 567102"/>
              <a:gd name="connsiteY3" fmla="*/ 273618 h 292228"/>
              <a:gd name="connsiteX4" fmla="*/ 84916 w 567102"/>
              <a:gd name="connsiteY4" fmla="*/ 135274 h 292228"/>
              <a:gd name="connsiteX5" fmla="*/ 0 w 567102"/>
              <a:gd name="connsiteY5" fmla="*/ 130986 h 292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7102" h="292228">
                <a:moveTo>
                  <a:pt x="0" y="0"/>
                </a:moveTo>
                <a:cubicBezTo>
                  <a:pt x="203722" y="0"/>
                  <a:pt x="402309" y="64738"/>
                  <a:pt x="567102" y="184642"/>
                </a:cubicBezTo>
                <a:lnTo>
                  <a:pt x="489094" y="292228"/>
                </a:lnTo>
                <a:lnTo>
                  <a:pt x="466538" y="273618"/>
                </a:lnTo>
                <a:cubicBezTo>
                  <a:pt x="355442" y="198563"/>
                  <a:pt x="225319" y="149532"/>
                  <a:pt x="84916" y="135274"/>
                </a:cubicBezTo>
                <a:lnTo>
                  <a:pt x="0" y="130986"/>
                </a:lnTo>
                <a:close/>
              </a:path>
            </a:pathLst>
          </a:custGeom>
          <a:solidFill>
            <a:srgbClr val="F2F2F2"/>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56" name="Freihandform 212"/>
          <p:cNvSpPr>
            <a:spLocks/>
          </p:cNvSpPr>
          <p:nvPr/>
        </p:nvSpPr>
        <p:spPr bwMode="auto">
          <a:xfrm rot="1068213" flipV="1">
            <a:off x="3978365" y="2906101"/>
            <a:ext cx="410424" cy="211079"/>
          </a:xfrm>
          <a:custGeom>
            <a:avLst/>
            <a:gdLst>
              <a:gd name="connsiteX0" fmla="*/ 568099 w 568099"/>
              <a:gd name="connsiteY0" fmla="*/ 0 h 292170"/>
              <a:gd name="connsiteX1" fmla="*/ 568099 w 568099"/>
              <a:gd name="connsiteY1" fmla="*/ 130986 h 292170"/>
              <a:gd name="connsiteX2" fmla="*/ 567610 w 568099"/>
              <a:gd name="connsiteY2" fmla="*/ 130961 h 292170"/>
              <a:gd name="connsiteX3" fmla="*/ 100583 w 568099"/>
              <a:gd name="connsiteY3" fmla="*/ 273618 h 292170"/>
              <a:gd name="connsiteX4" fmla="*/ 78098 w 568099"/>
              <a:gd name="connsiteY4" fmla="*/ 292170 h 292170"/>
              <a:gd name="connsiteX5" fmla="*/ 0 w 568099"/>
              <a:gd name="connsiteY5" fmla="*/ 184653 h 292170"/>
              <a:gd name="connsiteX6" fmla="*/ 568099 w 568099"/>
              <a:gd name="connsiteY6" fmla="*/ 0 h 292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8099" h="292170">
                <a:moveTo>
                  <a:pt x="568099" y="0"/>
                </a:moveTo>
                <a:lnTo>
                  <a:pt x="568099" y="130986"/>
                </a:lnTo>
                <a:lnTo>
                  <a:pt x="567610" y="130961"/>
                </a:lnTo>
                <a:cubicBezTo>
                  <a:pt x="394613" y="130961"/>
                  <a:pt x="233899" y="183552"/>
                  <a:pt x="100583" y="273618"/>
                </a:cubicBezTo>
                <a:lnTo>
                  <a:pt x="78098" y="292170"/>
                </a:lnTo>
                <a:lnTo>
                  <a:pt x="0" y="184653"/>
                </a:lnTo>
                <a:cubicBezTo>
                  <a:pt x="165117" y="64682"/>
                  <a:pt x="363976" y="0"/>
                  <a:pt x="568099" y="0"/>
                </a:cubicBezTo>
                <a:close/>
              </a:path>
            </a:pathLst>
          </a:custGeom>
          <a:solidFill>
            <a:srgbClr val="F2F2F2"/>
          </a:solidFill>
          <a:ln w="12700">
            <a:solidFill>
              <a:srgbClr val="F2F2F2"/>
            </a:solidFill>
            <a:prstDash val="solid"/>
            <a:round/>
            <a:headEnd/>
            <a:tailEnd/>
          </a:ln>
        </p:spPr>
        <p:txBody>
          <a:bodyPr vert="horz" wrap="square" lIns="91440" tIns="45720" rIns="91440" bIns="45720" numCol="1" anchor="t" anchorCtr="0" compatLnSpc="1">
            <a:prstTxWarp prst="textNoShape">
              <a:avLst/>
            </a:prstTxWarp>
            <a:noAutofit/>
          </a:bodyPr>
          <a:lstStyle/>
          <a:p>
            <a:endParaRPr lang="en-GB" dirty="0"/>
          </a:p>
        </p:txBody>
      </p:sp>
      <p:sp>
        <p:nvSpPr>
          <p:cNvPr id="57" name="Rechteck 213"/>
          <p:cNvSpPr/>
          <p:nvPr/>
        </p:nvSpPr>
        <p:spPr>
          <a:xfrm>
            <a:off x="4329286" y="1602784"/>
            <a:ext cx="489420" cy="208840"/>
          </a:xfrm>
          <a:prstGeom prst="rect">
            <a:avLst/>
          </a:prstGeom>
        </p:spPr>
        <p:txBody>
          <a:bodyPr wrap="square" lIns="0" tIns="0" rIns="0" bIns="46800" anchor="ctr">
            <a:spAutoFit/>
          </a:bodyPr>
          <a:lstStyle/>
          <a:p>
            <a:pPr indent="1588" algn="ctr" fontAlgn="base">
              <a:spcBef>
                <a:spcPct val="0"/>
              </a:spcBef>
              <a:spcAft>
                <a:spcPct val="0"/>
              </a:spcAft>
              <a:buClr>
                <a:srgbClr val="111111"/>
              </a:buClr>
              <a:buSzPct val="100000"/>
            </a:pPr>
            <a:r>
              <a:rPr lang="en-GB" sz="1000" dirty="0" smtClean="0">
                <a:solidFill>
                  <a:schemeClr val="accent1"/>
                </a:solidFill>
              </a:rPr>
              <a:t>AA</a:t>
            </a:r>
            <a:endParaRPr lang="en-GB" sz="1000" dirty="0">
              <a:solidFill>
                <a:schemeClr val="accent1"/>
              </a:solidFill>
            </a:endParaRPr>
          </a:p>
        </p:txBody>
      </p:sp>
      <p:sp>
        <p:nvSpPr>
          <p:cNvPr id="58" name="Rechteck 215"/>
          <p:cNvSpPr/>
          <p:nvPr/>
        </p:nvSpPr>
        <p:spPr>
          <a:xfrm>
            <a:off x="3388086" y="2422984"/>
            <a:ext cx="489420" cy="153888"/>
          </a:xfrm>
          <a:prstGeom prst="rect">
            <a:avLst/>
          </a:prstGeom>
        </p:spPr>
        <p:txBody>
          <a:bodyPr wrap="square" lIns="0" tIns="0" rIns="46800" bIns="0" anchor="ctr">
            <a:spAutoFit/>
          </a:bodyPr>
          <a:lstStyle/>
          <a:p>
            <a:pPr indent="1588" algn="r" fontAlgn="base">
              <a:spcBef>
                <a:spcPct val="0"/>
              </a:spcBef>
              <a:spcAft>
                <a:spcPct val="0"/>
              </a:spcAft>
              <a:buClr>
                <a:srgbClr val="111111"/>
              </a:buClr>
              <a:buSzPct val="100000"/>
            </a:pPr>
            <a:r>
              <a:rPr lang="en-GB" sz="1000" dirty="0" smtClean="0">
                <a:solidFill>
                  <a:schemeClr val="accent1"/>
                </a:solidFill>
              </a:rPr>
              <a:t>A</a:t>
            </a:r>
            <a:endParaRPr lang="en-GB" sz="1000" dirty="0">
              <a:solidFill>
                <a:schemeClr val="accent1"/>
              </a:solidFill>
            </a:endParaRPr>
          </a:p>
        </p:txBody>
      </p:sp>
      <p:sp>
        <p:nvSpPr>
          <p:cNvPr id="59" name="Rechteck 216"/>
          <p:cNvSpPr/>
          <p:nvPr/>
        </p:nvSpPr>
        <p:spPr>
          <a:xfrm>
            <a:off x="5264693" y="2422984"/>
            <a:ext cx="489420" cy="153888"/>
          </a:xfrm>
          <a:prstGeom prst="rect">
            <a:avLst/>
          </a:prstGeom>
        </p:spPr>
        <p:txBody>
          <a:bodyPr wrap="square" lIns="46800" tIns="0" rIns="0" bIns="0" anchor="ctr">
            <a:spAutoFit/>
          </a:bodyPr>
          <a:lstStyle/>
          <a:p>
            <a:pPr indent="1588" fontAlgn="base">
              <a:spcBef>
                <a:spcPct val="0"/>
              </a:spcBef>
              <a:spcAft>
                <a:spcPct val="0"/>
              </a:spcAft>
              <a:buClr>
                <a:srgbClr val="111111"/>
              </a:buClr>
              <a:buSzPct val="100000"/>
            </a:pPr>
            <a:r>
              <a:rPr lang="en-GB" sz="1000" dirty="0" smtClean="0">
                <a:solidFill>
                  <a:schemeClr val="accent1"/>
                </a:solidFill>
              </a:rPr>
              <a:t>AAA</a:t>
            </a:r>
            <a:endParaRPr lang="en-GB" sz="1000" dirty="0">
              <a:solidFill>
                <a:schemeClr val="accent1"/>
              </a:solidFill>
            </a:endParaRPr>
          </a:p>
        </p:txBody>
      </p:sp>
      <p:grpSp>
        <p:nvGrpSpPr>
          <p:cNvPr id="60" name="Gruppieren 218"/>
          <p:cNvGrpSpPr/>
          <p:nvPr/>
        </p:nvGrpSpPr>
        <p:grpSpPr>
          <a:xfrm rot="4219318">
            <a:off x="4499410" y="1909286"/>
            <a:ext cx="120432" cy="1215274"/>
            <a:chOff x="2514600" y="2101850"/>
            <a:chExt cx="203200" cy="1409700"/>
          </a:xfrm>
        </p:grpSpPr>
        <p:sp>
          <p:nvSpPr>
            <p:cNvPr id="61" name="Gleichschenkliges Dreieck 219"/>
            <p:cNvSpPr/>
            <p:nvPr/>
          </p:nvSpPr>
          <p:spPr>
            <a:xfrm>
              <a:off x="2514600" y="2101850"/>
              <a:ext cx="203200" cy="704850"/>
            </a:xfrm>
            <a:prstGeom prst="triangle">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62" name="Gleichschenkliges Dreieck 220"/>
            <p:cNvSpPr/>
            <p:nvPr/>
          </p:nvSpPr>
          <p:spPr>
            <a:xfrm flipH="1" flipV="1">
              <a:off x="2514600" y="2806700"/>
              <a:ext cx="203200" cy="704850"/>
            </a:xfrm>
            <a:prstGeom prst="triangle">
              <a:avLst/>
            </a:prstGeom>
            <a:solidFill>
              <a:srgbClr val="F2F2F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grpSp>
      <p:sp>
        <p:nvSpPr>
          <p:cNvPr id="63" name="Ellipse 221"/>
          <p:cNvSpPr/>
          <p:nvPr/>
        </p:nvSpPr>
        <p:spPr>
          <a:xfrm>
            <a:off x="4464376" y="2414903"/>
            <a:ext cx="190500" cy="190500"/>
          </a:xfrm>
          <a:prstGeom prst="ellipse">
            <a:avLst/>
          </a:prstGeom>
          <a:solidFill>
            <a:schemeClr val="accent1"/>
          </a:solid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64" name="Rechteck 233"/>
          <p:cNvSpPr/>
          <p:nvPr/>
        </p:nvSpPr>
        <p:spPr>
          <a:xfrm>
            <a:off x="7251961" y="1602784"/>
            <a:ext cx="489420" cy="208840"/>
          </a:xfrm>
          <a:prstGeom prst="rect">
            <a:avLst/>
          </a:prstGeom>
        </p:spPr>
        <p:txBody>
          <a:bodyPr wrap="square" lIns="0" tIns="0" rIns="0" bIns="46800" anchor="ctr">
            <a:spAutoFit/>
          </a:bodyPr>
          <a:lstStyle/>
          <a:p>
            <a:pPr indent="1588" algn="ctr" fontAlgn="base">
              <a:spcBef>
                <a:spcPct val="0"/>
              </a:spcBef>
              <a:spcAft>
                <a:spcPct val="0"/>
              </a:spcAft>
              <a:buClr>
                <a:srgbClr val="111111"/>
              </a:buClr>
              <a:buSzPct val="100000"/>
            </a:pPr>
            <a:r>
              <a:rPr lang="en-GB" sz="1000" dirty="0" err="1" smtClean="0">
                <a:solidFill>
                  <a:schemeClr val="accent1"/>
                </a:solidFill>
              </a:rPr>
              <a:t>Tempor</a:t>
            </a:r>
            <a:r>
              <a:rPr lang="en-GB" sz="1000" dirty="0" smtClean="0">
                <a:solidFill>
                  <a:schemeClr val="accent1"/>
                </a:solidFill>
              </a:rPr>
              <a:t> </a:t>
            </a:r>
            <a:endParaRPr lang="en-GB" sz="1000" dirty="0">
              <a:solidFill>
                <a:schemeClr val="accent1"/>
              </a:solidFill>
            </a:endParaRPr>
          </a:p>
        </p:txBody>
      </p:sp>
      <p:sp>
        <p:nvSpPr>
          <p:cNvPr id="65" name="Rechteck 234"/>
          <p:cNvSpPr/>
          <p:nvPr/>
        </p:nvSpPr>
        <p:spPr>
          <a:xfrm>
            <a:off x="6144904" y="2422984"/>
            <a:ext cx="648832" cy="153888"/>
          </a:xfrm>
          <a:prstGeom prst="rect">
            <a:avLst/>
          </a:prstGeom>
        </p:spPr>
        <p:txBody>
          <a:bodyPr wrap="square" lIns="0" tIns="0" rIns="46800" bIns="0" anchor="ctr">
            <a:spAutoFit/>
          </a:bodyPr>
          <a:lstStyle/>
          <a:p>
            <a:pPr indent="1588" algn="r" fontAlgn="base">
              <a:spcBef>
                <a:spcPct val="0"/>
              </a:spcBef>
              <a:spcAft>
                <a:spcPct val="0"/>
              </a:spcAft>
              <a:buClr>
                <a:srgbClr val="111111"/>
              </a:buClr>
              <a:buSzPct val="100000"/>
            </a:pPr>
            <a:r>
              <a:rPr lang="en-GB" sz="1000" dirty="0" err="1" smtClean="0">
                <a:solidFill>
                  <a:schemeClr val="accent1"/>
                </a:solidFill>
              </a:rPr>
              <a:t>Eirmod</a:t>
            </a:r>
            <a:r>
              <a:rPr lang="en-GB" sz="1000" dirty="0" smtClean="0">
                <a:solidFill>
                  <a:schemeClr val="accent1"/>
                </a:solidFill>
              </a:rPr>
              <a:t> </a:t>
            </a:r>
            <a:endParaRPr lang="en-GB" sz="1000" dirty="0">
              <a:solidFill>
                <a:schemeClr val="accent1"/>
              </a:solidFill>
            </a:endParaRPr>
          </a:p>
        </p:txBody>
      </p:sp>
      <p:sp>
        <p:nvSpPr>
          <p:cNvPr id="66" name="Rechteck 235"/>
          <p:cNvSpPr/>
          <p:nvPr/>
        </p:nvSpPr>
        <p:spPr>
          <a:xfrm>
            <a:off x="8187368" y="2422984"/>
            <a:ext cx="648832" cy="153888"/>
          </a:xfrm>
          <a:prstGeom prst="rect">
            <a:avLst/>
          </a:prstGeom>
        </p:spPr>
        <p:txBody>
          <a:bodyPr wrap="square" lIns="46800" tIns="0" rIns="0" bIns="0" anchor="ctr">
            <a:spAutoFit/>
          </a:bodyPr>
          <a:lstStyle/>
          <a:p>
            <a:pPr indent="1588" fontAlgn="base">
              <a:spcBef>
                <a:spcPct val="0"/>
              </a:spcBef>
              <a:spcAft>
                <a:spcPct val="0"/>
              </a:spcAft>
              <a:buClr>
                <a:srgbClr val="111111"/>
              </a:buClr>
              <a:buSzPct val="100000"/>
            </a:pPr>
            <a:r>
              <a:rPr lang="en-GB" sz="1000" dirty="0" err="1" smtClean="0">
                <a:solidFill>
                  <a:schemeClr val="accent1"/>
                </a:solidFill>
              </a:rPr>
              <a:t>Invidunt</a:t>
            </a:r>
            <a:r>
              <a:rPr lang="en-GB" sz="1000" dirty="0" smtClean="0">
                <a:solidFill>
                  <a:schemeClr val="accent1"/>
                </a:solidFill>
              </a:rPr>
              <a:t> </a:t>
            </a:r>
            <a:endParaRPr lang="en-GB" sz="1000" dirty="0">
              <a:solidFill>
                <a:schemeClr val="accent1"/>
              </a:solidFill>
            </a:endParaRPr>
          </a:p>
        </p:txBody>
      </p:sp>
      <p:grpSp>
        <p:nvGrpSpPr>
          <p:cNvPr id="67" name="Gruppieren 237"/>
          <p:cNvGrpSpPr/>
          <p:nvPr/>
        </p:nvGrpSpPr>
        <p:grpSpPr>
          <a:xfrm rot="2843674">
            <a:off x="7422085" y="1909286"/>
            <a:ext cx="120432" cy="1215274"/>
            <a:chOff x="2514600" y="2101850"/>
            <a:chExt cx="203200" cy="1409700"/>
          </a:xfrm>
        </p:grpSpPr>
        <p:sp>
          <p:nvSpPr>
            <p:cNvPr id="68" name="Gleichschenkliges Dreieck 238"/>
            <p:cNvSpPr/>
            <p:nvPr/>
          </p:nvSpPr>
          <p:spPr>
            <a:xfrm>
              <a:off x="2514600" y="2101850"/>
              <a:ext cx="203200" cy="704850"/>
            </a:xfrm>
            <a:prstGeom prst="triangle">
              <a:avLst/>
            </a:prstGeom>
            <a:solidFill>
              <a:schemeClr val="accent1">
                <a:lumMod val="40000"/>
                <a:lumOff val="6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69" name="Gleichschenkliges Dreieck 239"/>
            <p:cNvSpPr/>
            <p:nvPr/>
          </p:nvSpPr>
          <p:spPr>
            <a:xfrm flipH="1" flipV="1">
              <a:off x="2514600" y="2806700"/>
              <a:ext cx="203200" cy="704850"/>
            </a:xfrm>
            <a:prstGeom prst="triangle">
              <a:avLst/>
            </a:prstGeom>
            <a:solidFill>
              <a:srgbClr val="F2F2F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grpSp>
      <p:sp>
        <p:nvSpPr>
          <p:cNvPr id="70" name="Ellipse 240"/>
          <p:cNvSpPr/>
          <p:nvPr/>
        </p:nvSpPr>
        <p:spPr>
          <a:xfrm>
            <a:off x="7387051" y="2414903"/>
            <a:ext cx="190500" cy="190500"/>
          </a:xfrm>
          <a:prstGeom prst="ellipse">
            <a:avLst/>
          </a:prstGeom>
          <a:solidFill>
            <a:schemeClr val="accent1"/>
          </a:solid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71" name="Textplatzhalter 2"/>
          <p:cNvSpPr txBox="1">
            <a:spLocks/>
          </p:cNvSpPr>
          <p:nvPr/>
        </p:nvSpPr>
        <p:spPr>
          <a:xfrm>
            <a:off x="305999" y="3440494"/>
            <a:ext cx="2684851" cy="530466"/>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44000" indent="-144000"/>
            <a:r>
              <a:rPr lang="en-GB" sz="1200" dirty="0" smtClean="0"/>
              <a:t>Stet </a:t>
            </a:r>
            <a:r>
              <a:rPr lang="en-GB" sz="1200" dirty="0" err="1" smtClean="0"/>
              <a:t>clita</a:t>
            </a:r>
            <a:r>
              <a:rPr lang="en-GB" sz="1200" dirty="0" smtClean="0"/>
              <a:t> </a:t>
            </a:r>
            <a:r>
              <a:rPr lang="en-GB" sz="1200" dirty="0" err="1" smtClean="0"/>
              <a:t>kasd</a:t>
            </a:r>
            <a:r>
              <a:rPr lang="en-GB" sz="1200" dirty="0" smtClean="0"/>
              <a:t> </a:t>
            </a:r>
            <a:r>
              <a:rPr lang="en-GB" sz="1200" dirty="0" err="1" smtClean="0"/>
              <a:t>gubergren</a:t>
            </a:r>
            <a:r>
              <a:rPr lang="en-GB" sz="1200" dirty="0" smtClean="0"/>
              <a:t>.</a:t>
            </a:r>
          </a:p>
          <a:p>
            <a:pPr marL="144000" indent="-144000"/>
            <a:r>
              <a:rPr lang="en-GB" sz="1200" dirty="0" smtClean="0"/>
              <a:t>Lorem ipsum </a:t>
            </a:r>
            <a:r>
              <a:rPr lang="en-GB" sz="1200" dirty="0" err="1" smtClean="0"/>
              <a:t>dolor</a:t>
            </a:r>
            <a:r>
              <a:rPr lang="en-GB" sz="1200" dirty="0" smtClean="0"/>
              <a:t> sit </a:t>
            </a:r>
            <a:r>
              <a:rPr lang="en-GB" sz="1200" dirty="0" err="1" smtClean="0"/>
              <a:t>amet</a:t>
            </a:r>
            <a:r>
              <a:rPr lang="en-GB" sz="1200" dirty="0" smtClean="0"/>
              <a:t>.</a:t>
            </a:r>
            <a:endParaRPr lang="en-GB" sz="1200" dirty="0"/>
          </a:p>
        </p:txBody>
      </p:sp>
      <p:sp>
        <p:nvSpPr>
          <p:cNvPr id="72" name="Textplatzhalter 2"/>
          <p:cNvSpPr txBox="1">
            <a:spLocks/>
          </p:cNvSpPr>
          <p:nvPr/>
        </p:nvSpPr>
        <p:spPr>
          <a:xfrm>
            <a:off x="3228674" y="3440494"/>
            <a:ext cx="2684851" cy="530466"/>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44000" indent="-144000"/>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r>
              <a:rPr lang="en-GB" sz="1200" dirty="0" smtClean="0"/>
              <a:t> et </a:t>
            </a:r>
            <a:r>
              <a:rPr lang="en-GB" sz="1200" dirty="0" err="1" smtClean="0"/>
              <a:t>justo</a:t>
            </a:r>
            <a:r>
              <a:rPr lang="en-GB" sz="1200" dirty="0" smtClean="0"/>
              <a:t>.</a:t>
            </a:r>
          </a:p>
          <a:p>
            <a:pPr marL="144000" indent="-144000"/>
            <a:r>
              <a:rPr lang="en-GB" sz="1200" dirty="0" smtClean="0"/>
              <a:t>Duo </a:t>
            </a:r>
            <a:r>
              <a:rPr lang="en-GB" sz="1200" dirty="0" err="1" smtClean="0"/>
              <a:t>dolores</a:t>
            </a:r>
            <a:r>
              <a:rPr lang="en-GB" sz="1200" dirty="0" smtClean="0"/>
              <a:t> et </a:t>
            </a:r>
            <a:r>
              <a:rPr lang="en-GB" sz="1200" dirty="0" err="1" smtClean="0"/>
              <a:t>ea</a:t>
            </a:r>
            <a:r>
              <a:rPr lang="en-GB" sz="1200" dirty="0" smtClean="0"/>
              <a:t> </a:t>
            </a:r>
            <a:r>
              <a:rPr lang="en-GB" sz="1200" dirty="0" err="1" smtClean="0"/>
              <a:t>rebum</a:t>
            </a:r>
            <a:r>
              <a:rPr lang="en-GB" sz="1200" dirty="0" smtClean="0"/>
              <a:t> stet </a:t>
            </a:r>
            <a:r>
              <a:rPr lang="en-GB" sz="1200" dirty="0" err="1" smtClean="0"/>
              <a:t>clita</a:t>
            </a:r>
            <a:r>
              <a:rPr lang="en-GB" sz="1200" dirty="0" smtClean="0"/>
              <a:t>.</a:t>
            </a:r>
            <a:endParaRPr lang="en-GB" sz="1200" dirty="0"/>
          </a:p>
        </p:txBody>
      </p:sp>
      <p:sp>
        <p:nvSpPr>
          <p:cNvPr id="73" name="Textplatzhalter 2"/>
          <p:cNvSpPr txBox="1">
            <a:spLocks/>
          </p:cNvSpPr>
          <p:nvPr/>
        </p:nvSpPr>
        <p:spPr>
          <a:xfrm>
            <a:off x="6151349" y="3440494"/>
            <a:ext cx="2684851" cy="530466"/>
          </a:xfrm>
          <a:prstGeom prst="rect">
            <a:avLst/>
          </a:prstGeom>
        </p:spPr>
        <p:txBody>
          <a:bodyPr vert="horz" wrap="square" lIns="0" tIns="468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44000" indent="-144000"/>
            <a:r>
              <a:rPr lang="en-GB" sz="1200" dirty="0" err="1" smtClean="0"/>
              <a:t>Kasd</a:t>
            </a:r>
            <a:r>
              <a:rPr lang="en-GB" sz="1200" dirty="0" smtClean="0"/>
              <a:t> </a:t>
            </a:r>
            <a:r>
              <a:rPr lang="en-GB" sz="1200" dirty="0" err="1" smtClean="0"/>
              <a:t>gubergren</a:t>
            </a:r>
            <a:r>
              <a:rPr lang="en-GB" sz="1200" dirty="0" smtClean="0"/>
              <a:t>, no sea </a:t>
            </a:r>
            <a:r>
              <a:rPr lang="en-GB" sz="1200" dirty="0" err="1" smtClean="0"/>
              <a:t>takimata</a:t>
            </a:r>
            <a:r>
              <a:rPr lang="en-GB" sz="1200" dirty="0" smtClean="0"/>
              <a:t>.</a:t>
            </a:r>
          </a:p>
          <a:p>
            <a:pPr marL="144000" indent="-144000"/>
            <a:r>
              <a:rPr lang="en-GB" sz="1200" dirty="0" smtClean="0"/>
              <a:t>Sanctus </a:t>
            </a:r>
            <a:r>
              <a:rPr lang="en-GB" sz="1200" dirty="0" err="1" smtClean="0"/>
              <a:t>est</a:t>
            </a:r>
            <a:r>
              <a:rPr lang="en-GB" sz="1200" dirty="0" smtClean="0"/>
              <a:t> Lorem ipsum </a:t>
            </a:r>
            <a:r>
              <a:rPr lang="en-GB" sz="1200" dirty="0" err="1" smtClean="0"/>
              <a:t>dolor</a:t>
            </a:r>
            <a:r>
              <a:rPr lang="en-GB" sz="1200" dirty="0" smtClean="0"/>
              <a:t> set.</a:t>
            </a:r>
            <a:endParaRPr lang="en-GB" sz="1200" dirty="0"/>
          </a:p>
        </p:txBody>
      </p:sp>
      <p:sp>
        <p:nvSpPr>
          <p:cNvPr id="74" name="Rechteck 15"/>
          <p:cNvSpPr/>
          <p:nvPr/>
        </p:nvSpPr>
        <p:spPr>
          <a:xfrm>
            <a:off x="1225278" y="2943444"/>
            <a:ext cx="847622" cy="307777"/>
          </a:xfrm>
          <a:prstGeom prst="rect">
            <a:avLst/>
          </a:prstGeom>
        </p:spPr>
        <p:txBody>
          <a:bodyPr wrap="square" lIns="0" tIns="0" rIns="0" bIns="0">
            <a:spAutoFit/>
          </a:bodyPr>
          <a:lstStyle/>
          <a:p>
            <a:pPr indent="1588" algn="ctr" fontAlgn="base">
              <a:spcBef>
                <a:spcPct val="0"/>
              </a:spcBef>
              <a:spcAft>
                <a:spcPct val="0"/>
              </a:spcAft>
              <a:buClr>
                <a:srgbClr val="111111"/>
              </a:buClr>
              <a:buSzPct val="100000"/>
            </a:pPr>
            <a:r>
              <a:rPr lang="en-GB" sz="1000" b="1" dirty="0" smtClean="0">
                <a:solidFill>
                  <a:schemeClr val="accent1"/>
                </a:solidFill>
              </a:rPr>
              <a:t>Ipsum</a:t>
            </a:r>
          </a:p>
          <a:p>
            <a:pPr indent="1588" algn="ctr" fontAlgn="base">
              <a:spcBef>
                <a:spcPct val="0"/>
              </a:spcBef>
              <a:spcAft>
                <a:spcPct val="0"/>
              </a:spcAft>
              <a:buClr>
                <a:srgbClr val="111111"/>
              </a:buClr>
              <a:buSzPct val="100000"/>
            </a:pPr>
            <a:r>
              <a:rPr lang="en-GB" sz="1000" b="1" dirty="0" err="1" smtClean="0">
                <a:solidFill>
                  <a:schemeClr val="accent1"/>
                </a:solidFill>
              </a:rPr>
              <a:t>dolor</a:t>
            </a:r>
            <a:r>
              <a:rPr lang="en-GB" sz="1000" b="1" dirty="0" smtClean="0">
                <a:solidFill>
                  <a:schemeClr val="accent1"/>
                </a:solidFill>
              </a:rPr>
              <a:t> </a:t>
            </a:r>
            <a:endParaRPr lang="en-GB" sz="1000" b="1" dirty="0">
              <a:solidFill>
                <a:schemeClr val="accent1"/>
              </a:solidFill>
            </a:endParaRPr>
          </a:p>
        </p:txBody>
      </p:sp>
      <p:sp>
        <p:nvSpPr>
          <p:cNvPr id="75" name="Rechteck 217"/>
          <p:cNvSpPr/>
          <p:nvPr/>
        </p:nvSpPr>
        <p:spPr>
          <a:xfrm>
            <a:off x="4134715" y="2895676"/>
            <a:ext cx="847622" cy="307777"/>
          </a:xfrm>
          <a:prstGeom prst="rect">
            <a:avLst/>
          </a:prstGeom>
        </p:spPr>
        <p:txBody>
          <a:bodyPr wrap="square" lIns="0" tIns="0" rIns="0" bIns="0">
            <a:spAutoFit/>
          </a:bodyPr>
          <a:lstStyle/>
          <a:p>
            <a:pPr indent="1588" algn="ctr" fontAlgn="base">
              <a:spcBef>
                <a:spcPct val="0"/>
              </a:spcBef>
              <a:spcAft>
                <a:spcPct val="0"/>
              </a:spcAft>
              <a:buClr>
                <a:srgbClr val="111111"/>
              </a:buClr>
              <a:buSzPct val="100000"/>
            </a:pPr>
            <a:r>
              <a:rPr lang="en-GB" sz="1000" b="1" dirty="0" err="1" smtClean="0">
                <a:solidFill>
                  <a:schemeClr val="accent1"/>
                </a:solidFill>
              </a:rPr>
              <a:t>Consetetur</a:t>
            </a:r>
            <a:r>
              <a:rPr lang="en-GB" sz="1000" b="1" dirty="0" smtClean="0">
                <a:solidFill>
                  <a:schemeClr val="accent1"/>
                </a:solidFill>
              </a:rPr>
              <a:t> </a:t>
            </a:r>
            <a:r>
              <a:rPr lang="en-GB" sz="1000" b="1" dirty="0" err="1" smtClean="0">
                <a:solidFill>
                  <a:schemeClr val="accent1"/>
                </a:solidFill>
              </a:rPr>
              <a:t>sadipscing</a:t>
            </a:r>
            <a:r>
              <a:rPr lang="en-GB" sz="1000" b="1" dirty="0" smtClean="0">
                <a:solidFill>
                  <a:schemeClr val="accent1"/>
                </a:solidFill>
              </a:rPr>
              <a:t> </a:t>
            </a:r>
            <a:endParaRPr lang="en-GB" sz="1000" b="1" dirty="0">
              <a:solidFill>
                <a:schemeClr val="accent1"/>
              </a:solidFill>
            </a:endParaRPr>
          </a:p>
        </p:txBody>
      </p:sp>
      <p:sp>
        <p:nvSpPr>
          <p:cNvPr id="76" name="Rechteck 236"/>
          <p:cNvSpPr/>
          <p:nvPr/>
        </p:nvSpPr>
        <p:spPr>
          <a:xfrm>
            <a:off x="7071038" y="2895676"/>
            <a:ext cx="847622" cy="307777"/>
          </a:xfrm>
          <a:prstGeom prst="rect">
            <a:avLst/>
          </a:prstGeom>
        </p:spPr>
        <p:txBody>
          <a:bodyPr wrap="square" lIns="0" tIns="0" rIns="0" bIns="0">
            <a:spAutoFit/>
          </a:bodyPr>
          <a:lstStyle/>
          <a:p>
            <a:pPr indent="1588" algn="ctr" fontAlgn="base">
              <a:spcBef>
                <a:spcPct val="0"/>
              </a:spcBef>
              <a:spcAft>
                <a:spcPct val="0"/>
              </a:spcAft>
              <a:buClr>
                <a:srgbClr val="111111"/>
              </a:buClr>
              <a:buSzPct val="100000"/>
            </a:pPr>
            <a:r>
              <a:rPr lang="en-GB" sz="1000" b="1" dirty="0" err="1" smtClean="0">
                <a:solidFill>
                  <a:schemeClr val="accent1"/>
                </a:solidFill>
              </a:rPr>
              <a:t>Duis</a:t>
            </a:r>
            <a:r>
              <a:rPr lang="en-GB" sz="1000" b="1" dirty="0" smtClean="0">
                <a:solidFill>
                  <a:schemeClr val="accent1"/>
                </a:solidFill>
              </a:rPr>
              <a:t> </a:t>
            </a:r>
            <a:r>
              <a:rPr lang="en-GB" sz="1000" b="1" dirty="0" err="1" smtClean="0">
                <a:solidFill>
                  <a:schemeClr val="accent1"/>
                </a:solidFill>
              </a:rPr>
              <a:t>autem</a:t>
            </a:r>
            <a:r>
              <a:rPr lang="en-GB" sz="1000" b="1" dirty="0" smtClean="0">
                <a:solidFill>
                  <a:schemeClr val="accent1"/>
                </a:solidFill>
              </a:rPr>
              <a:t> </a:t>
            </a:r>
            <a:r>
              <a:rPr lang="en-GB" sz="1000" b="1" dirty="0" err="1" smtClean="0">
                <a:solidFill>
                  <a:schemeClr val="accent1"/>
                </a:solidFill>
              </a:rPr>
              <a:t>vel</a:t>
            </a:r>
            <a:r>
              <a:rPr lang="en-GB" sz="1000" b="1" dirty="0" smtClean="0">
                <a:solidFill>
                  <a:schemeClr val="accent1"/>
                </a:solidFill>
              </a:rPr>
              <a:t> </a:t>
            </a:r>
            <a:r>
              <a:rPr lang="en-GB" sz="1000" b="1" dirty="0" err="1" smtClean="0">
                <a:solidFill>
                  <a:schemeClr val="accent1"/>
                </a:solidFill>
              </a:rPr>
              <a:t>eum</a:t>
            </a:r>
            <a:r>
              <a:rPr lang="en-GB" sz="1000" b="1" dirty="0" smtClean="0">
                <a:solidFill>
                  <a:schemeClr val="accent1"/>
                </a:solidFill>
              </a:rPr>
              <a:t> </a:t>
            </a:r>
            <a:r>
              <a:rPr lang="en-GB" sz="1000" b="1" dirty="0" err="1" smtClean="0">
                <a:solidFill>
                  <a:schemeClr val="accent1"/>
                </a:solidFill>
              </a:rPr>
              <a:t>iriure</a:t>
            </a:r>
            <a:endParaRPr lang="en-GB" sz="1000" b="1" dirty="0">
              <a:solidFill>
                <a:schemeClr val="accent1"/>
              </a:solidFill>
            </a:endParaRPr>
          </a:p>
        </p:txBody>
      </p:sp>
    </p:spTree>
    <p:extLst>
      <p:ext uri="{BB962C8B-B14F-4D97-AF65-F5344CB8AC3E}">
        <p14:creationId xmlns:p14="http://schemas.microsoft.com/office/powerpoint/2010/main" val="1908220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Nam liber </a:t>
            </a:r>
            <a:r>
              <a:rPr lang="en-GB" dirty="0" err="1"/>
              <a:t>tempor</a:t>
            </a:r>
            <a:r>
              <a:rPr lang="en-GB" dirty="0"/>
              <a:t> cum </a:t>
            </a:r>
            <a:r>
              <a:rPr lang="en-GB" dirty="0" err="1"/>
              <a:t>soluta</a:t>
            </a:r>
            <a:r>
              <a:rPr lang="en-GB" dirty="0"/>
              <a:t> </a:t>
            </a:r>
            <a:r>
              <a:rPr lang="en-GB" dirty="0" err="1"/>
              <a:t>nobis</a:t>
            </a:r>
            <a:r>
              <a:rPr lang="en-GB" dirty="0"/>
              <a:t> </a:t>
            </a:r>
            <a:r>
              <a:rPr lang="en-GB" dirty="0" err="1"/>
              <a:t>eleifend</a:t>
            </a:r>
            <a:r>
              <a:rPr lang="en-GB" dirty="0"/>
              <a:t> option.</a:t>
            </a:r>
          </a:p>
        </p:txBody>
      </p:sp>
      <p:sp>
        <p:nvSpPr>
          <p:cNvPr id="3" name="Date Placeholder 2"/>
          <p:cNvSpPr>
            <a:spLocks noGrp="1"/>
          </p:cNvSpPr>
          <p:nvPr>
            <p:ph type="dt" sz="half" idx="10"/>
          </p:nvPr>
        </p:nvSpPr>
        <p:spPr/>
        <p:txBody>
          <a:bodyPr/>
          <a:lstStyle/>
          <a:p>
            <a:fld id="{02B66BEF-C3F4-459D-BA8C-2317DED8215F}"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43</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grpSp>
        <p:nvGrpSpPr>
          <p:cNvPr id="6" name="Gruppieren 113"/>
          <p:cNvGrpSpPr/>
          <p:nvPr/>
        </p:nvGrpSpPr>
        <p:grpSpPr>
          <a:xfrm>
            <a:off x="306000" y="4294800"/>
            <a:ext cx="8530200" cy="540000"/>
            <a:chOff x="306000" y="4248000"/>
            <a:chExt cx="8530200" cy="540000"/>
          </a:xfrm>
        </p:grpSpPr>
        <p:sp>
          <p:nvSpPr>
            <p:cNvPr id="7" name="Rechteck 114"/>
            <p:cNvSpPr/>
            <p:nvPr/>
          </p:nvSpPr>
          <p:spPr>
            <a:xfrm>
              <a:off x="306000" y="4248000"/>
              <a:ext cx="8530200" cy="540000"/>
            </a:xfrm>
            <a:prstGeom prst="rect">
              <a:avLst/>
            </a:prstGeom>
            <a:solidFill>
              <a:schemeClr val="accent1"/>
            </a:solidFill>
            <a:ln w="9525" cap="flat" cmpd="sng" algn="ctr">
              <a:noFill/>
              <a:prstDash val="solid"/>
            </a:ln>
            <a:effectLst/>
          </p:spPr>
          <p:txBody>
            <a:bodyPr lIns="450000" tIns="0" rIns="72000" bIns="0" rtlCol="0" anchor="ctr"/>
            <a:lstStyle/>
            <a:p>
              <a:pPr>
                <a:buClr>
                  <a:prstClr val="white"/>
                </a:buClr>
                <a:buSzPct val="120000"/>
                <a:defRPr/>
              </a:pPr>
              <a:r>
                <a:rPr lang="en-GB" sz="1400" kern="0" dirty="0" smtClean="0">
                  <a:solidFill>
                    <a:sysClr val="window" lastClr="FFFFFF"/>
                  </a:solidFill>
                </a:rPr>
                <a:t>Lorem ipsum </a:t>
              </a:r>
              <a:r>
                <a:rPr lang="en-GB" sz="1400" kern="0" dirty="0" err="1" smtClean="0">
                  <a:solidFill>
                    <a:sysClr val="window" lastClr="FFFFFF"/>
                  </a:solidFill>
                </a:rPr>
                <a:t>dolor</a:t>
              </a:r>
              <a:r>
                <a:rPr lang="en-GB" sz="1400" kern="0" dirty="0" smtClean="0">
                  <a:solidFill>
                    <a:sysClr val="window" lastClr="FFFFFF"/>
                  </a:solidFill>
                </a:rPr>
                <a:t> sit </a:t>
              </a:r>
              <a:r>
                <a:rPr lang="en-GB" sz="1400" kern="0" dirty="0" err="1" smtClean="0">
                  <a:solidFill>
                    <a:sysClr val="window" lastClr="FFFFFF"/>
                  </a:solidFill>
                </a:rPr>
                <a:t>amet</a:t>
              </a:r>
              <a:r>
                <a:rPr lang="en-GB" sz="1400" kern="0" dirty="0" smtClean="0">
                  <a:solidFill>
                    <a:sysClr val="window" lastClr="FFFFFF"/>
                  </a:solidFill>
                </a:rPr>
                <a:t>, </a:t>
              </a:r>
              <a:r>
                <a:rPr lang="en-GB" sz="1400" kern="0" dirty="0" err="1" smtClean="0">
                  <a:solidFill>
                    <a:sysClr val="window" lastClr="FFFFFF"/>
                  </a:solidFill>
                </a:rPr>
                <a:t>consetetur</a:t>
              </a:r>
              <a:r>
                <a:rPr lang="en-GB" sz="1400" kern="0" dirty="0" smtClean="0">
                  <a:solidFill>
                    <a:sysClr val="window" lastClr="FFFFFF"/>
                  </a:solidFill>
                </a:rPr>
                <a:t> </a:t>
              </a:r>
              <a:r>
                <a:rPr lang="en-GB" sz="1400" kern="0" dirty="0" err="1" smtClean="0">
                  <a:solidFill>
                    <a:sysClr val="window" lastClr="FFFFFF"/>
                  </a:solidFill>
                </a:rPr>
                <a:t>sadipscing</a:t>
              </a:r>
              <a:r>
                <a:rPr lang="en-GB" sz="1400" kern="0" dirty="0" smtClean="0">
                  <a:solidFill>
                    <a:sysClr val="window" lastClr="FFFFFF"/>
                  </a:solidFill>
                </a:rPr>
                <a:t> </a:t>
              </a:r>
              <a:r>
                <a:rPr lang="en-GB" sz="1400" kern="0" dirty="0" err="1" smtClean="0">
                  <a:solidFill>
                    <a:sysClr val="window" lastClr="FFFFFF"/>
                  </a:solidFill>
                </a:rPr>
                <a:t>elitr</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nonumy</a:t>
              </a:r>
              <a:r>
                <a:rPr lang="en-GB" sz="1400" kern="0" dirty="0" smtClean="0">
                  <a:solidFill>
                    <a:sysClr val="window" lastClr="FFFFFF"/>
                  </a:solidFill>
                </a:rPr>
                <a:t> </a:t>
              </a:r>
              <a:r>
                <a:rPr lang="en-GB" sz="1400" kern="0" dirty="0" err="1" smtClean="0">
                  <a:solidFill>
                    <a:sysClr val="window" lastClr="FFFFFF"/>
                  </a:solidFill>
                </a:rPr>
                <a:t>eirmod</a:t>
              </a:r>
              <a:r>
                <a:rPr lang="en-GB" sz="1400" kern="0" dirty="0" smtClean="0">
                  <a:solidFill>
                    <a:sysClr val="window" lastClr="FFFFFF"/>
                  </a:solidFill>
                </a:rPr>
                <a:t> </a:t>
              </a:r>
              <a:r>
                <a:rPr lang="en-GB" sz="1400" kern="0" dirty="0" err="1" smtClean="0">
                  <a:solidFill>
                    <a:sysClr val="window" lastClr="FFFFFF"/>
                  </a:solidFill>
                </a:rPr>
                <a:t>tempor</a:t>
              </a:r>
              <a:r>
                <a:rPr lang="en-GB" sz="1400" kern="0" dirty="0" smtClean="0">
                  <a:solidFill>
                    <a:sysClr val="window" lastClr="FFFFFF"/>
                  </a:solidFill>
                </a:rPr>
                <a:t> </a:t>
              </a:r>
              <a:r>
                <a:rPr lang="en-GB" sz="1400" kern="0" dirty="0" err="1" smtClean="0">
                  <a:solidFill>
                    <a:sysClr val="window" lastClr="FFFFFF"/>
                  </a:solidFill>
                </a:rPr>
                <a:t>invidunt</a:t>
              </a:r>
              <a:r>
                <a:rPr lang="en-GB" sz="1400" kern="0" dirty="0" smtClean="0">
                  <a:solidFill>
                    <a:sysClr val="window" lastClr="FFFFFF"/>
                  </a:solidFill>
                </a:rPr>
                <a:t> </a:t>
              </a:r>
              <a:r>
                <a:rPr lang="en-GB" sz="1400" kern="0" dirty="0" err="1" smtClean="0">
                  <a:solidFill>
                    <a:sysClr val="window" lastClr="FFFFFF"/>
                  </a:solidFill>
                </a:rPr>
                <a:t>ut</a:t>
              </a:r>
              <a:r>
                <a:rPr lang="en-GB" sz="1400" kern="0" dirty="0" smtClean="0">
                  <a:solidFill>
                    <a:sysClr val="window" lastClr="FFFFFF"/>
                  </a:solidFill>
                </a:rPr>
                <a:t> </a:t>
              </a:r>
              <a:r>
                <a:rPr lang="en-GB" sz="1400" kern="0" dirty="0" err="1" smtClean="0">
                  <a:solidFill>
                    <a:sysClr val="window" lastClr="FFFFFF"/>
                  </a:solidFill>
                </a:rPr>
                <a:t>labore</a:t>
              </a:r>
              <a:r>
                <a:rPr lang="en-GB" sz="1400" kern="0" dirty="0" smtClean="0">
                  <a:solidFill>
                    <a:sysClr val="window" lastClr="FFFFFF"/>
                  </a:solidFill>
                </a:rPr>
                <a:t> et </a:t>
              </a:r>
              <a:r>
                <a:rPr lang="en-GB" sz="1400" kern="0" dirty="0" err="1" smtClean="0">
                  <a:solidFill>
                    <a:sysClr val="window" lastClr="FFFFFF"/>
                  </a:solidFill>
                </a:rPr>
                <a:t>dolore</a:t>
              </a:r>
              <a:r>
                <a:rPr lang="en-GB" sz="1400" kern="0" dirty="0" smtClean="0">
                  <a:solidFill>
                    <a:sysClr val="window" lastClr="FFFFFF"/>
                  </a:solidFill>
                </a:rPr>
                <a:t> magna </a:t>
              </a:r>
              <a:r>
                <a:rPr lang="en-GB" sz="1400" kern="0" dirty="0" err="1" smtClean="0">
                  <a:solidFill>
                    <a:sysClr val="window" lastClr="FFFFFF"/>
                  </a:solidFill>
                </a:rPr>
                <a:t>aliquyam</a:t>
              </a:r>
              <a:r>
                <a:rPr lang="en-GB" sz="1400" kern="0" dirty="0" smtClean="0">
                  <a:solidFill>
                    <a:sysClr val="window" lastClr="FFFFFF"/>
                  </a:solidFill>
                </a:rPr>
                <a:t> </a:t>
              </a:r>
              <a:r>
                <a:rPr lang="en-GB" sz="1400" kern="0" dirty="0" err="1" smtClean="0">
                  <a:solidFill>
                    <a:sysClr val="window" lastClr="FFFFFF"/>
                  </a:solidFill>
                </a:rPr>
                <a:t>erat</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voluptua</a:t>
              </a:r>
              <a:r>
                <a:rPr lang="en-GB" sz="1400" kern="0" dirty="0" smtClean="0">
                  <a:solidFill>
                    <a:sysClr val="window" lastClr="FFFFFF"/>
                  </a:solidFill>
                </a:rPr>
                <a:t>.</a:t>
              </a:r>
              <a:endParaRPr lang="en-GB" sz="1400" kern="0" dirty="0">
                <a:solidFill>
                  <a:sysClr val="window" lastClr="FFFFFF"/>
                </a:solidFill>
              </a:endParaRPr>
            </a:p>
          </p:txBody>
        </p:sp>
        <p:sp>
          <p:nvSpPr>
            <p:cNvPr id="8" name="Gleichschenkliges Dreieck 115"/>
            <p:cNvSpPr/>
            <p:nvPr/>
          </p:nvSpPr>
          <p:spPr>
            <a:xfrm rot="5400000">
              <a:off x="367506" y="4410000"/>
              <a:ext cx="306000" cy="216000"/>
            </a:xfrm>
            <a:prstGeom prs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grpSp>
        <p:nvGrpSpPr>
          <p:cNvPr id="9" name="Gruppieren 589"/>
          <p:cNvGrpSpPr>
            <a:grpSpLocks noChangeAspect="1"/>
          </p:cNvGrpSpPr>
          <p:nvPr/>
        </p:nvGrpSpPr>
        <p:grpSpPr>
          <a:xfrm>
            <a:off x="996825" y="1380150"/>
            <a:ext cx="5018343" cy="2631450"/>
            <a:chOff x="1111880" y="1936750"/>
            <a:chExt cx="7466238" cy="3765778"/>
          </a:xfrm>
          <a:solidFill>
            <a:schemeClr val="bg1">
              <a:lumMod val="75000"/>
            </a:schemeClr>
          </a:solidFill>
        </p:grpSpPr>
        <p:grpSp>
          <p:nvGrpSpPr>
            <p:cNvPr id="10" name="Group 208"/>
            <p:cNvGrpSpPr>
              <a:grpSpLocks/>
            </p:cNvGrpSpPr>
            <p:nvPr/>
          </p:nvGrpSpPr>
          <p:grpSpPr bwMode="auto">
            <a:xfrm>
              <a:off x="1111880" y="1936745"/>
              <a:ext cx="7466243" cy="3765775"/>
              <a:chOff x="520" y="880"/>
              <a:chExt cx="5069" cy="2556"/>
            </a:xfrm>
            <a:grpFill/>
          </p:grpSpPr>
          <p:sp>
            <p:nvSpPr>
              <p:cNvPr id="26" name="Freeform 8"/>
              <p:cNvSpPr>
                <a:spLocks noEditPoints="1"/>
              </p:cNvSpPr>
              <p:nvPr/>
            </p:nvSpPr>
            <p:spPr bwMode="auto">
              <a:xfrm>
                <a:off x="2708" y="1924"/>
                <a:ext cx="409" cy="285"/>
              </a:xfrm>
              <a:custGeom>
                <a:avLst/>
                <a:gdLst>
                  <a:gd name="T0" fmla="*/ 28 w 409"/>
                  <a:gd name="T1" fmla="*/ 285 h 285"/>
                  <a:gd name="T2" fmla="*/ 0 w 409"/>
                  <a:gd name="T3" fmla="*/ 285 h 285"/>
                  <a:gd name="T4" fmla="*/ 0 w 409"/>
                  <a:gd name="T5" fmla="*/ 259 h 285"/>
                  <a:gd name="T6" fmla="*/ 28 w 409"/>
                  <a:gd name="T7" fmla="*/ 259 h 285"/>
                  <a:gd name="T8" fmla="*/ 28 w 409"/>
                  <a:gd name="T9" fmla="*/ 246 h 285"/>
                  <a:gd name="T10" fmla="*/ 28 w 409"/>
                  <a:gd name="T11" fmla="*/ 285 h 285"/>
                  <a:gd name="T12" fmla="*/ 100 w 409"/>
                  <a:gd name="T13" fmla="*/ 285 h 285"/>
                  <a:gd name="T14" fmla="*/ 80 w 409"/>
                  <a:gd name="T15" fmla="*/ 285 h 285"/>
                  <a:gd name="T16" fmla="*/ 72 w 409"/>
                  <a:gd name="T17" fmla="*/ 278 h 285"/>
                  <a:gd name="T18" fmla="*/ 72 w 409"/>
                  <a:gd name="T19" fmla="*/ 246 h 285"/>
                  <a:gd name="T20" fmla="*/ 72 w 409"/>
                  <a:gd name="T21" fmla="*/ 241 h 285"/>
                  <a:gd name="T22" fmla="*/ 95 w 409"/>
                  <a:gd name="T23" fmla="*/ 241 h 285"/>
                  <a:gd name="T24" fmla="*/ 87 w 409"/>
                  <a:gd name="T25" fmla="*/ 246 h 285"/>
                  <a:gd name="T26" fmla="*/ 87 w 409"/>
                  <a:gd name="T27" fmla="*/ 272 h 285"/>
                  <a:gd name="T28" fmla="*/ 100 w 409"/>
                  <a:gd name="T29" fmla="*/ 285 h 285"/>
                  <a:gd name="T30" fmla="*/ 100 w 409"/>
                  <a:gd name="T31" fmla="*/ 285 h 285"/>
                  <a:gd name="T32" fmla="*/ 324 w 409"/>
                  <a:gd name="T33" fmla="*/ 285 h 285"/>
                  <a:gd name="T34" fmla="*/ 285 w 409"/>
                  <a:gd name="T35" fmla="*/ 285 h 285"/>
                  <a:gd name="T36" fmla="*/ 298 w 409"/>
                  <a:gd name="T37" fmla="*/ 272 h 285"/>
                  <a:gd name="T38" fmla="*/ 298 w 409"/>
                  <a:gd name="T39" fmla="*/ 254 h 285"/>
                  <a:gd name="T40" fmla="*/ 313 w 409"/>
                  <a:gd name="T41" fmla="*/ 239 h 285"/>
                  <a:gd name="T42" fmla="*/ 318 w 409"/>
                  <a:gd name="T43" fmla="*/ 239 h 285"/>
                  <a:gd name="T44" fmla="*/ 324 w 409"/>
                  <a:gd name="T45" fmla="*/ 241 h 285"/>
                  <a:gd name="T46" fmla="*/ 324 w 409"/>
                  <a:gd name="T47" fmla="*/ 285 h 285"/>
                  <a:gd name="T48" fmla="*/ 409 w 409"/>
                  <a:gd name="T49" fmla="*/ 47 h 285"/>
                  <a:gd name="T50" fmla="*/ 398 w 409"/>
                  <a:gd name="T51" fmla="*/ 47 h 285"/>
                  <a:gd name="T52" fmla="*/ 380 w 409"/>
                  <a:gd name="T53" fmla="*/ 28 h 285"/>
                  <a:gd name="T54" fmla="*/ 368 w 409"/>
                  <a:gd name="T55" fmla="*/ 17 h 285"/>
                  <a:gd name="T56" fmla="*/ 398 w 409"/>
                  <a:gd name="T57" fmla="*/ 47 h 285"/>
                  <a:gd name="T58" fmla="*/ 409 w 409"/>
                  <a:gd name="T59" fmla="*/ 47 h 285"/>
                  <a:gd name="T60" fmla="*/ 286 w 409"/>
                  <a:gd name="T61" fmla="*/ 17 h 285"/>
                  <a:gd name="T62" fmla="*/ 316 w 409"/>
                  <a:gd name="T63" fmla="*/ 17 h 285"/>
                  <a:gd name="T64" fmla="*/ 316 w 409"/>
                  <a:gd name="T65" fmla="*/ 45 h 285"/>
                  <a:gd name="T66" fmla="*/ 327 w 409"/>
                  <a:gd name="T67" fmla="*/ 58 h 285"/>
                  <a:gd name="T68" fmla="*/ 327 w 409"/>
                  <a:gd name="T69" fmla="*/ 134 h 285"/>
                  <a:gd name="T70" fmla="*/ 301 w 409"/>
                  <a:gd name="T71" fmla="*/ 162 h 285"/>
                  <a:gd name="T72" fmla="*/ 301 w 409"/>
                  <a:gd name="T73" fmla="*/ 185 h 285"/>
                  <a:gd name="T74" fmla="*/ 301 w 409"/>
                  <a:gd name="T75" fmla="*/ 198 h 285"/>
                  <a:gd name="T76" fmla="*/ 247 w 409"/>
                  <a:gd name="T77" fmla="*/ 198 h 285"/>
                  <a:gd name="T78" fmla="*/ 229 w 409"/>
                  <a:gd name="T79" fmla="*/ 215 h 285"/>
                  <a:gd name="T80" fmla="*/ 219 w 409"/>
                  <a:gd name="T81" fmla="*/ 215 h 285"/>
                  <a:gd name="T82" fmla="*/ 219 w 409"/>
                  <a:gd name="T83" fmla="*/ 205 h 285"/>
                  <a:gd name="T84" fmla="*/ 201 w 409"/>
                  <a:gd name="T85" fmla="*/ 205 h 285"/>
                  <a:gd name="T86" fmla="*/ 186 w 409"/>
                  <a:gd name="T87" fmla="*/ 205 h 285"/>
                  <a:gd name="T88" fmla="*/ 175 w 409"/>
                  <a:gd name="T89" fmla="*/ 194 h 285"/>
                  <a:gd name="T90" fmla="*/ 152 w 409"/>
                  <a:gd name="T91" fmla="*/ 194 h 285"/>
                  <a:gd name="T92" fmla="*/ 136 w 409"/>
                  <a:gd name="T93" fmla="*/ 211 h 285"/>
                  <a:gd name="T94" fmla="*/ 136 w 409"/>
                  <a:gd name="T95" fmla="*/ 222 h 285"/>
                  <a:gd name="T96" fmla="*/ 113 w 409"/>
                  <a:gd name="T97" fmla="*/ 222 h 285"/>
                  <a:gd name="T98" fmla="*/ 100 w 409"/>
                  <a:gd name="T99" fmla="*/ 235 h 285"/>
                  <a:gd name="T100" fmla="*/ 96 w 409"/>
                  <a:gd name="T101" fmla="*/ 237 h 285"/>
                  <a:gd name="T102" fmla="*/ 96 w 409"/>
                  <a:gd name="T103" fmla="*/ 205 h 285"/>
                  <a:gd name="T104" fmla="*/ 80 w 409"/>
                  <a:gd name="T105" fmla="*/ 187 h 285"/>
                  <a:gd name="T106" fmla="*/ 80 w 409"/>
                  <a:gd name="T107" fmla="*/ 168 h 285"/>
                  <a:gd name="T108" fmla="*/ 111 w 409"/>
                  <a:gd name="T109" fmla="*/ 168 h 285"/>
                  <a:gd name="T110" fmla="*/ 143 w 409"/>
                  <a:gd name="T111" fmla="*/ 136 h 285"/>
                  <a:gd name="T112" fmla="*/ 143 w 409"/>
                  <a:gd name="T113" fmla="*/ 93 h 285"/>
                  <a:gd name="T114" fmla="*/ 164 w 409"/>
                  <a:gd name="T115" fmla="*/ 93 h 285"/>
                  <a:gd name="T116" fmla="*/ 205 w 409"/>
                  <a:gd name="T117" fmla="*/ 50 h 285"/>
                  <a:gd name="T118" fmla="*/ 216 w 409"/>
                  <a:gd name="T119" fmla="*/ 50 h 285"/>
                  <a:gd name="T120" fmla="*/ 268 w 409"/>
                  <a:gd name="T121" fmla="*/ 0 h 285"/>
                  <a:gd name="T122" fmla="*/ 286 w 409"/>
                  <a:gd name="T123" fmla="*/ 17 h 28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09"/>
                  <a:gd name="T187" fmla="*/ 0 h 285"/>
                  <a:gd name="T188" fmla="*/ 409 w 409"/>
                  <a:gd name="T189" fmla="*/ 285 h 28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09" h="285">
                    <a:moveTo>
                      <a:pt x="28" y="285"/>
                    </a:moveTo>
                    <a:lnTo>
                      <a:pt x="0" y="285"/>
                    </a:lnTo>
                    <a:lnTo>
                      <a:pt x="0" y="259"/>
                    </a:lnTo>
                    <a:lnTo>
                      <a:pt x="28" y="259"/>
                    </a:lnTo>
                    <a:lnTo>
                      <a:pt x="28" y="246"/>
                    </a:lnTo>
                    <a:lnTo>
                      <a:pt x="28" y="285"/>
                    </a:lnTo>
                    <a:close/>
                    <a:moveTo>
                      <a:pt x="100" y="285"/>
                    </a:moveTo>
                    <a:lnTo>
                      <a:pt x="80" y="285"/>
                    </a:lnTo>
                    <a:lnTo>
                      <a:pt x="72" y="278"/>
                    </a:lnTo>
                    <a:lnTo>
                      <a:pt x="72" y="246"/>
                    </a:lnTo>
                    <a:lnTo>
                      <a:pt x="72" y="241"/>
                    </a:lnTo>
                    <a:lnTo>
                      <a:pt x="95" y="241"/>
                    </a:lnTo>
                    <a:lnTo>
                      <a:pt x="87" y="246"/>
                    </a:lnTo>
                    <a:lnTo>
                      <a:pt x="87" y="272"/>
                    </a:lnTo>
                    <a:lnTo>
                      <a:pt x="100" y="285"/>
                    </a:lnTo>
                    <a:close/>
                    <a:moveTo>
                      <a:pt x="324" y="285"/>
                    </a:moveTo>
                    <a:lnTo>
                      <a:pt x="285" y="285"/>
                    </a:lnTo>
                    <a:lnTo>
                      <a:pt x="298" y="272"/>
                    </a:lnTo>
                    <a:lnTo>
                      <a:pt x="298" y="254"/>
                    </a:lnTo>
                    <a:lnTo>
                      <a:pt x="313" y="239"/>
                    </a:lnTo>
                    <a:lnTo>
                      <a:pt x="318" y="239"/>
                    </a:lnTo>
                    <a:lnTo>
                      <a:pt x="324" y="241"/>
                    </a:lnTo>
                    <a:lnTo>
                      <a:pt x="324" y="285"/>
                    </a:lnTo>
                    <a:close/>
                    <a:moveTo>
                      <a:pt x="409" y="47"/>
                    </a:moveTo>
                    <a:lnTo>
                      <a:pt x="398" y="47"/>
                    </a:lnTo>
                    <a:lnTo>
                      <a:pt x="380" y="28"/>
                    </a:lnTo>
                    <a:lnTo>
                      <a:pt x="368" y="17"/>
                    </a:lnTo>
                    <a:lnTo>
                      <a:pt x="398" y="47"/>
                    </a:lnTo>
                    <a:lnTo>
                      <a:pt x="409" y="47"/>
                    </a:lnTo>
                    <a:close/>
                    <a:moveTo>
                      <a:pt x="286" y="17"/>
                    </a:moveTo>
                    <a:lnTo>
                      <a:pt x="316" y="17"/>
                    </a:lnTo>
                    <a:lnTo>
                      <a:pt x="316" y="45"/>
                    </a:lnTo>
                    <a:lnTo>
                      <a:pt x="327" y="58"/>
                    </a:lnTo>
                    <a:lnTo>
                      <a:pt x="327" y="134"/>
                    </a:lnTo>
                    <a:lnTo>
                      <a:pt x="301" y="162"/>
                    </a:lnTo>
                    <a:lnTo>
                      <a:pt x="301" y="185"/>
                    </a:lnTo>
                    <a:lnTo>
                      <a:pt x="301" y="198"/>
                    </a:lnTo>
                    <a:lnTo>
                      <a:pt x="247" y="198"/>
                    </a:lnTo>
                    <a:lnTo>
                      <a:pt x="229" y="215"/>
                    </a:lnTo>
                    <a:lnTo>
                      <a:pt x="219" y="215"/>
                    </a:lnTo>
                    <a:lnTo>
                      <a:pt x="219" y="205"/>
                    </a:lnTo>
                    <a:lnTo>
                      <a:pt x="201" y="205"/>
                    </a:lnTo>
                    <a:lnTo>
                      <a:pt x="186" y="205"/>
                    </a:lnTo>
                    <a:lnTo>
                      <a:pt x="175" y="194"/>
                    </a:lnTo>
                    <a:lnTo>
                      <a:pt x="152" y="194"/>
                    </a:lnTo>
                    <a:lnTo>
                      <a:pt x="136" y="211"/>
                    </a:lnTo>
                    <a:lnTo>
                      <a:pt x="136" y="222"/>
                    </a:lnTo>
                    <a:lnTo>
                      <a:pt x="113" y="222"/>
                    </a:lnTo>
                    <a:lnTo>
                      <a:pt x="100" y="235"/>
                    </a:lnTo>
                    <a:lnTo>
                      <a:pt x="96" y="237"/>
                    </a:lnTo>
                    <a:lnTo>
                      <a:pt x="96" y="205"/>
                    </a:lnTo>
                    <a:lnTo>
                      <a:pt x="80" y="187"/>
                    </a:lnTo>
                    <a:lnTo>
                      <a:pt x="80" y="168"/>
                    </a:lnTo>
                    <a:lnTo>
                      <a:pt x="111" y="168"/>
                    </a:lnTo>
                    <a:lnTo>
                      <a:pt x="143" y="136"/>
                    </a:lnTo>
                    <a:lnTo>
                      <a:pt x="143" y="93"/>
                    </a:lnTo>
                    <a:lnTo>
                      <a:pt x="164" y="93"/>
                    </a:lnTo>
                    <a:lnTo>
                      <a:pt x="205" y="50"/>
                    </a:lnTo>
                    <a:lnTo>
                      <a:pt x="216" y="50"/>
                    </a:lnTo>
                    <a:lnTo>
                      <a:pt x="268" y="0"/>
                    </a:lnTo>
                    <a:lnTo>
                      <a:pt x="286" y="1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7" name="Freeform 9"/>
              <p:cNvSpPr>
                <a:spLocks/>
              </p:cNvSpPr>
              <p:nvPr/>
            </p:nvSpPr>
            <p:spPr bwMode="auto">
              <a:xfrm>
                <a:off x="4780" y="2338"/>
                <a:ext cx="112" cy="144"/>
              </a:xfrm>
              <a:custGeom>
                <a:avLst/>
                <a:gdLst>
                  <a:gd name="T0" fmla="*/ 36 w 112"/>
                  <a:gd name="T1" fmla="*/ 9 h 144"/>
                  <a:gd name="T2" fmla="*/ 60 w 112"/>
                  <a:gd name="T3" fmla="*/ 9 h 144"/>
                  <a:gd name="T4" fmla="*/ 93 w 112"/>
                  <a:gd name="T5" fmla="*/ 9 h 144"/>
                  <a:gd name="T6" fmla="*/ 103 w 112"/>
                  <a:gd name="T7" fmla="*/ 0 h 144"/>
                  <a:gd name="T8" fmla="*/ 112 w 112"/>
                  <a:gd name="T9" fmla="*/ 0 h 144"/>
                  <a:gd name="T10" fmla="*/ 112 w 112"/>
                  <a:gd name="T11" fmla="*/ 17 h 144"/>
                  <a:gd name="T12" fmla="*/ 95 w 112"/>
                  <a:gd name="T13" fmla="*/ 34 h 144"/>
                  <a:gd name="T14" fmla="*/ 80 w 112"/>
                  <a:gd name="T15" fmla="*/ 34 h 144"/>
                  <a:gd name="T16" fmla="*/ 66 w 112"/>
                  <a:gd name="T17" fmla="*/ 19 h 144"/>
                  <a:gd name="T18" fmla="*/ 43 w 112"/>
                  <a:gd name="T19" fmla="*/ 19 h 144"/>
                  <a:gd name="T20" fmla="*/ 28 w 112"/>
                  <a:gd name="T21" fmla="*/ 35 h 144"/>
                  <a:gd name="T22" fmla="*/ 28 w 112"/>
                  <a:gd name="T23" fmla="*/ 56 h 144"/>
                  <a:gd name="T24" fmla="*/ 49 w 112"/>
                  <a:gd name="T25" fmla="*/ 56 h 144"/>
                  <a:gd name="T26" fmla="*/ 80 w 112"/>
                  <a:gd name="T27" fmla="*/ 56 h 144"/>
                  <a:gd name="T28" fmla="*/ 80 w 112"/>
                  <a:gd name="T29" fmla="*/ 71 h 144"/>
                  <a:gd name="T30" fmla="*/ 58 w 112"/>
                  <a:gd name="T31" fmla="*/ 71 h 144"/>
                  <a:gd name="T32" fmla="*/ 71 w 112"/>
                  <a:gd name="T33" fmla="*/ 84 h 144"/>
                  <a:gd name="T34" fmla="*/ 71 w 112"/>
                  <a:gd name="T35" fmla="*/ 118 h 144"/>
                  <a:gd name="T36" fmla="*/ 84 w 112"/>
                  <a:gd name="T37" fmla="*/ 118 h 144"/>
                  <a:gd name="T38" fmla="*/ 84 w 112"/>
                  <a:gd name="T39" fmla="*/ 142 h 144"/>
                  <a:gd name="T40" fmla="*/ 60 w 112"/>
                  <a:gd name="T41" fmla="*/ 142 h 144"/>
                  <a:gd name="T42" fmla="*/ 39 w 112"/>
                  <a:gd name="T43" fmla="*/ 121 h 144"/>
                  <a:gd name="T44" fmla="*/ 39 w 112"/>
                  <a:gd name="T45" fmla="*/ 88 h 144"/>
                  <a:gd name="T46" fmla="*/ 28 w 112"/>
                  <a:gd name="T47" fmla="*/ 88 h 144"/>
                  <a:gd name="T48" fmla="*/ 28 w 112"/>
                  <a:gd name="T49" fmla="*/ 132 h 144"/>
                  <a:gd name="T50" fmla="*/ 15 w 112"/>
                  <a:gd name="T51" fmla="*/ 144 h 144"/>
                  <a:gd name="T52" fmla="*/ 15 w 112"/>
                  <a:gd name="T53" fmla="*/ 103 h 144"/>
                  <a:gd name="T54" fmla="*/ 0 w 112"/>
                  <a:gd name="T55" fmla="*/ 103 h 144"/>
                  <a:gd name="T56" fmla="*/ 0 w 112"/>
                  <a:gd name="T57" fmla="*/ 90 h 144"/>
                  <a:gd name="T58" fmla="*/ 15 w 112"/>
                  <a:gd name="T59" fmla="*/ 76 h 144"/>
                  <a:gd name="T60" fmla="*/ 15 w 112"/>
                  <a:gd name="T61" fmla="*/ 50 h 144"/>
                  <a:gd name="T62" fmla="*/ 15 w 112"/>
                  <a:gd name="T63" fmla="*/ 34 h 144"/>
                  <a:gd name="T64" fmla="*/ 36 w 112"/>
                  <a:gd name="T65" fmla="*/ 9 h 144"/>
                  <a:gd name="T66" fmla="*/ 36 w 112"/>
                  <a:gd name="T67" fmla="*/ 9 h 14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12"/>
                  <a:gd name="T103" fmla="*/ 0 h 144"/>
                  <a:gd name="T104" fmla="*/ 112 w 112"/>
                  <a:gd name="T105" fmla="*/ 144 h 14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12" h="144">
                    <a:moveTo>
                      <a:pt x="36" y="9"/>
                    </a:moveTo>
                    <a:lnTo>
                      <a:pt x="60" y="9"/>
                    </a:lnTo>
                    <a:lnTo>
                      <a:pt x="93" y="9"/>
                    </a:lnTo>
                    <a:lnTo>
                      <a:pt x="103" y="0"/>
                    </a:lnTo>
                    <a:lnTo>
                      <a:pt x="112" y="0"/>
                    </a:lnTo>
                    <a:lnTo>
                      <a:pt x="112" y="17"/>
                    </a:lnTo>
                    <a:lnTo>
                      <a:pt x="95" y="34"/>
                    </a:lnTo>
                    <a:lnTo>
                      <a:pt x="80" y="34"/>
                    </a:lnTo>
                    <a:lnTo>
                      <a:pt x="66" y="19"/>
                    </a:lnTo>
                    <a:lnTo>
                      <a:pt x="43" y="19"/>
                    </a:lnTo>
                    <a:lnTo>
                      <a:pt x="28" y="35"/>
                    </a:lnTo>
                    <a:lnTo>
                      <a:pt x="28" y="56"/>
                    </a:lnTo>
                    <a:lnTo>
                      <a:pt x="49" y="56"/>
                    </a:lnTo>
                    <a:lnTo>
                      <a:pt x="80" y="56"/>
                    </a:lnTo>
                    <a:lnTo>
                      <a:pt x="80" y="71"/>
                    </a:lnTo>
                    <a:lnTo>
                      <a:pt x="58" y="71"/>
                    </a:lnTo>
                    <a:lnTo>
                      <a:pt x="71" y="84"/>
                    </a:lnTo>
                    <a:lnTo>
                      <a:pt x="71" y="118"/>
                    </a:lnTo>
                    <a:lnTo>
                      <a:pt x="84" y="118"/>
                    </a:lnTo>
                    <a:lnTo>
                      <a:pt x="84" y="142"/>
                    </a:lnTo>
                    <a:lnTo>
                      <a:pt x="60" y="142"/>
                    </a:lnTo>
                    <a:lnTo>
                      <a:pt x="39" y="121"/>
                    </a:lnTo>
                    <a:lnTo>
                      <a:pt x="39" y="88"/>
                    </a:lnTo>
                    <a:lnTo>
                      <a:pt x="28" y="88"/>
                    </a:lnTo>
                    <a:lnTo>
                      <a:pt x="28" y="132"/>
                    </a:lnTo>
                    <a:lnTo>
                      <a:pt x="15" y="144"/>
                    </a:lnTo>
                    <a:lnTo>
                      <a:pt x="15" y="103"/>
                    </a:lnTo>
                    <a:lnTo>
                      <a:pt x="0" y="103"/>
                    </a:lnTo>
                    <a:lnTo>
                      <a:pt x="0" y="90"/>
                    </a:lnTo>
                    <a:lnTo>
                      <a:pt x="15" y="76"/>
                    </a:lnTo>
                    <a:lnTo>
                      <a:pt x="15" y="50"/>
                    </a:lnTo>
                    <a:lnTo>
                      <a:pt x="15" y="34"/>
                    </a:lnTo>
                    <a:lnTo>
                      <a:pt x="36" y="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8" name="Freeform 10"/>
              <p:cNvSpPr>
                <a:spLocks/>
              </p:cNvSpPr>
              <p:nvPr/>
            </p:nvSpPr>
            <p:spPr bwMode="auto">
              <a:xfrm>
                <a:off x="3402" y="2042"/>
                <a:ext cx="92" cy="93"/>
              </a:xfrm>
              <a:custGeom>
                <a:avLst/>
                <a:gdLst>
                  <a:gd name="T0" fmla="*/ 0 w 92"/>
                  <a:gd name="T1" fmla="*/ 48 h 93"/>
                  <a:gd name="T2" fmla="*/ 0 w 92"/>
                  <a:gd name="T3" fmla="*/ 28 h 93"/>
                  <a:gd name="T4" fmla="*/ 26 w 92"/>
                  <a:gd name="T5" fmla="*/ 0 h 93"/>
                  <a:gd name="T6" fmla="*/ 26 w 92"/>
                  <a:gd name="T7" fmla="*/ 22 h 93"/>
                  <a:gd name="T8" fmla="*/ 47 w 92"/>
                  <a:gd name="T9" fmla="*/ 42 h 93"/>
                  <a:gd name="T10" fmla="*/ 60 w 92"/>
                  <a:gd name="T11" fmla="*/ 56 h 93"/>
                  <a:gd name="T12" fmla="*/ 71 w 92"/>
                  <a:gd name="T13" fmla="*/ 56 h 93"/>
                  <a:gd name="T14" fmla="*/ 92 w 92"/>
                  <a:gd name="T15" fmla="*/ 76 h 93"/>
                  <a:gd name="T16" fmla="*/ 92 w 92"/>
                  <a:gd name="T17" fmla="*/ 93 h 93"/>
                  <a:gd name="T18" fmla="*/ 78 w 92"/>
                  <a:gd name="T19" fmla="*/ 93 h 93"/>
                  <a:gd name="T20" fmla="*/ 78 w 92"/>
                  <a:gd name="T21" fmla="*/ 84 h 93"/>
                  <a:gd name="T22" fmla="*/ 56 w 92"/>
                  <a:gd name="T23" fmla="*/ 61 h 93"/>
                  <a:gd name="T24" fmla="*/ 39 w 92"/>
                  <a:gd name="T25" fmla="*/ 61 h 93"/>
                  <a:gd name="T26" fmla="*/ 17 w 92"/>
                  <a:gd name="T27" fmla="*/ 37 h 93"/>
                  <a:gd name="T28" fmla="*/ 17 w 92"/>
                  <a:gd name="T29" fmla="*/ 46 h 93"/>
                  <a:gd name="T30" fmla="*/ 0 w 92"/>
                  <a:gd name="T31" fmla="*/ 48 h 93"/>
                  <a:gd name="T32" fmla="*/ 0 w 92"/>
                  <a:gd name="T33" fmla="*/ 48 h 9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2"/>
                  <a:gd name="T52" fmla="*/ 0 h 93"/>
                  <a:gd name="T53" fmla="*/ 92 w 92"/>
                  <a:gd name="T54" fmla="*/ 93 h 93"/>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2" h="93">
                    <a:moveTo>
                      <a:pt x="0" y="48"/>
                    </a:moveTo>
                    <a:lnTo>
                      <a:pt x="0" y="28"/>
                    </a:lnTo>
                    <a:lnTo>
                      <a:pt x="26" y="0"/>
                    </a:lnTo>
                    <a:lnTo>
                      <a:pt x="26" y="22"/>
                    </a:lnTo>
                    <a:lnTo>
                      <a:pt x="47" y="42"/>
                    </a:lnTo>
                    <a:lnTo>
                      <a:pt x="60" y="56"/>
                    </a:lnTo>
                    <a:lnTo>
                      <a:pt x="71" y="56"/>
                    </a:lnTo>
                    <a:lnTo>
                      <a:pt x="92" y="76"/>
                    </a:lnTo>
                    <a:lnTo>
                      <a:pt x="92" y="93"/>
                    </a:lnTo>
                    <a:lnTo>
                      <a:pt x="78" y="93"/>
                    </a:lnTo>
                    <a:lnTo>
                      <a:pt x="78" y="84"/>
                    </a:lnTo>
                    <a:lnTo>
                      <a:pt x="56" y="61"/>
                    </a:lnTo>
                    <a:lnTo>
                      <a:pt x="39" y="61"/>
                    </a:lnTo>
                    <a:lnTo>
                      <a:pt x="17" y="37"/>
                    </a:lnTo>
                    <a:lnTo>
                      <a:pt x="17" y="46"/>
                    </a:lnTo>
                    <a:lnTo>
                      <a:pt x="0" y="4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9" name="Freeform 11"/>
              <p:cNvSpPr>
                <a:spLocks/>
              </p:cNvSpPr>
              <p:nvPr/>
            </p:nvSpPr>
            <p:spPr bwMode="auto">
              <a:xfrm>
                <a:off x="1354" y="1937"/>
                <a:ext cx="184" cy="73"/>
              </a:xfrm>
              <a:custGeom>
                <a:avLst/>
                <a:gdLst>
                  <a:gd name="T0" fmla="*/ 0 w 184"/>
                  <a:gd name="T1" fmla="*/ 32 h 73"/>
                  <a:gd name="T2" fmla="*/ 33 w 184"/>
                  <a:gd name="T3" fmla="*/ 32 h 73"/>
                  <a:gd name="T4" fmla="*/ 46 w 184"/>
                  <a:gd name="T5" fmla="*/ 21 h 73"/>
                  <a:gd name="T6" fmla="*/ 67 w 184"/>
                  <a:gd name="T7" fmla="*/ 21 h 73"/>
                  <a:gd name="T8" fmla="*/ 93 w 184"/>
                  <a:gd name="T9" fmla="*/ 47 h 73"/>
                  <a:gd name="T10" fmla="*/ 121 w 184"/>
                  <a:gd name="T11" fmla="*/ 47 h 73"/>
                  <a:gd name="T12" fmla="*/ 136 w 184"/>
                  <a:gd name="T13" fmla="*/ 62 h 73"/>
                  <a:gd name="T14" fmla="*/ 136 w 184"/>
                  <a:gd name="T15" fmla="*/ 73 h 73"/>
                  <a:gd name="T16" fmla="*/ 184 w 184"/>
                  <a:gd name="T17" fmla="*/ 73 h 73"/>
                  <a:gd name="T18" fmla="*/ 184 w 184"/>
                  <a:gd name="T19" fmla="*/ 56 h 73"/>
                  <a:gd name="T20" fmla="*/ 166 w 184"/>
                  <a:gd name="T21" fmla="*/ 56 h 73"/>
                  <a:gd name="T22" fmla="*/ 145 w 184"/>
                  <a:gd name="T23" fmla="*/ 36 h 73"/>
                  <a:gd name="T24" fmla="*/ 121 w 184"/>
                  <a:gd name="T25" fmla="*/ 13 h 73"/>
                  <a:gd name="T26" fmla="*/ 97 w 184"/>
                  <a:gd name="T27" fmla="*/ 13 h 73"/>
                  <a:gd name="T28" fmla="*/ 84 w 184"/>
                  <a:gd name="T29" fmla="*/ 0 h 73"/>
                  <a:gd name="T30" fmla="*/ 31 w 184"/>
                  <a:gd name="T31" fmla="*/ 0 h 73"/>
                  <a:gd name="T32" fmla="*/ 0 w 184"/>
                  <a:gd name="T33" fmla="*/ 32 h 73"/>
                  <a:gd name="T34" fmla="*/ 0 w 184"/>
                  <a:gd name="T35" fmla="*/ 32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84"/>
                  <a:gd name="T55" fmla="*/ 0 h 73"/>
                  <a:gd name="T56" fmla="*/ 184 w 184"/>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84" h="73">
                    <a:moveTo>
                      <a:pt x="0" y="32"/>
                    </a:moveTo>
                    <a:lnTo>
                      <a:pt x="33" y="32"/>
                    </a:lnTo>
                    <a:lnTo>
                      <a:pt x="46" y="21"/>
                    </a:lnTo>
                    <a:lnTo>
                      <a:pt x="67" y="21"/>
                    </a:lnTo>
                    <a:lnTo>
                      <a:pt x="93" y="47"/>
                    </a:lnTo>
                    <a:lnTo>
                      <a:pt x="121" y="47"/>
                    </a:lnTo>
                    <a:lnTo>
                      <a:pt x="136" y="62"/>
                    </a:lnTo>
                    <a:lnTo>
                      <a:pt x="136" y="73"/>
                    </a:lnTo>
                    <a:lnTo>
                      <a:pt x="184" y="73"/>
                    </a:lnTo>
                    <a:lnTo>
                      <a:pt x="184" y="56"/>
                    </a:lnTo>
                    <a:lnTo>
                      <a:pt x="166" y="56"/>
                    </a:lnTo>
                    <a:lnTo>
                      <a:pt x="145" y="36"/>
                    </a:lnTo>
                    <a:lnTo>
                      <a:pt x="121" y="13"/>
                    </a:lnTo>
                    <a:lnTo>
                      <a:pt x="97" y="13"/>
                    </a:lnTo>
                    <a:lnTo>
                      <a:pt x="84" y="0"/>
                    </a:lnTo>
                    <a:lnTo>
                      <a:pt x="31" y="0"/>
                    </a:lnTo>
                    <a:lnTo>
                      <a:pt x="0" y="3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0" name="Freeform 12"/>
              <p:cNvSpPr>
                <a:spLocks/>
              </p:cNvSpPr>
              <p:nvPr/>
            </p:nvSpPr>
            <p:spPr bwMode="auto">
              <a:xfrm>
                <a:off x="1574" y="2008"/>
                <a:ext cx="55" cy="39"/>
              </a:xfrm>
              <a:custGeom>
                <a:avLst/>
                <a:gdLst>
                  <a:gd name="T0" fmla="*/ 0 w 55"/>
                  <a:gd name="T1" fmla="*/ 0 h 39"/>
                  <a:gd name="T2" fmla="*/ 24 w 55"/>
                  <a:gd name="T3" fmla="*/ 0 h 39"/>
                  <a:gd name="T4" fmla="*/ 55 w 55"/>
                  <a:gd name="T5" fmla="*/ 0 h 39"/>
                  <a:gd name="T6" fmla="*/ 55 w 55"/>
                  <a:gd name="T7" fmla="*/ 21 h 39"/>
                  <a:gd name="T8" fmla="*/ 37 w 55"/>
                  <a:gd name="T9" fmla="*/ 39 h 39"/>
                  <a:gd name="T10" fmla="*/ 13 w 55"/>
                  <a:gd name="T11" fmla="*/ 39 h 39"/>
                  <a:gd name="T12" fmla="*/ 0 w 55"/>
                  <a:gd name="T13" fmla="*/ 28 h 39"/>
                  <a:gd name="T14" fmla="*/ 0 w 55"/>
                  <a:gd name="T15" fmla="*/ 0 h 39"/>
                  <a:gd name="T16" fmla="*/ 0 w 55"/>
                  <a:gd name="T17" fmla="*/ 0 h 3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55"/>
                  <a:gd name="T28" fmla="*/ 0 h 39"/>
                  <a:gd name="T29" fmla="*/ 55 w 55"/>
                  <a:gd name="T30" fmla="*/ 39 h 3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55" h="39">
                    <a:moveTo>
                      <a:pt x="0" y="0"/>
                    </a:moveTo>
                    <a:lnTo>
                      <a:pt x="24" y="0"/>
                    </a:lnTo>
                    <a:lnTo>
                      <a:pt x="55" y="0"/>
                    </a:lnTo>
                    <a:lnTo>
                      <a:pt x="55" y="21"/>
                    </a:lnTo>
                    <a:lnTo>
                      <a:pt x="37" y="39"/>
                    </a:lnTo>
                    <a:lnTo>
                      <a:pt x="13" y="39"/>
                    </a:lnTo>
                    <a:lnTo>
                      <a:pt x="0" y="28"/>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1" name="Freeform 13"/>
              <p:cNvSpPr>
                <a:spLocks/>
              </p:cNvSpPr>
              <p:nvPr/>
            </p:nvSpPr>
            <p:spPr bwMode="auto">
              <a:xfrm>
                <a:off x="1894" y="1410"/>
                <a:ext cx="99" cy="83"/>
              </a:xfrm>
              <a:custGeom>
                <a:avLst/>
                <a:gdLst>
                  <a:gd name="T0" fmla="*/ 67 w 99"/>
                  <a:gd name="T1" fmla="*/ 0 h 83"/>
                  <a:gd name="T2" fmla="*/ 67 w 99"/>
                  <a:gd name="T3" fmla="*/ 29 h 83"/>
                  <a:gd name="T4" fmla="*/ 97 w 99"/>
                  <a:gd name="T5" fmla="*/ 29 h 83"/>
                  <a:gd name="T6" fmla="*/ 80 w 99"/>
                  <a:gd name="T7" fmla="*/ 46 h 83"/>
                  <a:gd name="T8" fmla="*/ 99 w 99"/>
                  <a:gd name="T9" fmla="*/ 65 h 83"/>
                  <a:gd name="T10" fmla="*/ 84 w 99"/>
                  <a:gd name="T11" fmla="*/ 80 h 83"/>
                  <a:gd name="T12" fmla="*/ 71 w 99"/>
                  <a:gd name="T13" fmla="*/ 67 h 83"/>
                  <a:gd name="T14" fmla="*/ 54 w 99"/>
                  <a:gd name="T15" fmla="*/ 83 h 83"/>
                  <a:gd name="T16" fmla="*/ 37 w 99"/>
                  <a:gd name="T17" fmla="*/ 67 h 83"/>
                  <a:gd name="T18" fmla="*/ 0 w 99"/>
                  <a:gd name="T19" fmla="*/ 67 h 83"/>
                  <a:gd name="T20" fmla="*/ 0 w 99"/>
                  <a:gd name="T21" fmla="*/ 54 h 83"/>
                  <a:gd name="T22" fmla="*/ 30 w 99"/>
                  <a:gd name="T23" fmla="*/ 24 h 83"/>
                  <a:gd name="T24" fmla="*/ 52 w 99"/>
                  <a:gd name="T25" fmla="*/ 0 h 83"/>
                  <a:gd name="T26" fmla="*/ 67 w 99"/>
                  <a:gd name="T27" fmla="*/ 0 h 83"/>
                  <a:gd name="T28" fmla="*/ 67 w 99"/>
                  <a:gd name="T29" fmla="*/ 0 h 8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99"/>
                  <a:gd name="T46" fmla="*/ 0 h 83"/>
                  <a:gd name="T47" fmla="*/ 99 w 99"/>
                  <a:gd name="T48" fmla="*/ 83 h 8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99" h="83">
                    <a:moveTo>
                      <a:pt x="67" y="0"/>
                    </a:moveTo>
                    <a:lnTo>
                      <a:pt x="67" y="29"/>
                    </a:lnTo>
                    <a:lnTo>
                      <a:pt x="97" y="29"/>
                    </a:lnTo>
                    <a:lnTo>
                      <a:pt x="80" y="46"/>
                    </a:lnTo>
                    <a:lnTo>
                      <a:pt x="99" y="65"/>
                    </a:lnTo>
                    <a:lnTo>
                      <a:pt x="84" y="80"/>
                    </a:lnTo>
                    <a:lnTo>
                      <a:pt x="71" y="67"/>
                    </a:lnTo>
                    <a:lnTo>
                      <a:pt x="54" y="83"/>
                    </a:lnTo>
                    <a:lnTo>
                      <a:pt x="37" y="67"/>
                    </a:lnTo>
                    <a:lnTo>
                      <a:pt x="0" y="67"/>
                    </a:lnTo>
                    <a:lnTo>
                      <a:pt x="0" y="54"/>
                    </a:lnTo>
                    <a:lnTo>
                      <a:pt x="30" y="24"/>
                    </a:lnTo>
                    <a:lnTo>
                      <a:pt x="52" y="0"/>
                    </a:lnTo>
                    <a:lnTo>
                      <a:pt x="67"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2" name="Freeform 14"/>
              <p:cNvSpPr>
                <a:spLocks/>
              </p:cNvSpPr>
              <p:nvPr/>
            </p:nvSpPr>
            <p:spPr bwMode="auto">
              <a:xfrm>
                <a:off x="1711" y="1027"/>
                <a:ext cx="285" cy="181"/>
              </a:xfrm>
              <a:custGeom>
                <a:avLst/>
                <a:gdLst>
                  <a:gd name="T0" fmla="*/ 56 w 285"/>
                  <a:gd name="T1" fmla="*/ 148 h 181"/>
                  <a:gd name="T2" fmla="*/ 118 w 285"/>
                  <a:gd name="T3" fmla="*/ 148 h 181"/>
                  <a:gd name="T4" fmla="*/ 138 w 285"/>
                  <a:gd name="T5" fmla="*/ 168 h 181"/>
                  <a:gd name="T6" fmla="*/ 151 w 285"/>
                  <a:gd name="T7" fmla="*/ 181 h 181"/>
                  <a:gd name="T8" fmla="*/ 190 w 285"/>
                  <a:gd name="T9" fmla="*/ 181 h 181"/>
                  <a:gd name="T10" fmla="*/ 172 w 285"/>
                  <a:gd name="T11" fmla="*/ 161 h 181"/>
                  <a:gd name="T12" fmla="*/ 185 w 285"/>
                  <a:gd name="T13" fmla="*/ 161 h 181"/>
                  <a:gd name="T14" fmla="*/ 201 w 285"/>
                  <a:gd name="T15" fmla="*/ 178 h 181"/>
                  <a:gd name="T16" fmla="*/ 220 w 285"/>
                  <a:gd name="T17" fmla="*/ 178 h 181"/>
                  <a:gd name="T18" fmla="*/ 220 w 285"/>
                  <a:gd name="T19" fmla="*/ 153 h 181"/>
                  <a:gd name="T20" fmla="*/ 192 w 285"/>
                  <a:gd name="T21" fmla="*/ 125 h 181"/>
                  <a:gd name="T22" fmla="*/ 215 w 285"/>
                  <a:gd name="T23" fmla="*/ 103 h 181"/>
                  <a:gd name="T24" fmla="*/ 237 w 285"/>
                  <a:gd name="T25" fmla="*/ 103 h 181"/>
                  <a:gd name="T26" fmla="*/ 237 w 285"/>
                  <a:gd name="T27" fmla="*/ 116 h 181"/>
                  <a:gd name="T28" fmla="*/ 237 w 285"/>
                  <a:gd name="T29" fmla="*/ 131 h 181"/>
                  <a:gd name="T30" fmla="*/ 250 w 285"/>
                  <a:gd name="T31" fmla="*/ 131 h 181"/>
                  <a:gd name="T32" fmla="*/ 285 w 285"/>
                  <a:gd name="T33" fmla="*/ 94 h 181"/>
                  <a:gd name="T34" fmla="*/ 259 w 285"/>
                  <a:gd name="T35" fmla="*/ 94 h 181"/>
                  <a:gd name="T36" fmla="*/ 250 w 285"/>
                  <a:gd name="T37" fmla="*/ 82 h 181"/>
                  <a:gd name="T38" fmla="*/ 226 w 285"/>
                  <a:gd name="T39" fmla="*/ 82 h 181"/>
                  <a:gd name="T40" fmla="*/ 226 w 285"/>
                  <a:gd name="T41" fmla="*/ 71 h 181"/>
                  <a:gd name="T42" fmla="*/ 244 w 285"/>
                  <a:gd name="T43" fmla="*/ 71 h 181"/>
                  <a:gd name="T44" fmla="*/ 244 w 285"/>
                  <a:gd name="T45" fmla="*/ 53 h 181"/>
                  <a:gd name="T46" fmla="*/ 224 w 285"/>
                  <a:gd name="T47" fmla="*/ 53 h 181"/>
                  <a:gd name="T48" fmla="*/ 207 w 285"/>
                  <a:gd name="T49" fmla="*/ 53 h 181"/>
                  <a:gd name="T50" fmla="*/ 207 w 285"/>
                  <a:gd name="T51" fmla="*/ 28 h 181"/>
                  <a:gd name="T52" fmla="*/ 121 w 285"/>
                  <a:gd name="T53" fmla="*/ 28 h 181"/>
                  <a:gd name="T54" fmla="*/ 121 w 285"/>
                  <a:gd name="T55" fmla="*/ 0 h 181"/>
                  <a:gd name="T56" fmla="*/ 99 w 285"/>
                  <a:gd name="T57" fmla="*/ 0 h 181"/>
                  <a:gd name="T58" fmla="*/ 71 w 285"/>
                  <a:gd name="T59" fmla="*/ 0 h 181"/>
                  <a:gd name="T60" fmla="*/ 47 w 285"/>
                  <a:gd name="T61" fmla="*/ 0 h 181"/>
                  <a:gd name="T62" fmla="*/ 34 w 285"/>
                  <a:gd name="T63" fmla="*/ 0 h 181"/>
                  <a:gd name="T64" fmla="*/ 21 w 285"/>
                  <a:gd name="T65" fmla="*/ 13 h 181"/>
                  <a:gd name="T66" fmla="*/ 0 w 285"/>
                  <a:gd name="T67" fmla="*/ 13 h 181"/>
                  <a:gd name="T68" fmla="*/ 0 w 285"/>
                  <a:gd name="T69" fmla="*/ 30 h 181"/>
                  <a:gd name="T70" fmla="*/ 0 w 285"/>
                  <a:gd name="T71" fmla="*/ 49 h 181"/>
                  <a:gd name="T72" fmla="*/ 58 w 285"/>
                  <a:gd name="T73" fmla="*/ 49 h 181"/>
                  <a:gd name="T74" fmla="*/ 88 w 285"/>
                  <a:gd name="T75" fmla="*/ 49 h 181"/>
                  <a:gd name="T76" fmla="*/ 114 w 285"/>
                  <a:gd name="T77" fmla="*/ 49 h 181"/>
                  <a:gd name="T78" fmla="*/ 155 w 285"/>
                  <a:gd name="T79" fmla="*/ 88 h 181"/>
                  <a:gd name="T80" fmla="*/ 131 w 285"/>
                  <a:gd name="T81" fmla="*/ 110 h 181"/>
                  <a:gd name="T82" fmla="*/ 112 w 285"/>
                  <a:gd name="T83" fmla="*/ 131 h 181"/>
                  <a:gd name="T84" fmla="*/ 56 w 285"/>
                  <a:gd name="T85" fmla="*/ 131 h 181"/>
                  <a:gd name="T86" fmla="*/ 56 w 285"/>
                  <a:gd name="T87" fmla="*/ 148 h 181"/>
                  <a:gd name="T88" fmla="*/ 56 w 285"/>
                  <a:gd name="T89" fmla="*/ 148 h 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85"/>
                  <a:gd name="T136" fmla="*/ 0 h 181"/>
                  <a:gd name="T137" fmla="*/ 285 w 285"/>
                  <a:gd name="T138" fmla="*/ 181 h 1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85" h="181">
                    <a:moveTo>
                      <a:pt x="56" y="148"/>
                    </a:moveTo>
                    <a:lnTo>
                      <a:pt x="118" y="148"/>
                    </a:lnTo>
                    <a:lnTo>
                      <a:pt x="138" y="168"/>
                    </a:lnTo>
                    <a:lnTo>
                      <a:pt x="151" y="181"/>
                    </a:lnTo>
                    <a:lnTo>
                      <a:pt x="190" y="181"/>
                    </a:lnTo>
                    <a:lnTo>
                      <a:pt x="172" y="161"/>
                    </a:lnTo>
                    <a:lnTo>
                      <a:pt x="185" y="161"/>
                    </a:lnTo>
                    <a:lnTo>
                      <a:pt x="201" y="178"/>
                    </a:lnTo>
                    <a:lnTo>
                      <a:pt x="220" y="178"/>
                    </a:lnTo>
                    <a:lnTo>
                      <a:pt x="220" y="153"/>
                    </a:lnTo>
                    <a:lnTo>
                      <a:pt x="192" y="125"/>
                    </a:lnTo>
                    <a:lnTo>
                      <a:pt x="215" y="103"/>
                    </a:lnTo>
                    <a:lnTo>
                      <a:pt x="237" y="103"/>
                    </a:lnTo>
                    <a:lnTo>
                      <a:pt x="237" y="116"/>
                    </a:lnTo>
                    <a:lnTo>
                      <a:pt x="237" y="131"/>
                    </a:lnTo>
                    <a:lnTo>
                      <a:pt x="250" y="131"/>
                    </a:lnTo>
                    <a:lnTo>
                      <a:pt x="285" y="94"/>
                    </a:lnTo>
                    <a:lnTo>
                      <a:pt x="259" y="94"/>
                    </a:lnTo>
                    <a:lnTo>
                      <a:pt x="250" y="82"/>
                    </a:lnTo>
                    <a:lnTo>
                      <a:pt x="226" y="82"/>
                    </a:lnTo>
                    <a:lnTo>
                      <a:pt x="226" y="71"/>
                    </a:lnTo>
                    <a:lnTo>
                      <a:pt x="244" y="71"/>
                    </a:lnTo>
                    <a:lnTo>
                      <a:pt x="244" y="53"/>
                    </a:lnTo>
                    <a:lnTo>
                      <a:pt x="224" y="53"/>
                    </a:lnTo>
                    <a:lnTo>
                      <a:pt x="207" y="53"/>
                    </a:lnTo>
                    <a:lnTo>
                      <a:pt x="207" y="28"/>
                    </a:lnTo>
                    <a:lnTo>
                      <a:pt x="121" y="28"/>
                    </a:lnTo>
                    <a:lnTo>
                      <a:pt x="121" y="0"/>
                    </a:lnTo>
                    <a:lnTo>
                      <a:pt x="99" y="0"/>
                    </a:lnTo>
                    <a:lnTo>
                      <a:pt x="71" y="0"/>
                    </a:lnTo>
                    <a:lnTo>
                      <a:pt x="47" y="0"/>
                    </a:lnTo>
                    <a:lnTo>
                      <a:pt x="34" y="0"/>
                    </a:lnTo>
                    <a:lnTo>
                      <a:pt x="21" y="13"/>
                    </a:lnTo>
                    <a:lnTo>
                      <a:pt x="0" y="13"/>
                    </a:lnTo>
                    <a:lnTo>
                      <a:pt x="0" y="30"/>
                    </a:lnTo>
                    <a:lnTo>
                      <a:pt x="0" y="49"/>
                    </a:lnTo>
                    <a:lnTo>
                      <a:pt x="58" y="49"/>
                    </a:lnTo>
                    <a:lnTo>
                      <a:pt x="88" y="49"/>
                    </a:lnTo>
                    <a:lnTo>
                      <a:pt x="114" y="49"/>
                    </a:lnTo>
                    <a:lnTo>
                      <a:pt x="155" y="88"/>
                    </a:lnTo>
                    <a:lnTo>
                      <a:pt x="131" y="110"/>
                    </a:lnTo>
                    <a:lnTo>
                      <a:pt x="112" y="131"/>
                    </a:lnTo>
                    <a:lnTo>
                      <a:pt x="56" y="131"/>
                    </a:lnTo>
                    <a:lnTo>
                      <a:pt x="56" y="14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3" name="Freeform 15"/>
              <p:cNvSpPr>
                <a:spLocks/>
              </p:cNvSpPr>
              <p:nvPr/>
            </p:nvSpPr>
            <p:spPr bwMode="auto">
              <a:xfrm>
                <a:off x="1290" y="1018"/>
                <a:ext cx="248" cy="82"/>
              </a:xfrm>
              <a:custGeom>
                <a:avLst/>
                <a:gdLst>
                  <a:gd name="T0" fmla="*/ 64 w 248"/>
                  <a:gd name="T1" fmla="*/ 63 h 82"/>
                  <a:gd name="T2" fmla="*/ 79 w 248"/>
                  <a:gd name="T3" fmla="*/ 82 h 82"/>
                  <a:gd name="T4" fmla="*/ 133 w 248"/>
                  <a:gd name="T5" fmla="*/ 82 h 82"/>
                  <a:gd name="T6" fmla="*/ 174 w 248"/>
                  <a:gd name="T7" fmla="*/ 82 h 82"/>
                  <a:gd name="T8" fmla="*/ 217 w 248"/>
                  <a:gd name="T9" fmla="*/ 82 h 82"/>
                  <a:gd name="T10" fmla="*/ 231 w 248"/>
                  <a:gd name="T11" fmla="*/ 65 h 82"/>
                  <a:gd name="T12" fmla="*/ 248 w 248"/>
                  <a:gd name="T13" fmla="*/ 65 h 82"/>
                  <a:gd name="T14" fmla="*/ 248 w 248"/>
                  <a:gd name="T15" fmla="*/ 54 h 82"/>
                  <a:gd name="T16" fmla="*/ 235 w 248"/>
                  <a:gd name="T17" fmla="*/ 54 h 82"/>
                  <a:gd name="T18" fmla="*/ 235 w 248"/>
                  <a:gd name="T19" fmla="*/ 17 h 82"/>
                  <a:gd name="T20" fmla="*/ 217 w 248"/>
                  <a:gd name="T21" fmla="*/ 17 h 82"/>
                  <a:gd name="T22" fmla="*/ 148 w 248"/>
                  <a:gd name="T23" fmla="*/ 17 h 82"/>
                  <a:gd name="T24" fmla="*/ 131 w 248"/>
                  <a:gd name="T25" fmla="*/ 0 h 82"/>
                  <a:gd name="T26" fmla="*/ 60 w 248"/>
                  <a:gd name="T27" fmla="*/ 0 h 82"/>
                  <a:gd name="T28" fmla="*/ 45 w 248"/>
                  <a:gd name="T29" fmla="*/ 0 h 82"/>
                  <a:gd name="T30" fmla="*/ 25 w 248"/>
                  <a:gd name="T31" fmla="*/ 21 h 82"/>
                  <a:gd name="T32" fmla="*/ 0 w 248"/>
                  <a:gd name="T33" fmla="*/ 21 h 82"/>
                  <a:gd name="T34" fmla="*/ 0 w 248"/>
                  <a:gd name="T35" fmla="*/ 45 h 82"/>
                  <a:gd name="T36" fmla="*/ 38 w 248"/>
                  <a:gd name="T37" fmla="*/ 45 h 82"/>
                  <a:gd name="T38" fmla="*/ 64 w 248"/>
                  <a:gd name="T39" fmla="*/ 19 h 82"/>
                  <a:gd name="T40" fmla="*/ 64 w 248"/>
                  <a:gd name="T41" fmla="*/ 63 h 82"/>
                  <a:gd name="T42" fmla="*/ 64 w 248"/>
                  <a:gd name="T43" fmla="*/ 63 h 82"/>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248"/>
                  <a:gd name="T67" fmla="*/ 0 h 82"/>
                  <a:gd name="T68" fmla="*/ 248 w 248"/>
                  <a:gd name="T69" fmla="*/ 82 h 82"/>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248" h="82">
                    <a:moveTo>
                      <a:pt x="64" y="63"/>
                    </a:moveTo>
                    <a:lnTo>
                      <a:pt x="79" y="82"/>
                    </a:lnTo>
                    <a:lnTo>
                      <a:pt x="133" y="82"/>
                    </a:lnTo>
                    <a:lnTo>
                      <a:pt x="174" y="82"/>
                    </a:lnTo>
                    <a:lnTo>
                      <a:pt x="217" y="82"/>
                    </a:lnTo>
                    <a:lnTo>
                      <a:pt x="231" y="65"/>
                    </a:lnTo>
                    <a:lnTo>
                      <a:pt x="248" y="65"/>
                    </a:lnTo>
                    <a:lnTo>
                      <a:pt x="248" y="54"/>
                    </a:lnTo>
                    <a:lnTo>
                      <a:pt x="235" y="54"/>
                    </a:lnTo>
                    <a:lnTo>
                      <a:pt x="235" y="17"/>
                    </a:lnTo>
                    <a:lnTo>
                      <a:pt x="217" y="17"/>
                    </a:lnTo>
                    <a:lnTo>
                      <a:pt x="148" y="17"/>
                    </a:lnTo>
                    <a:lnTo>
                      <a:pt x="131" y="0"/>
                    </a:lnTo>
                    <a:lnTo>
                      <a:pt x="60" y="0"/>
                    </a:lnTo>
                    <a:lnTo>
                      <a:pt x="45" y="0"/>
                    </a:lnTo>
                    <a:lnTo>
                      <a:pt x="25" y="21"/>
                    </a:lnTo>
                    <a:lnTo>
                      <a:pt x="0" y="21"/>
                    </a:lnTo>
                    <a:lnTo>
                      <a:pt x="0" y="45"/>
                    </a:lnTo>
                    <a:lnTo>
                      <a:pt x="38" y="45"/>
                    </a:lnTo>
                    <a:lnTo>
                      <a:pt x="64" y="19"/>
                    </a:lnTo>
                    <a:lnTo>
                      <a:pt x="64" y="6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4" name="Freeform 16"/>
              <p:cNvSpPr>
                <a:spLocks/>
              </p:cNvSpPr>
              <p:nvPr/>
            </p:nvSpPr>
            <p:spPr bwMode="auto">
              <a:xfrm>
                <a:off x="1732" y="983"/>
                <a:ext cx="140" cy="20"/>
              </a:xfrm>
              <a:custGeom>
                <a:avLst/>
                <a:gdLst>
                  <a:gd name="T0" fmla="*/ 0 w 140"/>
                  <a:gd name="T1" fmla="*/ 0 h 20"/>
                  <a:gd name="T2" fmla="*/ 0 w 140"/>
                  <a:gd name="T3" fmla="*/ 20 h 20"/>
                  <a:gd name="T4" fmla="*/ 140 w 140"/>
                  <a:gd name="T5" fmla="*/ 20 h 20"/>
                  <a:gd name="T6" fmla="*/ 140 w 140"/>
                  <a:gd name="T7" fmla="*/ 5 h 20"/>
                  <a:gd name="T8" fmla="*/ 20 w 140"/>
                  <a:gd name="T9" fmla="*/ 5 h 20"/>
                  <a:gd name="T10" fmla="*/ 20 w 140"/>
                  <a:gd name="T11" fmla="*/ 0 h 20"/>
                  <a:gd name="T12" fmla="*/ 0 w 140"/>
                  <a:gd name="T13" fmla="*/ 0 h 20"/>
                  <a:gd name="T14" fmla="*/ 0 w 140"/>
                  <a:gd name="T15" fmla="*/ 0 h 20"/>
                  <a:gd name="T16" fmla="*/ 0 60000 65536"/>
                  <a:gd name="T17" fmla="*/ 0 60000 65536"/>
                  <a:gd name="T18" fmla="*/ 0 60000 65536"/>
                  <a:gd name="T19" fmla="*/ 0 60000 65536"/>
                  <a:gd name="T20" fmla="*/ 0 60000 65536"/>
                  <a:gd name="T21" fmla="*/ 0 60000 65536"/>
                  <a:gd name="T22" fmla="*/ 0 60000 65536"/>
                  <a:gd name="T23" fmla="*/ 0 60000 65536"/>
                  <a:gd name="T24" fmla="*/ 0 w 140"/>
                  <a:gd name="T25" fmla="*/ 0 h 20"/>
                  <a:gd name="T26" fmla="*/ 140 w 140"/>
                  <a:gd name="T27" fmla="*/ 20 h 2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0" h="20">
                    <a:moveTo>
                      <a:pt x="0" y="0"/>
                    </a:moveTo>
                    <a:lnTo>
                      <a:pt x="0" y="20"/>
                    </a:lnTo>
                    <a:lnTo>
                      <a:pt x="140" y="20"/>
                    </a:lnTo>
                    <a:lnTo>
                      <a:pt x="140" y="5"/>
                    </a:lnTo>
                    <a:lnTo>
                      <a:pt x="20" y="5"/>
                    </a:lnTo>
                    <a:lnTo>
                      <a:pt x="20" y="0"/>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5" name="Freeform 17"/>
              <p:cNvSpPr>
                <a:spLocks/>
              </p:cNvSpPr>
              <p:nvPr/>
            </p:nvSpPr>
            <p:spPr bwMode="auto">
              <a:xfrm>
                <a:off x="1771" y="901"/>
                <a:ext cx="376" cy="89"/>
              </a:xfrm>
              <a:custGeom>
                <a:avLst/>
                <a:gdLst>
                  <a:gd name="T0" fmla="*/ 0 w 376"/>
                  <a:gd name="T1" fmla="*/ 35 h 89"/>
                  <a:gd name="T2" fmla="*/ 32 w 376"/>
                  <a:gd name="T3" fmla="*/ 3 h 89"/>
                  <a:gd name="T4" fmla="*/ 52 w 376"/>
                  <a:gd name="T5" fmla="*/ 24 h 89"/>
                  <a:gd name="T6" fmla="*/ 78 w 376"/>
                  <a:gd name="T7" fmla="*/ 24 h 89"/>
                  <a:gd name="T8" fmla="*/ 78 w 376"/>
                  <a:gd name="T9" fmla="*/ 11 h 89"/>
                  <a:gd name="T10" fmla="*/ 78 w 376"/>
                  <a:gd name="T11" fmla="*/ 0 h 89"/>
                  <a:gd name="T12" fmla="*/ 229 w 376"/>
                  <a:gd name="T13" fmla="*/ 0 h 89"/>
                  <a:gd name="T14" fmla="*/ 272 w 376"/>
                  <a:gd name="T15" fmla="*/ 0 h 89"/>
                  <a:gd name="T16" fmla="*/ 376 w 376"/>
                  <a:gd name="T17" fmla="*/ 0 h 89"/>
                  <a:gd name="T18" fmla="*/ 367 w 376"/>
                  <a:gd name="T19" fmla="*/ 9 h 89"/>
                  <a:gd name="T20" fmla="*/ 330 w 376"/>
                  <a:gd name="T21" fmla="*/ 9 h 89"/>
                  <a:gd name="T22" fmla="*/ 309 w 376"/>
                  <a:gd name="T23" fmla="*/ 28 h 89"/>
                  <a:gd name="T24" fmla="*/ 283 w 376"/>
                  <a:gd name="T25" fmla="*/ 28 h 89"/>
                  <a:gd name="T26" fmla="*/ 248 w 376"/>
                  <a:gd name="T27" fmla="*/ 28 h 89"/>
                  <a:gd name="T28" fmla="*/ 223 w 376"/>
                  <a:gd name="T29" fmla="*/ 28 h 89"/>
                  <a:gd name="T30" fmla="*/ 205 w 376"/>
                  <a:gd name="T31" fmla="*/ 46 h 89"/>
                  <a:gd name="T32" fmla="*/ 182 w 376"/>
                  <a:gd name="T33" fmla="*/ 69 h 89"/>
                  <a:gd name="T34" fmla="*/ 132 w 376"/>
                  <a:gd name="T35" fmla="*/ 69 h 89"/>
                  <a:gd name="T36" fmla="*/ 112 w 376"/>
                  <a:gd name="T37" fmla="*/ 89 h 89"/>
                  <a:gd name="T38" fmla="*/ 93 w 376"/>
                  <a:gd name="T39" fmla="*/ 72 h 89"/>
                  <a:gd name="T40" fmla="*/ 20 w 376"/>
                  <a:gd name="T41" fmla="*/ 72 h 89"/>
                  <a:gd name="T42" fmla="*/ 0 w 376"/>
                  <a:gd name="T43" fmla="*/ 72 h 89"/>
                  <a:gd name="T44" fmla="*/ 0 w 376"/>
                  <a:gd name="T45" fmla="*/ 35 h 89"/>
                  <a:gd name="T46" fmla="*/ 0 w 376"/>
                  <a:gd name="T47" fmla="*/ 35 h 89"/>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376"/>
                  <a:gd name="T73" fmla="*/ 0 h 89"/>
                  <a:gd name="T74" fmla="*/ 376 w 376"/>
                  <a:gd name="T75" fmla="*/ 89 h 89"/>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376" h="89">
                    <a:moveTo>
                      <a:pt x="0" y="35"/>
                    </a:moveTo>
                    <a:lnTo>
                      <a:pt x="32" y="3"/>
                    </a:lnTo>
                    <a:lnTo>
                      <a:pt x="52" y="24"/>
                    </a:lnTo>
                    <a:lnTo>
                      <a:pt x="78" y="24"/>
                    </a:lnTo>
                    <a:lnTo>
                      <a:pt x="78" y="11"/>
                    </a:lnTo>
                    <a:lnTo>
                      <a:pt x="78" y="0"/>
                    </a:lnTo>
                    <a:lnTo>
                      <a:pt x="229" y="0"/>
                    </a:lnTo>
                    <a:lnTo>
                      <a:pt x="272" y="0"/>
                    </a:lnTo>
                    <a:lnTo>
                      <a:pt x="376" y="0"/>
                    </a:lnTo>
                    <a:lnTo>
                      <a:pt x="367" y="9"/>
                    </a:lnTo>
                    <a:lnTo>
                      <a:pt x="330" y="9"/>
                    </a:lnTo>
                    <a:lnTo>
                      <a:pt x="309" y="28"/>
                    </a:lnTo>
                    <a:lnTo>
                      <a:pt x="283" y="28"/>
                    </a:lnTo>
                    <a:lnTo>
                      <a:pt x="248" y="28"/>
                    </a:lnTo>
                    <a:lnTo>
                      <a:pt x="223" y="28"/>
                    </a:lnTo>
                    <a:lnTo>
                      <a:pt x="205" y="46"/>
                    </a:lnTo>
                    <a:lnTo>
                      <a:pt x="182" y="69"/>
                    </a:lnTo>
                    <a:lnTo>
                      <a:pt x="132" y="69"/>
                    </a:lnTo>
                    <a:lnTo>
                      <a:pt x="112" y="89"/>
                    </a:lnTo>
                    <a:lnTo>
                      <a:pt x="93" y="72"/>
                    </a:lnTo>
                    <a:lnTo>
                      <a:pt x="20" y="72"/>
                    </a:lnTo>
                    <a:lnTo>
                      <a:pt x="0" y="72"/>
                    </a:lnTo>
                    <a:lnTo>
                      <a:pt x="0" y="3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6" name="Freeform 18"/>
              <p:cNvSpPr>
                <a:spLocks/>
              </p:cNvSpPr>
              <p:nvPr/>
            </p:nvSpPr>
            <p:spPr bwMode="auto">
              <a:xfrm>
                <a:off x="1648" y="1160"/>
                <a:ext cx="73" cy="39"/>
              </a:xfrm>
              <a:custGeom>
                <a:avLst/>
                <a:gdLst>
                  <a:gd name="T0" fmla="*/ 0 w 73"/>
                  <a:gd name="T1" fmla="*/ 31 h 39"/>
                  <a:gd name="T2" fmla="*/ 32 w 73"/>
                  <a:gd name="T3" fmla="*/ 31 h 39"/>
                  <a:gd name="T4" fmla="*/ 41 w 73"/>
                  <a:gd name="T5" fmla="*/ 22 h 39"/>
                  <a:gd name="T6" fmla="*/ 58 w 73"/>
                  <a:gd name="T7" fmla="*/ 39 h 39"/>
                  <a:gd name="T8" fmla="*/ 73 w 73"/>
                  <a:gd name="T9" fmla="*/ 39 h 39"/>
                  <a:gd name="T10" fmla="*/ 73 w 73"/>
                  <a:gd name="T11" fmla="*/ 15 h 39"/>
                  <a:gd name="T12" fmla="*/ 56 w 73"/>
                  <a:gd name="T13" fmla="*/ 0 h 39"/>
                  <a:gd name="T14" fmla="*/ 43 w 73"/>
                  <a:gd name="T15" fmla="*/ 0 h 39"/>
                  <a:gd name="T16" fmla="*/ 30 w 73"/>
                  <a:gd name="T17" fmla="*/ 0 h 39"/>
                  <a:gd name="T18" fmla="*/ 15 w 73"/>
                  <a:gd name="T19" fmla="*/ 15 h 39"/>
                  <a:gd name="T20" fmla="*/ 0 w 73"/>
                  <a:gd name="T21" fmla="*/ 28 h 39"/>
                  <a:gd name="T22" fmla="*/ 0 w 73"/>
                  <a:gd name="T23" fmla="*/ 31 h 39"/>
                  <a:gd name="T24" fmla="*/ 0 w 73"/>
                  <a:gd name="T25" fmla="*/ 31 h 3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3"/>
                  <a:gd name="T40" fmla="*/ 0 h 39"/>
                  <a:gd name="T41" fmla="*/ 73 w 73"/>
                  <a:gd name="T42" fmla="*/ 39 h 3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3" h="39">
                    <a:moveTo>
                      <a:pt x="0" y="31"/>
                    </a:moveTo>
                    <a:lnTo>
                      <a:pt x="32" y="31"/>
                    </a:lnTo>
                    <a:lnTo>
                      <a:pt x="41" y="22"/>
                    </a:lnTo>
                    <a:lnTo>
                      <a:pt x="58" y="39"/>
                    </a:lnTo>
                    <a:lnTo>
                      <a:pt x="73" y="39"/>
                    </a:lnTo>
                    <a:lnTo>
                      <a:pt x="73" y="15"/>
                    </a:lnTo>
                    <a:lnTo>
                      <a:pt x="56" y="0"/>
                    </a:lnTo>
                    <a:lnTo>
                      <a:pt x="43" y="0"/>
                    </a:lnTo>
                    <a:lnTo>
                      <a:pt x="30" y="0"/>
                    </a:lnTo>
                    <a:lnTo>
                      <a:pt x="15" y="15"/>
                    </a:lnTo>
                    <a:lnTo>
                      <a:pt x="0" y="28"/>
                    </a:lnTo>
                    <a:lnTo>
                      <a:pt x="0" y="3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7" name="Freeform 19"/>
              <p:cNvSpPr>
                <a:spLocks/>
              </p:cNvSpPr>
              <p:nvPr/>
            </p:nvSpPr>
            <p:spPr bwMode="auto">
              <a:xfrm>
                <a:off x="1400" y="966"/>
                <a:ext cx="181" cy="48"/>
              </a:xfrm>
              <a:custGeom>
                <a:avLst/>
                <a:gdLst>
                  <a:gd name="T0" fmla="*/ 0 w 181"/>
                  <a:gd name="T1" fmla="*/ 26 h 48"/>
                  <a:gd name="T2" fmla="*/ 32 w 181"/>
                  <a:gd name="T3" fmla="*/ 26 h 48"/>
                  <a:gd name="T4" fmla="*/ 64 w 181"/>
                  <a:gd name="T5" fmla="*/ 26 h 48"/>
                  <a:gd name="T6" fmla="*/ 64 w 181"/>
                  <a:gd name="T7" fmla="*/ 37 h 48"/>
                  <a:gd name="T8" fmla="*/ 75 w 181"/>
                  <a:gd name="T9" fmla="*/ 48 h 48"/>
                  <a:gd name="T10" fmla="*/ 105 w 181"/>
                  <a:gd name="T11" fmla="*/ 48 h 48"/>
                  <a:gd name="T12" fmla="*/ 112 w 181"/>
                  <a:gd name="T13" fmla="*/ 43 h 48"/>
                  <a:gd name="T14" fmla="*/ 155 w 181"/>
                  <a:gd name="T15" fmla="*/ 43 h 48"/>
                  <a:gd name="T16" fmla="*/ 181 w 181"/>
                  <a:gd name="T17" fmla="*/ 17 h 48"/>
                  <a:gd name="T18" fmla="*/ 181 w 181"/>
                  <a:gd name="T19" fmla="*/ 9 h 48"/>
                  <a:gd name="T20" fmla="*/ 153 w 181"/>
                  <a:gd name="T21" fmla="*/ 9 h 48"/>
                  <a:gd name="T22" fmla="*/ 136 w 181"/>
                  <a:gd name="T23" fmla="*/ 28 h 48"/>
                  <a:gd name="T24" fmla="*/ 107 w 181"/>
                  <a:gd name="T25" fmla="*/ 0 h 48"/>
                  <a:gd name="T26" fmla="*/ 56 w 181"/>
                  <a:gd name="T27" fmla="*/ 0 h 48"/>
                  <a:gd name="T28" fmla="*/ 26 w 181"/>
                  <a:gd name="T29" fmla="*/ 0 h 48"/>
                  <a:gd name="T30" fmla="*/ 26 w 181"/>
                  <a:gd name="T31" fmla="*/ 11 h 48"/>
                  <a:gd name="T32" fmla="*/ 0 w 181"/>
                  <a:gd name="T33" fmla="*/ 11 h 48"/>
                  <a:gd name="T34" fmla="*/ 0 w 181"/>
                  <a:gd name="T35" fmla="*/ 26 h 48"/>
                  <a:gd name="T36" fmla="*/ 0 w 181"/>
                  <a:gd name="T37" fmla="*/ 26 h 4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81"/>
                  <a:gd name="T58" fmla="*/ 0 h 48"/>
                  <a:gd name="T59" fmla="*/ 181 w 181"/>
                  <a:gd name="T60" fmla="*/ 48 h 48"/>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81" h="48">
                    <a:moveTo>
                      <a:pt x="0" y="26"/>
                    </a:moveTo>
                    <a:lnTo>
                      <a:pt x="32" y="26"/>
                    </a:lnTo>
                    <a:lnTo>
                      <a:pt x="64" y="26"/>
                    </a:lnTo>
                    <a:lnTo>
                      <a:pt x="64" y="37"/>
                    </a:lnTo>
                    <a:lnTo>
                      <a:pt x="75" y="48"/>
                    </a:lnTo>
                    <a:lnTo>
                      <a:pt x="105" y="48"/>
                    </a:lnTo>
                    <a:lnTo>
                      <a:pt x="112" y="43"/>
                    </a:lnTo>
                    <a:lnTo>
                      <a:pt x="155" y="43"/>
                    </a:lnTo>
                    <a:lnTo>
                      <a:pt x="181" y="17"/>
                    </a:lnTo>
                    <a:lnTo>
                      <a:pt x="181" y="9"/>
                    </a:lnTo>
                    <a:lnTo>
                      <a:pt x="153" y="9"/>
                    </a:lnTo>
                    <a:lnTo>
                      <a:pt x="136" y="28"/>
                    </a:lnTo>
                    <a:lnTo>
                      <a:pt x="107" y="0"/>
                    </a:lnTo>
                    <a:lnTo>
                      <a:pt x="56" y="0"/>
                    </a:lnTo>
                    <a:lnTo>
                      <a:pt x="26" y="0"/>
                    </a:lnTo>
                    <a:lnTo>
                      <a:pt x="26" y="11"/>
                    </a:lnTo>
                    <a:lnTo>
                      <a:pt x="0" y="11"/>
                    </a:lnTo>
                    <a:lnTo>
                      <a:pt x="0" y="2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8" name="Freeform 20"/>
              <p:cNvSpPr>
                <a:spLocks/>
              </p:cNvSpPr>
              <p:nvPr/>
            </p:nvSpPr>
            <p:spPr bwMode="auto">
              <a:xfrm>
                <a:off x="1564" y="1024"/>
                <a:ext cx="80" cy="39"/>
              </a:xfrm>
              <a:custGeom>
                <a:avLst/>
                <a:gdLst>
                  <a:gd name="T0" fmla="*/ 0 w 80"/>
                  <a:gd name="T1" fmla="*/ 15 h 39"/>
                  <a:gd name="T2" fmla="*/ 0 w 80"/>
                  <a:gd name="T3" fmla="*/ 28 h 39"/>
                  <a:gd name="T4" fmla="*/ 24 w 80"/>
                  <a:gd name="T5" fmla="*/ 28 h 39"/>
                  <a:gd name="T6" fmla="*/ 24 w 80"/>
                  <a:gd name="T7" fmla="*/ 39 h 39"/>
                  <a:gd name="T8" fmla="*/ 41 w 80"/>
                  <a:gd name="T9" fmla="*/ 39 h 39"/>
                  <a:gd name="T10" fmla="*/ 51 w 80"/>
                  <a:gd name="T11" fmla="*/ 30 h 39"/>
                  <a:gd name="T12" fmla="*/ 65 w 80"/>
                  <a:gd name="T13" fmla="*/ 15 h 39"/>
                  <a:gd name="T14" fmla="*/ 80 w 80"/>
                  <a:gd name="T15" fmla="*/ 0 h 39"/>
                  <a:gd name="T16" fmla="*/ 65 w 80"/>
                  <a:gd name="T17" fmla="*/ 0 h 39"/>
                  <a:gd name="T18" fmla="*/ 43 w 80"/>
                  <a:gd name="T19" fmla="*/ 0 h 39"/>
                  <a:gd name="T20" fmla="*/ 32 w 80"/>
                  <a:gd name="T21" fmla="*/ 11 h 39"/>
                  <a:gd name="T22" fmla="*/ 0 w 80"/>
                  <a:gd name="T23" fmla="*/ 11 h 39"/>
                  <a:gd name="T24" fmla="*/ 0 w 80"/>
                  <a:gd name="T25" fmla="*/ 15 h 39"/>
                  <a:gd name="T26" fmla="*/ 0 w 80"/>
                  <a:gd name="T27" fmla="*/ 15 h 3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0"/>
                  <a:gd name="T43" fmla="*/ 0 h 39"/>
                  <a:gd name="T44" fmla="*/ 80 w 80"/>
                  <a:gd name="T45" fmla="*/ 39 h 3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0" h="39">
                    <a:moveTo>
                      <a:pt x="0" y="15"/>
                    </a:moveTo>
                    <a:lnTo>
                      <a:pt x="0" y="28"/>
                    </a:lnTo>
                    <a:lnTo>
                      <a:pt x="24" y="28"/>
                    </a:lnTo>
                    <a:lnTo>
                      <a:pt x="24" y="39"/>
                    </a:lnTo>
                    <a:lnTo>
                      <a:pt x="41" y="39"/>
                    </a:lnTo>
                    <a:lnTo>
                      <a:pt x="51" y="30"/>
                    </a:lnTo>
                    <a:lnTo>
                      <a:pt x="65" y="15"/>
                    </a:lnTo>
                    <a:lnTo>
                      <a:pt x="80" y="0"/>
                    </a:lnTo>
                    <a:lnTo>
                      <a:pt x="65" y="0"/>
                    </a:lnTo>
                    <a:lnTo>
                      <a:pt x="43" y="0"/>
                    </a:lnTo>
                    <a:lnTo>
                      <a:pt x="32" y="11"/>
                    </a:lnTo>
                    <a:lnTo>
                      <a:pt x="0" y="11"/>
                    </a:lnTo>
                    <a:lnTo>
                      <a:pt x="0" y="1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39" name="Freeform 21"/>
              <p:cNvSpPr>
                <a:spLocks/>
              </p:cNvSpPr>
              <p:nvPr/>
            </p:nvSpPr>
            <p:spPr bwMode="auto">
              <a:xfrm>
                <a:off x="1650" y="1016"/>
                <a:ext cx="69" cy="28"/>
              </a:xfrm>
              <a:custGeom>
                <a:avLst/>
                <a:gdLst>
                  <a:gd name="T0" fmla="*/ 0 w 69"/>
                  <a:gd name="T1" fmla="*/ 28 h 28"/>
                  <a:gd name="T2" fmla="*/ 17 w 69"/>
                  <a:gd name="T3" fmla="*/ 28 h 28"/>
                  <a:gd name="T4" fmla="*/ 26 w 69"/>
                  <a:gd name="T5" fmla="*/ 21 h 28"/>
                  <a:gd name="T6" fmla="*/ 50 w 69"/>
                  <a:gd name="T7" fmla="*/ 21 h 28"/>
                  <a:gd name="T8" fmla="*/ 69 w 69"/>
                  <a:gd name="T9" fmla="*/ 0 h 28"/>
                  <a:gd name="T10" fmla="*/ 32 w 69"/>
                  <a:gd name="T11" fmla="*/ 0 h 28"/>
                  <a:gd name="T12" fmla="*/ 17 w 69"/>
                  <a:gd name="T13" fmla="*/ 0 h 28"/>
                  <a:gd name="T14" fmla="*/ 11 w 69"/>
                  <a:gd name="T15" fmla="*/ 8 h 28"/>
                  <a:gd name="T16" fmla="*/ 2 w 69"/>
                  <a:gd name="T17" fmla="*/ 17 h 28"/>
                  <a:gd name="T18" fmla="*/ 0 w 69"/>
                  <a:gd name="T19" fmla="*/ 28 h 28"/>
                  <a:gd name="T20" fmla="*/ 0 w 69"/>
                  <a:gd name="T21" fmla="*/ 28 h 28"/>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69"/>
                  <a:gd name="T34" fmla="*/ 0 h 28"/>
                  <a:gd name="T35" fmla="*/ 69 w 69"/>
                  <a:gd name="T36" fmla="*/ 28 h 28"/>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69" h="28">
                    <a:moveTo>
                      <a:pt x="0" y="28"/>
                    </a:moveTo>
                    <a:lnTo>
                      <a:pt x="17" y="28"/>
                    </a:lnTo>
                    <a:lnTo>
                      <a:pt x="26" y="21"/>
                    </a:lnTo>
                    <a:lnTo>
                      <a:pt x="50" y="21"/>
                    </a:lnTo>
                    <a:lnTo>
                      <a:pt x="69" y="0"/>
                    </a:lnTo>
                    <a:lnTo>
                      <a:pt x="32" y="0"/>
                    </a:lnTo>
                    <a:lnTo>
                      <a:pt x="17" y="0"/>
                    </a:lnTo>
                    <a:lnTo>
                      <a:pt x="11" y="8"/>
                    </a:lnTo>
                    <a:lnTo>
                      <a:pt x="2" y="17"/>
                    </a:lnTo>
                    <a:lnTo>
                      <a:pt x="0" y="2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0" name="Freeform 22"/>
              <p:cNvSpPr>
                <a:spLocks/>
              </p:cNvSpPr>
              <p:nvPr/>
            </p:nvSpPr>
            <p:spPr bwMode="auto">
              <a:xfrm>
                <a:off x="1648" y="942"/>
                <a:ext cx="50" cy="20"/>
              </a:xfrm>
              <a:custGeom>
                <a:avLst/>
                <a:gdLst>
                  <a:gd name="T0" fmla="*/ 0 w 50"/>
                  <a:gd name="T1" fmla="*/ 0 h 20"/>
                  <a:gd name="T2" fmla="*/ 50 w 50"/>
                  <a:gd name="T3" fmla="*/ 0 h 20"/>
                  <a:gd name="T4" fmla="*/ 50 w 50"/>
                  <a:gd name="T5" fmla="*/ 20 h 20"/>
                  <a:gd name="T6" fmla="*/ 0 w 50"/>
                  <a:gd name="T7" fmla="*/ 20 h 20"/>
                  <a:gd name="T8" fmla="*/ 0 w 50"/>
                  <a:gd name="T9" fmla="*/ 0 h 20"/>
                  <a:gd name="T10" fmla="*/ 0 w 50"/>
                  <a:gd name="T11" fmla="*/ 0 h 20"/>
                  <a:gd name="T12" fmla="*/ 0 60000 65536"/>
                  <a:gd name="T13" fmla="*/ 0 60000 65536"/>
                  <a:gd name="T14" fmla="*/ 0 60000 65536"/>
                  <a:gd name="T15" fmla="*/ 0 60000 65536"/>
                  <a:gd name="T16" fmla="*/ 0 60000 65536"/>
                  <a:gd name="T17" fmla="*/ 0 60000 65536"/>
                  <a:gd name="T18" fmla="*/ 0 w 50"/>
                  <a:gd name="T19" fmla="*/ 0 h 20"/>
                  <a:gd name="T20" fmla="*/ 50 w 50"/>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 h="20">
                    <a:moveTo>
                      <a:pt x="0" y="0"/>
                    </a:moveTo>
                    <a:lnTo>
                      <a:pt x="50" y="0"/>
                    </a:lnTo>
                    <a:lnTo>
                      <a:pt x="50" y="20"/>
                    </a:lnTo>
                    <a:lnTo>
                      <a:pt x="0" y="20"/>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1" name="Freeform 23"/>
              <p:cNvSpPr>
                <a:spLocks/>
              </p:cNvSpPr>
              <p:nvPr/>
            </p:nvSpPr>
            <p:spPr bwMode="auto">
              <a:xfrm>
                <a:off x="1603" y="977"/>
                <a:ext cx="79" cy="22"/>
              </a:xfrm>
              <a:custGeom>
                <a:avLst/>
                <a:gdLst>
                  <a:gd name="T0" fmla="*/ 0 w 79"/>
                  <a:gd name="T1" fmla="*/ 6 h 22"/>
                  <a:gd name="T2" fmla="*/ 0 w 79"/>
                  <a:gd name="T3" fmla="*/ 22 h 22"/>
                  <a:gd name="T4" fmla="*/ 56 w 79"/>
                  <a:gd name="T5" fmla="*/ 22 h 22"/>
                  <a:gd name="T6" fmla="*/ 79 w 79"/>
                  <a:gd name="T7" fmla="*/ 0 h 22"/>
                  <a:gd name="T8" fmla="*/ 43 w 79"/>
                  <a:gd name="T9" fmla="*/ 0 h 22"/>
                  <a:gd name="T10" fmla="*/ 36 w 79"/>
                  <a:gd name="T11" fmla="*/ 6 h 22"/>
                  <a:gd name="T12" fmla="*/ 0 w 79"/>
                  <a:gd name="T13" fmla="*/ 6 h 22"/>
                  <a:gd name="T14" fmla="*/ 0 w 79"/>
                  <a:gd name="T15" fmla="*/ 6 h 22"/>
                  <a:gd name="T16" fmla="*/ 0 60000 65536"/>
                  <a:gd name="T17" fmla="*/ 0 60000 65536"/>
                  <a:gd name="T18" fmla="*/ 0 60000 65536"/>
                  <a:gd name="T19" fmla="*/ 0 60000 65536"/>
                  <a:gd name="T20" fmla="*/ 0 60000 65536"/>
                  <a:gd name="T21" fmla="*/ 0 60000 65536"/>
                  <a:gd name="T22" fmla="*/ 0 60000 65536"/>
                  <a:gd name="T23" fmla="*/ 0 60000 65536"/>
                  <a:gd name="T24" fmla="*/ 0 w 79"/>
                  <a:gd name="T25" fmla="*/ 0 h 22"/>
                  <a:gd name="T26" fmla="*/ 79 w 79"/>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79" h="22">
                    <a:moveTo>
                      <a:pt x="0" y="6"/>
                    </a:moveTo>
                    <a:lnTo>
                      <a:pt x="0" y="22"/>
                    </a:lnTo>
                    <a:lnTo>
                      <a:pt x="56" y="22"/>
                    </a:lnTo>
                    <a:lnTo>
                      <a:pt x="79" y="0"/>
                    </a:lnTo>
                    <a:lnTo>
                      <a:pt x="43" y="0"/>
                    </a:lnTo>
                    <a:lnTo>
                      <a:pt x="36" y="6"/>
                    </a:lnTo>
                    <a:lnTo>
                      <a:pt x="0" y="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2" name="Freeform 24"/>
              <p:cNvSpPr>
                <a:spLocks/>
              </p:cNvSpPr>
              <p:nvPr/>
            </p:nvSpPr>
            <p:spPr bwMode="auto">
              <a:xfrm>
                <a:off x="1989" y="880"/>
                <a:ext cx="655" cy="371"/>
              </a:xfrm>
              <a:custGeom>
                <a:avLst/>
                <a:gdLst>
                  <a:gd name="T0" fmla="*/ 93 w 655"/>
                  <a:gd name="T1" fmla="*/ 99 h 371"/>
                  <a:gd name="T2" fmla="*/ 126 w 655"/>
                  <a:gd name="T3" fmla="*/ 114 h 371"/>
                  <a:gd name="T4" fmla="*/ 139 w 655"/>
                  <a:gd name="T5" fmla="*/ 140 h 371"/>
                  <a:gd name="T6" fmla="*/ 166 w 655"/>
                  <a:gd name="T7" fmla="*/ 174 h 371"/>
                  <a:gd name="T8" fmla="*/ 149 w 655"/>
                  <a:gd name="T9" fmla="*/ 181 h 371"/>
                  <a:gd name="T10" fmla="*/ 110 w 655"/>
                  <a:gd name="T11" fmla="*/ 198 h 371"/>
                  <a:gd name="T12" fmla="*/ 139 w 655"/>
                  <a:gd name="T13" fmla="*/ 215 h 371"/>
                  <a:gd name="T14" fmla="*/ 110 w 655"/>
                  <a:gd name="T15" fmla="*/ 231 h 371"/>
                  <a:gd name="T16" fmla="*/ 110 w 655"/>
                  <a:gd name="T17" fmla="*/ 306 h 371"/>
                  <a:gd name="T18" fmla="*/ 145 w 655"/>
                  <a:gd name="T19" fmla="*/ 356 h 371"/>
                  <a:gd name="T20" fmla="*/ 179 w 655"/>
                  <a:gd name="T21" fmla="*/ 371 h 371"/>
                  <a:gd name="T22" fmla="*/ 218 w 655"/>
                  <a:gd name="T23" fmla="*/ 351 h 371"/>
                  <a:gd name="T24" fmla="*/ 238 w 655"/>
                  <a:gd name="T25" fmla="*/ 313 h 371"/>
                  <a:gd name="T26" fmla="*/ 268 w 655"/>
                  <a:gd name="T27" fmla="*/ 274 h 371"/>
                  <a:gd name="T28" fmla="*/ 326 w 655"/>
                  <a:gd name="T29" fmla="*/ 267 h 371"/>
                  <a:gd name="T30" fmla="*/ 361 w 655"/>
                  <a:gd name="T31" fmla="*/ 252 h 371"/>
                  <a:gd name="T32" fmla="*/ 434 w 655"/>
                  <a:gd name="T33" fmla="*/ 235 h 371"/>
                  <a:gd name="T34" fmla="*/ 495 w 655"/>
                  <a:gd name="T35" fmla="*/ 222 h 371"/>
                  <a:gd name="T36" fmla="*/ 508 w 655"/>
                  <a:gd name="T37" fmla="*/ 198 h 371"/>
                  <a:gd name="T38" fmla="*/ 521 w 655"/>
                  <a:gd name="T39" fmla="*/ 170 h 371"/>
                  <a:gd name="T40" fmla="*/ 542 w 655"/>
                  <a:gd name="T41" fmla="*/ 134 h 371"/>
                  <a:gd name="T42" fmla="*/ 559 w 655"/>
                  <a:gd name="T43" fmla="*/ 112 h 371"/>
                  <a:gd name="T44" fmla="*/ 568 w 655"/>
                  <a:gd name="T45" fmla="*/ 78 h 371"/>
                  <a:gd name="T46" fmla="*/ 583 w 655"/>
                  <a:gd name="T47" fmla="*/ 50 h 371"/>
                  <a:gd name="T48" fmla="*/ 655 w 655"/>
                  <a:gd name="T49" fmla="*/ 50 h 371"/>
                  <a:gd name="T50" fmla="*/ 596 w 655"/>
                  <a:gd name="T51" fmla="*/ 26 h 371"/>
                  <a:gd name="T52" fmla="*/ 551 w 655"/>
                  <a:gd name="T53" fmla="*/ 13 h 371"/>
                  <a:gd name="T54" fmla="*/ 508 w 655"/>
                  <a:gd name="T55" fmla="*/ 0 h 371"/>
                  <a:gd name="T56" fmla="*/ 443 w 655"/>
                  <a:gd name="T57" fmla="*/ 13 h 371"/>
                  <a:gd name="T58" fmla="*/ 404 w 655"/>
                  <a:gd name="T59" fmla="*/ 2 h 371"/>
                  <a:gd name="T60" fmla="*/ 365 w 655"/>
                  <a:gd name="T61" fmla="*/ 13 h 371"/>
                  <a:gd name="T62" fmla="*/ 305 w 655"/>
                  <a:gd name="T63" fmla="*/ 13 h 371"/>
                  <a:gd name="T64" fmla="*/ 274 w 655"/>
                  <a:gd name="T65" fmla="*/ 19 h 371"/>
                  <a:gd name="T66" fmla="*/ 188 w 655"/>
                  <a:gd name="T67" fmla="*/ 30 h 371"/>
                  <a:gd name="T68" fmla="*/ 147 w 655"/>
                  <a:gd name="T69" fmla="*/ 43 h 371"/>
                  <a:gd name="T70" fmla="*/ 112 w 655"/>
                  <a:gd name="T71" fmla="*/ 43 h 371"/>
                  <a:gd name="T72" fmla="*/ 85 w 655"/>
                  <a:gd name="T73" fmla="*/ 56 h 371"/>
                  <a:gd name="T74" fmla="*/ 15 w 655"/>
                  <a:gd name="T75" fmla="*/ 65 h 371"/>
                  <a:gd name="T76" fmla="*/ 0 w 655"/>
                  <a:gd name="T77" fmla="*/ 101 h 371"/>
                  <a:gd name="T78" fmla="*/ 41 w 655"/>
                  <a:gd name="T79" fmla="*/ 112 h 371"/>
                  <a:gd name="T80" fmla="*/ 71 w 655"/>
                  <a:gd name="T81" fmla="*/ 99 h 37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655"/>
                  <a:gd name="T124" fmla="*/ 0 h 371"/>
                  <a:gd name="T125" fmla="*/ 655 w 655"/>
                  <a:gd name="T126" fmla="*/ 371 h 37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655" h="371">
                    <a:moveTo>
                      <a:pt x="71" y="99"/>
                    </a:moveTo>
                    <a:lnTo>
                      <a:pt x="93" y="99"/>
                    </a:lnTo>
                    <a:lnTo>
                      <a:pt x="106" y="114"/>
                    </a:lnTo>
                    <a:lnTo>
                      <a:pt x="126" y="114"/>
                    </a:lnTo>
                    <a:lnTo>
                      <a:pt x="126" y="140"/>
                    </a:lnTo>
                    <a:lnTo>
                      <a:pt x="139" y="140"/>
                    </a:lnTo>
                    <a:lnTo>
                      <a:pt x="139" y="174"/>
                    </a:lnTo>
                    <a:lnTo>
                      <a:pt x="166" y="174"/>
                    </a:lnTo>
                    <a:lnTo>
                      <a:pt x="166" y="198"/>
                    </a:lnTo>
                    <a:lnTo>
                      <a:pt x="149" y="181"/>
                    </a:lnTo>
                    <a:lnTo>
                      <a:pt x="126" y="181"/>
                    </a:lnTo>
                    <a:lnTo>
                      <a:pt x="110" y="198"/>
                    </a:lnTo>
                    <a:lnTo>
                      <a:pt x="110" y="215"/>
                    </a:lnTo>
                    <a:lnTo>
                      <a:pt x="139" y="215"/>
                    </a:lnTo>
                    <a:lnTo>
                      <a:pt x="123" y="231"/>
                    </a:lnTo>
                    <a:lnTo>
                      <a:pt x="110" y="231"/>
                    </a:lnTo>
                    <a:lnTo>
                      <a:pt x="110" y="278"/>
                    </a:lnTo>
                    <a:lnTo>
                      <a:pt x="110" y="306"/>
                    </a:lnTo>
                    <a:lnTo>
                      <a:pt x="145" y="341"/>
                    </a:lnTo>
                    <a:lnTo>
                      <a:pt x="145" y="356"/>
                    </a:lnTo>
                    <a:lnTo>
                      <a:pt x="179" y="356"/>
                    </a:lnTo>
                    <a:lnTo>
                      <a:pt x="179" y="371"/>
                    </a:lnTo>
                    <a:lnTo>
                      <a:pt x="199" y="371"/>
                    </a:lnTo>
                    <a:lnTo>
                      <a:pt x="218" y="351"/>
                    </a:lnTo>
                    <a:lnTo>
                      <a:pt x="218" y="334"/>
                    </a:lnTo>
                    <a:lnTo>
                      <a:pt x="238" y="313"/>
                    </a:lnTo>
                    <a:lnTo>
                      <a:pt x="268" y="285"/>
                    </a:lnTo>
                    <a:lnTo>
                      <a:pt x="268" y="274"/>
                    </a:lnTo>
                    <a:lnTo>
                      <a:pt x="318" y="274"/>
                    </a:lnTo>
                    <a:lnTo>
                      <a:pt x="326" y="267"/>
                    </a:lnTo>
                    <a:lnTo>
                      <a:pt x="361" y="267"/>
                    </a:lnTo>
                    <a:lnTo>
                      <a:pt x="361" y="252"/>
                    </a:lnTo>
                    <a:lnTo>
                      <a:pt x="378" y="235"/>
                    </a:lnTo>
                    <a:lnTo>
                      <a:pt x="434" y="235"/>
                    </a:lnTo>
                    <a:lnTo>
                      <a:pt x="445" y="222"/>
                    </a:lnTo>
                    <a:lnTo>
                      <a:pt x="495" y="222"/>
                    </a:lnTo>
                    <a:lnTo>
                      <a:pt x="508" y="209"/>
                    </a:lnTo>
                    <a:lnTo>
                      <a:pt x="508" y="198"/>
                    </a:lnTo>
                    <a:lnTo>
                      <a:pt x="521" y="185"/>
                    </a:lnTo>
                    <a:lnTo>
                      <a:pt x="521" y="170"/>
                    </a:lnTo>
                    <a:lnTo>
                      <a:pt x="521" y="155"/>
                    </a:lnTo>
                    <a:lnTo>
                      <a:pt x="542" y="134"/>
                    </a:lnTo>
                    <a:lnTo>
                      <a:pt x="559" y="134"/>
                    </a:lnTo>
                    <a:lnTo>
                      <a:pt x="559" y="112"/>
                    </a:lnTo>
                    <a:lnTo>
                      <a:pt x="590" y="78"/>
                    </a:lnTo>
                    <a:lnTo>
                      <a:pt x="568" y="78"/>
                    </a:lnTo>
                    <a:lnTo>
                      <a:pt x="568" y="65"/>
                    </a:lnTo>
                    <a:lnTo>
                      <a:pt x="583" y="50"/>
                    </a:lnTo>
                    <a:lnTo>
                      <a:pt x="605" y="50"/>
                    </a:lnTo>
                    <a:lnTo>
                      <a:pt x="655" y="50"/>
                    </a:lnTo>
                    <a:lnTo>
                      <a:pt x="655" y="26"/>
                    </a:lnTo>
                    <a:lnTo>
                      <a:pt x="596" y="26"/>
                    </a:lnTo>
                    <a:lnTo>
                      <a:pt x="551" y="26"/>
                    </a:lnTo>
                    <a:lnTo>
                      <a:pt x="551" y="13"/>
                    </a:lnTo>
                    <a:lnTo>
                      <a:pt x="519" y="13"/>
                    </a:lnTo>
                    <a:lnTo>
                      <a:pt x="508" y="0"/>
                    </a:lnTo>
                    <a:lnTo>
                      <a:pt x="493" y="13"/>
                    </a:lnTo>
                    <a:lnTo>
                      <a:pt x="443" y="13"/>
                    </a:lnTo>
                    <a:lnTo>
                      <a:pt x="443" y="2"/>
                    </a:lnTo>
                    <a:lnTo>
                      <a:pt x="404" y="2"/>
                    </a:lnTo>
                    <a:lnTo>
                      <a:pt x="404" y="13"/>
                    </a:lnTo>
                    <a:lnTo>
                      <a:pt x="365" y="13"/>
                    </a:lnTo>
                    <a:lnTo>
                      <a:pt x="331" y="13"/>
                    </a:lnTo>
                    <a:lnTo>
                      <a:pt x="305" y="13"/>
                    </a:lnTo>
                    <a:lnTo>
                      <a:pt x="305" y="19"/>
                    </a:lnTo>
                    <a:lnTo>
                      <a:pt x="274" y="19"/>
                    </a:lnTo>
                    <a:lnTo>
                      <a:pt x="274" y="30"/>
                    </a:lnTo>
                    <a:lnTo>
                      <a:pt x="188" y="30"/>
                    </a:lnTo>
                    <a:lnTo>
                      <a:pt x="160" y="30"/>
                    </a:lnTo>
                    <a:lnTo>
                      <a:pt x="147" y="43"/>
                    </a:lnTo>
                    <a:lnTo>
                      <a:pt x="125" y="43"/>
                    </a:lnTo>
                    <a:lnTo>
                      <a:pt x="112" y="43"/>
                    </a:lnTo>
                    <a:lnTo>
                      <a:pt x="112" y="56"/>
                    </a:lnTo>
                    <a:lnTo>
                      <a:pt x="85" y="56"/>
                    </a:lnTo>
                    <a:lnTo>
                      <a:pt x="85" y="65"/>
                    </a:lnTo>
                    <a:lnTo>
                      <a:pt x="15" y="65"/>
                    </a:lnTo>
                    <a:lnTo>
                      <a:pt x="0" y="80"/>
                    </a:lnTo>
                    <a:lnTo>
                      <a:pt x="0" y="101"/>
                    </a:lnTo>
                    <a:lnTo>
                      <a:pt x="13" y="112"/>
                    </a:lnTo>
                    <a:lnTo>
                      <a:pt x="41" y="112"/>
                    </a:lnTo>
                    <a:lnTo>
                      <a:pt x="56" y="99"/>
                    </a:lnTo>
                    <a:lnTo>
                      <a:pt x="71" y="9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3" name="Freeform 25"/>
              <p:cNvSpPr>
                <a:spLocks/>
              </p:cNvSpPr>
              <p:nvPr/>
            </p:nvSpPr>
            <p:spPr bwMode="auto">
              <a:xfrm>
                <a:off x="888" y="1057"/>
                <a:ext cx="1075" cy="543"/>
              </a:xfrm>
              <a:custGeom>
                <a:avLst/>
                <a:gdLst>
                  <a:gd name="T0" fmla="*/ 497 w 1075"/>
                  <a:gd name="T1" fmla="*/ 395 h 543"/>
                  <a:gd name="T2" fmla="*/ 520 w 1075"/>
                  <a:gd name="T3" fmla="*/ 429 h 543"/>
                  <a:gd name="T4" fmla="*/ 615 w 1075"/>
                  <a:gd name="T5" fmla="*/ 451 h 543"/>
                  <a:gd name="T6" fmla="*/ 548 w 1075"/>
                  <a:gd name="T7" fmla="*/ 500 h 543"/>
                  <a:gd name="T8" fmla="*/ 550 w 1075"/>
                  <a:gd name="T9" fmla="*/ 537 h 543"/>
                  <a:gd name="T10" fmla="*/ 572 w 1075"/>
                  <a:gd name="T11" fmla="*/ 507 h 543"/>
                  <a:gd name="T12" fmla="*/ 607 w 1075"/>
                  <a:gd name="T13" fmla="*/ 459 h 543"/>
                  <a:gd name="T14" fmla="*/ 609 w 1075"/>
                  <a:gd name="T15" fmla="*/ 498 h 543"/>
                  <a:gd name="T16" fmla="*/ 611 w 1075"/>
                  <a:gd name="T17" fmla="*/ 517 h 543"/>
                  <a:gd name="T18" fmla="*/ 637 w 1075"/>
                  <a:gd name="T19" fmla="*/ 543 h 543"/>
                  <a:gd name="T20" fmla="*/ 751 w 1075"/>
                  <a:gd name="T21" fmla="*/ 463 h 543"/>
                  <a:gd name="T22" fmla="*/ 874 w 1075"/>
                  <a:gd name="T23" fmla="*/ 423 h 543"/>
                  <a:gd name="T24" fmla="*/ 905 w 1075"/>
                  <a:gd name="T25" fmla="*/ 492 h 543"/>
                  <a:gd name="T26" fmla="*/ 956 w 1075"/>
                  <a:gd name="T27" fmla="*/ 453 h 543"/>
                  <a:gd name="T28" fmla="*/ 916 w 1075"/>
                  <a:gd name="T29" fmla="*/ 384 h 543"/>
                  <a:gd name="T30" fmla="*/ 984 w 1075"/>
                  <a:gd name="T31" fmla="*/ 375 h 543"/>
                  <a:gd name="T32" fmla="*/ 1039 w 1075"/>
                  <a:gd name="T33" fmla="*/ 343 h 543"/>
                  <a:gd name="T34" fmla="*/ 1060 w 1075"/>
                  <a:gd name="T35" fmla="*/ 291 h 543"/>
                  <a:gd name="T36" fmla="*/ 1002 w 1075"/>
                  <a:gd name="T37" fmla="*/ 192 h 543"/>
                  <a:gd name="T38" fmla="*/ 948 w 1075"/>
                  <a:gd name="T39" fmla="*/ 190 h 543"/>
                  <a:gd name="T40" fmla="*/ 911 w 1075"/>
                  <a:gd name="T41" fmla="*/ 148 h 543"/>
                  <a:gd name="T42" fmla="*/ 836 w 1075"/>
                  <a:gd name="T43" fmla="*/ 194 h 543"/>
                  <a:gd name="T44" fmla="*/ 808 w 1075"/>
                  <a:gd name="T45" fmla="*/ 267 h 543"/>
                  <a:gd name="T46" fmla="*/ 758 w 1075"/>
                  <a:gd name="T47" fmla="*/ 321 h 543"/>
                  <a:gd name="T48" fmla="*/ 704 w 1075"/>
                  <a:gd name="T49" fmla="*/ 287 h 543"/>
                  <a:gd name="T50" fmla="*/ 646 w 1075"/>
                  <a:gd name="T51" fmla="*/ 241 h 543"/>
                  <a:gd name="T52" fmla="*/ 604 w 1075"/>
                  <a:gd name="T53" fmla="*/ 194 h 543"/>
                  <a:gd name="T54" fmla="*/ 687 w 1075"/>
                  <a:gd name="T55" fmla="*/ 134 h 543"/>
                  <a:gd name="T56" fmla="*/ 760 w 1075"/>
                  <a:gd name="T57" fmla="*/ 114 h 543"/>
                  <a:gd name="T58" fmla="*/ 823 w 1075"/>
                  <a:gd name="T59" fmla="*/ 80 h 543"/>
                  <a:gd name="T60" fmla="*/ 887 w 1075"/>
                  <a:gd name="T61" fmla="*/ 30 h 543"/>
                  <a:gd name="T62" fmla="*/ 816 w 1075"/>
                  <a:gd name="T63" fmla="*/ 43 h 543"/>
                  <a:gd name="T64" fmla="*/ 786 w 1075"/>
                  <a:gd name="T65" fmla="*/ 39 h 543"/>
                  <a:gd name="T66" fmla="*/ 745 w 1075"/>
                  <a:gd name="T67" fmla="*/ 0 h 543"/>
                  <a:gd name="T68" fmla="*/ 732 w 1075"/>
                  <a:gd name="T69" fmla="*/ 36 h 543"/>
                  <a:gd name="T70" fmla="*/ 673 w 1075"/>
                  <a:gd name="T71" fmla="*/ 51 h 543"/>
                  <a:gd name="T72" fmla="*/ 585 w 1075"/>
                  <a:gd name="T73" fmla="*/ 65 h 543"/>
                  <a:gd name="T74" fmla="*/ 486 w 1075"/>
                  <a:gd name="T75" fmla="*/ 75 h 543"/>
                  <a:gd name="T76" fmla="*/ 434 w 1075"/>
                  <a:gd name="T77" fmla="*/ 51 h 543"/>
                  <a:gd name="T78" fmla="*/ 348 w 1075"/>
                  <a:gd name="T79" fmla="*/ 39 h 543"/>
                  <a:gd name="T80" fmla="*/ 257 w 1075"/>
                  <a:gd name="T81" fmla="*/ 26 h 543"/>
                  <a:gd name="T82" fmla="*/ 199 w 1075"/>
                  <a:gd name="T83" fmla="*/ 45 h 543"/>
                  <a:gd name="T84" fmla="*/ 159 w 1075"/>
                  <a:gd name="T85" fmla="*/ 23 h 543"/>
                  <a:gd name="T86" fmla="*/ 13 w 1075"/>
                  <a:gd name="T87" fmla="*/ 187 h 543"/>
                  <a:gd name="T88" fmla="*/ 67 w 1075"/>
                  <a:gd name="T89" fmla="*/ 220 h 543"/>
                  <a:gd name="T90" fmla="*/ 37 w 1075"/>
                  <a:gd name="T91" fmla="*/ 284 h 543"/>
                  <a:gd name="T92" fmla="*/ 36 w 1075"/>
                  <a:gd name="T93" fmla="*/ 341 h 543"/>
                  <a:gd name="T94" fmla="*/ 58 w 1075"/>
                  <a:gd name="T95" fmla="*/ 369 h 543"/>
                  <a:gd name="T96" fmla="*/ 73 w 1075"/>
                  <a:gd name="T97" fmla="*/ 395 h 54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075"/>
                  <a:gd name="T148" fmla="*/ 0 h 543"/>
                  <a:gd name="T149" fmla="*/ 1075 w 1075"/>
                  <a:gd name="T150" fmla="*/ 543 h 54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075" h="543">
                    <a:moveTo>
                      <a:pt x="73" y="395"/>
                    </a:moveTo>
                    <a:lnTo>
                      <a:pt x="77" y="395"/>
                    </a:lnTo>
                    <a:lnTo>
                      <a:pt x="497" y="395"/>
                    </a:lnTo>
                    <a:lnTo>
                      <a:pt x="512" y="410"/>
                    </a:lnTo>
                    <a:lnTo>
                      <a:pt x="540" y="410"/>
                    </a:lnTo>
                    <a:lnTo>
                      <a:pt x="520" y="429"/>
                    </a:lnTo>
                    <a:lnTo>
                      <a:pt x="520" y="442"/>
                    </a:lnTo>
                    <a:lnTo>
                      <a:pt x="615" y="442"/>
                    </a:lnTo>
                    <a:lnTo>
                      <a:pt x="615" y="451"/>
                    </a:lnTo>
                    <a:lnTo>
                      <a:pt x="578" y="451"/>
                    </a:lnTo>
                    <a:lnTo>
                      <a:pt x="548" y="481"/>
                    </a:lnTo>
                    <a:lnTo>
                      <a:pt x="548" y="500"/>
                    </a:lnTo>
                    <a:lnTo>
                      <a:pt x="533" y="515"/>
                    </a:lnTo>
                    <a:lnTo>
                      <a:pt x="533" y="537"/>
                    </a:lnTo>
                    <a:lnTo>
                      <a:pt x="550" y="537"/>
                    </a:lnTo>
                    <a:lnTo>
                      <a:pt x="563" y="524"/>
                    </a:lnTo>
                    <a:lnTo>
                      <a:pt x="563" y="507"/>
                    </a:lnTo>
                    <a:lnTo>
                      <a:pt x="572" y="507"/>
                    </a:lnTo>
                    <a:lnTo>
                      <a:pt x="572" y="479"/>
                    </a:lnTo>
                    <a:lnTo>
                      <a:pt x="587" y="479"/>
                    </a:lnTo>
                    <a:lnTo>
                      <a:pt x="607" y="459"/>
                    </a:lnTo>
                    <a:lnTo>
                      <a:pt x="620" y="474"/>
                    </a:lnTo>
                    <a:lnTo>
                      <a:pt x="609" y="487"/>
                    </a:lnTo>
                    <a:lnTo>
                      <a:pt x="609" y="498"/>
                    </a:lnTo>
                    <a:lnTo>
                      <a:pt x="626" y="498"/>
                    </a:lnTo>
                    <a:lnTo>
                      <a:pt x="626" y="517"/>
                    </a:lnTo>
                    <a:lnTo>
                      <a:pt x="611" y="517"/>
                    </a:lnTo>
                    <a:lnTo>
                      <a:pt x="600" y="528"/>
                    </a:lnTo>
                    <a:lnTo>
                      <a:pt x="617" y="543"/>
                    </a:lnTo>
                    <a:lnTo>
                      <a:pt x="637" y="543"/>
                    </a:lnTo>
                    <a:lnTo>
                      <a:pt x="674" y="505"/>
                    </a:lnTo>
                    <a:lnTo>
                      <a:pt x="708" y="505"/>
                    </a:lnTo>
                    <a:lnTo>
                      <a:pt x="751" y="463"/>
                    </a:lnTo>
                    <a:lnTo>
                      <a:pt x="812" y="463"/>
                    </a:lnTo>
                    <a:lnTo>
                      <a:pt x="851" y="423"/>
                    </a:lnTo>
                    <a:lnTo>
                      <a:pt x="874" y="423"/>
                    </a:lnTo>
                    <a:lnTo>
                      <a:pt x="874" y="468"/>
                    </a:lnTo>
                    <a:lnTo>
                      <a:pt x="874" y="492"/>
                    </a:lnTo>
                    <a:lnTo>
                      <a:pt x="905" y="492"/>
                    </a:lnTo>
                    <a:lnTo>
                      <a:pt x="922" y="476"/>
                    </a:lnTo>
                    <a:lnTo>
                      <a:pt x="956" y="476"/>
                    </a:lnTo>
                    <a:lnTo>
                      <a:pt x="956" y="453"/>
                    </a:lnTo>
                    <a:lnTo>
                      <a:pt x="929" y="427"/>
                    </a:lnTo>
                    <a:lnTo>
                      <a:pt x="929" y="397"/>
                    </a:lnTo>
                    <a:lnTo>
                      <a:pt x="916" y="384"/>
                    </a:lnTo>
                    <a:lnTo>
                      <a:pt x="892" y="384"/>
                    </a:lnTo>
                    <a:lnTo>
                      <a:pt x="902" y="375"/>
                    </a:lnTo>
                    <a:lnTo>
                      <a:pt x="984" y="375"/>
                    </a:lnTo>
                    <a:lnTo>
                      <a:pt x="1008" y="375"/>
                    </a:lnTo>
                    <a:lnTo>
                      <a:pt x="1032" y="351"/>
                    </a:lnTo>
                    <a:lnTo>
                      <a:pt x="1039" y="343"/>
                    </a:lnTo>
                    <a:lnTo>
                      <a:pt x="1075" y="343"/>
                    </a:lnTo>
                    <a:lnTo>
                      <a:pt x="1075" y="306"/>
                    </a:lnTo>
                    <a:lnTo>
                      <a:pt x="1060" y="291"/>
                    </a:lnTo>
                    <a:lnTo>
                      <a:pt x="1036" y="267"/>
                    </a:lnTo>
                    <a:lnTo>
                      <a:pt x="1036" y="226"/>
                    </a:lnTo>
                    <a:lnTo>
                      <a:pt x="1002" y="192"/>
                    </a:lnTo>
                    <a:lnTo>
                      <a:pt x="965" y="230"/>
                    </a:lnTo>
                    <a:lnTo>
                      <a:pt x="948" y="230"/>
                    </a:lnTo>
                    <a:lnTo>
                      <a:pt x="948" y="190"/>
                    </a:lnTo>
                    <a:lnTo>
                      <a:pt x="967" y="172"/>
                    </a:lnTo>
                    <a:lnTo>
                      <a:pt x="935" y="172"/>
                    </a:lnTo>
                    <a:lnTo>
                      <a:pt x="911" y="148"/>
                    </a:lnTo>
                    <a:lnTo>
                      <a:pt x="862" y="148"/>
                    </a:lnTo>
                    <a:lnTo>
                      <a:pt x="836" y="174"/>
                    </a:lnTo>
                    <a:lnTo>
                      <a:pt x="836" y="194"/>
                    </a:lnTo>
                    <a:lnTo>
                      <a:pt x="812" y="218"/>
                    </a:lnTo>
                    <a:lnTo>
                      <a:pt x="835" y="241"/>
                    </a:lnTo>
                    <a:lnTo>
                      <a:pt x="808" y="267"/>
                    </a:lnTo>
                    <a:lnTo>
                      <a:pt x="784" y="291"/>
                    </a:lnTo>
                    <a:lnTo>
                      <a:pt x="758" y="291"/>
                    </a:lnTo>
                    <a:lnTo>
                      <a:pt x="758" y="321"/>
                    </a:lnTo>
                    <a:lnTo>
                      <a:pt x="727" y="353"/>
                    </a:lnTo>
                    <a:lnTo>
                      <a:pt x="704" y="330"/>
                    </a:lnTo>
                    <a:lnTo>
                      <a:pt x="704" y="287"/>
                    </a:lnTo>
                    <a:lnTo>
                      <a:pt x="704" y="278"/>
                    </a:lnTo>
                    <a:lnTo>
                      <a:pt x="684" y="278"/>
                    </a:lnTo>
                    <a:lnTo>
                      <a:pt x="646" y="241"/>
                    </a:lnTo>
                    <a:lnTo>
                      <a:pt x="626" y="241"/>
                    </a:lnTo>
                    <a:lnTo>
                      <a:pt x="604" y="241"/>
                    </a:lnTo>
                    <a:lnTo>
                      <a:pt x="604" y="194"/>
                    </a:lnTo>
                    <a:lnTo>
                      <a:pt x="646" y="151"/>
                    </a:lnTo>
                    <a:lnTo>
                      <a:pt x="687" y="151"/>
                    </a:lnTo>
                    <a:lnTo>
                      <a:pt x="687" y="134"/>
                    </a:lnTo>
                    <a:lnTo>
                      <a:pt x="713" y="134"/>
                    </a:lnTo>
                    <a:lnTo>
                      <a:pt x="734" y="114"/>
                    </a:lnTo>
                    <a:lnTo>
                      <a:pt x="760" y="114"/>
                    </a:lnTo>
                    <a:lnTo>
                      <a:pt x="773" y="101"/>
                    </a:lnTo>
                    <a:lnTo>
                      <a:pt x="794" y="80"/>
                    </a:lnTo>
                    <a:lnTo>
                      <a:pt x="823" y="80"/>
                    </a:lnTo>
                    <a:lnTo>
                      <a:pt x="851" y="80"/>
                    </a:lnTo>
                    <a:lnTo>
                      <a:pt x="887" y="45"/>
                    </a:lnTo>
                    <a:lnTo>
                      <a:pt x="887" y="30"/>
                    </a:lnTo>
                    <a:lnTo>
                      <a:pt x="844" y="30"/>
                    </a:lnTo>
                    <a:lnTo>
                      <a:pt x="831" y="43"/>
                    </a:lnTo>
                    <a:lnTo>
                      <a:pt x="816" y="43"/>
                    </a:lnTo>
                    <a:lnTo>
                      <a:pt x="797" y="64"/>
                    </a:lnTo>
                    <a:lnTo>
                      <a:pt x="786" y="64"/>
                    </a:lnTo>
                    <a:lnTo>
                      <a:pt x="786" y="39"/>
                    </a:lnTo>
                    <a:lnTo>
                      <a:pt x="769" y="39"/>
                    </a:lnTo>
                    <a:lnTo>
                      <a:pt x="769" y="0"/>
                    </a:lnTo>
                    <a:lnTo>
                      <a:pt x="745" y="0"/>
                    </a:lnTo>
                    <a:lnTo>
                      <a:pt x="719" y="26"/>
                    </a:lnTo>
                    <a:lnTo>
                      <a:pt x="719" y="36"/>
                    </a:lnTo>
                    <a:lnTo>
                      <a:pt x="732" y="36"/>
                    </a:lnTo>
                    <a:lnTo>
                      <a:pt x="732" y="51"/>
                    </a:lnTo>
                    <a:lnTo>
                      <a:pt x="700" y="51"/>
                    </a:lnTo>
                    <a:lnTo>
                      <a:pt x="673" y="51"/>
                    </a:lnTo>
                    <a:lnTo>
                      <a:pt x="658" y="65"/>
                    </a:lnTo>
                    <a:lnTo>
                      <a:pt x="609" y="65"/>
                    </a:lnTo>
                    <a:lnTo>
                      <a:pt x="585" y="65"/>
                    </a:lnTo>
                    <a:lnTo>
                      <a:pt x="537" y="65"/>
                    </a:lnTo>
                    <a:lnTo>
                      <a:pt x="527" y="75"/>
                    </a:lnTo>
                    <a:lnTo>
                      <a:pt x="486" y="75"/>
                    </a:lnTo>
                    <a:lnTo>
                      <a:pt x="462" y="75"/>
                    </a:lnTo>
                    <a:lnTo>
                      <a:pt x="462" y="51"/>
                    </a:lnTo>
                    <a:lnTo>
                      <a:pt x="434" y="51"/>
                    </a:lnTo>
                    <a:lnTo>
                      <a:pt x="423" y="39"/>
                    </a:lnTo>
                    <a:lnTo>
                      <a:pt x="393" y="39"/>
                    </a:lnTo>
                    <a:lnTo>
                      <a:pt x="348" y="39"/>
                    </a:lnTo>
                    <a:lnTo>
                      <a:pt x="335" y="26"/>
                    </a:lnTo>
                    <a:lnTo>
                      <a:pt x="294" y="26"/>
                    </a:lnTo>
                    <a:lnTo>
                      <a:pt x="257" y="26"/>
                    </a:lnTo>
                    <a:lnTo>
                      <a:pt x="239" y="45"/>
                    </a:lnTo>
                    <a:lnTo>
                      <a:pt x="216" y="45"/>
                    </a:lnTo>
                    <a:lnTo>
                      <a:pt x="199" y="45"/>
                    </a:lnTo>
                    <a:lnTo>
                      <a:pt x="179" y="24"/>
                    </a:lnTo>
                    <a:lnTo>
                      <a:pt x="177" y="23"/>
                    </a:lnTo>
                    <a:lnTo>
                      <a:pt x="159" y="23"/>
                    </a:lnTo>
                    <a:lnTo>
                      <a:pt x="0" y="181"/>
                    </a:lnTo>
                    <a:lnTo>
                      <a:pt x="0" y="187"/>
                    </a:lnTo>
                    <a:lnTo>
                      <a:pt x="13" y="187"/>
                    </a:lnTo>
                    <a:lnTo>
                      <a:pt x="26" y="200"/>
                    </a:lnTo>
                    <a:lnTo>
                      <a:pt x="47" y="200"/>
                    </a:lnTo>
                    <a:lnTo>
                      <a:pt x="67" y="220"/>
                    </a:lnTo>
                    <a:lnTo>
                      <a:pt x="67" y="271"/>
                    </a:lnTo>
                    <a:lnTo>
                      <a:pt x="54" y="284"/>
                    </a:lnTo>
                    <a:lnTo>
                      <a:pt x="37" y="284"/>
                    </a:lnTo>
                    <a:lnTo>
                      <a:pt x="19" y="302"/>
                    </a:lnTo>
                    <a:lnTo>
                      <a:pt x="36" y="319"/>
                    </a:lnTo>
                    <a:lnTo>
                      <a:pt x="36" y="341"/>
                    </a:lnTo>
                    <a:lnTo>
                      <a:pt x="23" y="353"/>
                    </a:lnTo>
                    <a:lnTo>
                      <a:pt x="39" y="369"/>
                    </a:lnTo>
                    <a:lnTo>
                      <a:pt x="58" y="369"/>
                    </a:lnTo>
                    <a:lnTo>
                      <a:pt x="58" y="395"/>
                    </a:lnTo>
                    <a:lnTo>
                      <a:pt x="73" y="39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4" name="Freeform 26"/>
              <p:cNvSpPr>
                <a:spLocks/>
              </p:cNvSpPr>
              <p:nvPr/>
            </p:nvSpPr>
            <p:spPr bwMode="auto">
              <a:xfrm>
                <a:off x="834" y="1452"/>
                <a:ext cx="928" cy="457"/>
              </a:xfrm>
              <a:custGeom>
                <a:avLst/>
                <a:gdLst>
                  <a:gd name="T0" fmla="*/ 101 w 928"/>
                  <a:gd name="T1" fmla="*/ 310 h 457"/>
                  <a:gd name="T2" fmla="*/ 134 w 928"/>
                  <a:gd name="T3" fmla="*/ 323 h 457"/>
                  <a:gd name="T4" fmla="*/ 179 w 928"/>
                  <a:gd name="T5" fmla="*/ 342 h 457"/>
                  <a:gd name="T6" fmla="*/ 227 w 928"/>
                  <a:gd name="T7" fmla="*/ 317 h 457"/>
                  <a:gd name="T8" fmla="*/ 248 w 928"/>
                  <a:gd name="T9" fmla="*/ 364 h 457"/>
                  <a:gd name="T10" fmla="*/ 265 w 928"/>
                  <a:gd name="T11" fmla="*/ 370 h 457"/>
                  <a:gd name="T12" fmla="*/ 319 w 928"/>
                  <a:gd name="T13" fmla="*/ 390 h 457"/>
                  <a:gd name="T14" fmla="*/ 365 w 928"/>
                  <a:gd name="T15" fmla="*/ 375 h 457"/>
                  <a:gd name="T16" fmla="*/ 483 w 928"/>
                  <a:gd name="T17" fmla="*/ 375 h 457"/>
                  <a:gd name="T18" fmla="*/ 583 w 928"/>
                  <a:gd name="T19" fmla="*/ 357 h 457"/>
                  <a:gd name="T20" fmla="*/ 607 w 928"/>
                  <a:gd name="T21" fmla="*/ 440 h 457"/>
                  <a:gd name="T22" fmla="*/ 622 w 928"/>
                  <a:gd name="T23" fmla="*/ 457 h 457"/>
                  <a:gd name="T24" fmla="*/ 700 w 928"/>
                  <a:gd name="T25" fmla="*/ 261 h 457"/>
                  <a:gd name="T26" fmla="*/ 751 w 928"/>
                  <a:gd name="T27" fmla="*/ 235 h 457"/>
                  <a:gd name="T28" fmla="*/ 875 w 928"/>
                  <a:gd name="T29" fmla="*/ 88 h 457"/>
                  <a:gd name="T30" fmla="*/ 915 w 928"/>
                  <a:gd name="T31" fmla="*/ 88 h 457"/>
                  <a:gd name="T32" fmla="*/ 928 w 928"/>
                  <a:gd name="T33" fmla="*/ 28 h 457"/>
                  <a:gd name="T34" fmla="*/ 879 w 928"/>
                  <a:gd name="T35" fmla="*/ 55 h 457"/>
                  <a:gd name="T36" fmla="*/ 805 w 928"/>
                  <a:gd name="T37" fmla="*/ 68 h 457"/>
                  <a:gd name="T38" fmla="*/ 727 w 928"/>
                  <a:gd name="T39" fmla="*/ 110 h 457"/>
                  <a:gd name="T40" fmla="*/ 689 w 928"/>
                  <a:gd name="T41" fmla="*/ 148 h 457"/>
                  <a:gd name="T42" fmla="*/ 654 w 928"/>
                  <a:gd name="T43" fmla="*/ 133 h 457"/>
                  <a:gd name="T44" fmla="*/ 678 w 928"/>
                  <a:gd name="T45" fmla="*/ 122 h 457"/>
                  <a:gd name="T46" fmla="*/ 663 w 928"/>
                  <a:gd name="T47" fmla="*/ 103 h 457"/>
                  <a:gd name="T48" fmla="*/ 674 w 928"/>
                  <a:gd name="T49" fmla="*/ 79 h 457"/>
                  <a:gd name="T50" fmla="*/ 639 w 928"/>
                  <a:gd name="T51" fmla="*/ 84 h 457"/>
                  <a:gd name="T52" fmla="*/ 626 w 928"/>
                  <a:gd name="T53" fmla="*/ 112 h 457"/>
                  <a:gd name="T54" fmla="*/ 617 w 928"/>
                  <a:gd name="T55" fmla="*/ 129 h 457"/>
                  <a:gd name="T56" fmla="*/ 587 w 928"/>
                  <a:gd name="T57" fmla="*/ 142 h 457"/>
                  <a:gd name="T58" fmla="*/ 602 w 928"/>
                  <a:gd name="T59" fmla="*/ 105 h 457"/>
                  <a:gd name="T60" fmla="*/ 617 w 928"/>
                  <a:gd name="T61" fmla="*/ 71 h 457"/>
                  <a:gd name="T62" fmla="*/ 669 w 928"/>
                  <a:gd name="T63" fmla="*/ 56 h 457"/>
                  <a:gd name="T64" fmla="*/ 628 w 928"/>
                  <a:gd name="T65" fmla="*/ 47 h 457"/>
                  <a:gd name="T66" fmla="*/ 574 w 928"/>
                  <a:gd name="T67" fmla="*/ 34 h 457"/>
                  <a:gd name="T68" fmla="*/ 564 w 928"/>
                  <a:gd name="T69" fmla="*/ 15 h 457"/>
                  <a:gd name="T70" fmla="*/ 127 w 928"/>
                  <a:gd name="T71" fmla="*/ 0 h 457"/>
                  <a:gd name="T72" fmla="*/ 108 w 928"/>
                  <a:gd name="T73" fmla="*/ 45 h 457"/>
                  <a:gd name="T74" fmla="*/ 84 w 928"/>
                  <a:gd name="T75" fmla="*/ 15 h 457"/>
                  <a:gd name="T76" fmla="*/ 43 w 928"/>
                  <a:gd name="T77" fmla="*/ 86 h 457"/>
                  <a:gd name="T78" fmla="*/ 13 w 928"/>
                  <a:gd name="T79" fmla="*/ 133 h 457"/>
                  <a:gd name="T80" fmla="*/ 0 w 928"/>
                  <a:gd name="T81" fmla="*/ 163 h 457"/>
                  <a:gd name="T82" fmla="*/ 15 w 928"/>
                  <a:gd name="T83" fmla="*/ 220 h 457"/>
                  <a:gd name="T84" fmla="*/ 41 w 928"/>
                  <a:gd name="T85" fmla="*/ 310 h 45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928"/>
                  <a:gd name="T130" fmla="*/ 0 h 457"/>
                  <a:gd name="T131" fmla="*/ 928 w 928"/>
                  <a:gd name="T132" fmla="*/ 457 h 45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928" h="457">
                    <a:moveTo>
                      <a:pt x="41" y="310"/>
                    </a:moveTo>
                    <a:lnTo>
                      <a:pt x="101" y="310"/>
                    </a:lnTo>
                    <a:lnTo>
                      <a:pt x="123" y="310"/>
                    </a:lnTo>
                    <a:lnTo>
                      <a:pt x="134" y="323"/>
                    </a:lnTo>
                    <a:lnTo>
                      <a:pt x="153" y="342"/>
                    </a:lnTo>
                    <a:lnTo>
                      <a:pt x="179" y="342"/>
                    </a:lnTo>
                    <a:lnTo>
                      <a:pt x="203" y="317"/>
                    </a:lnTo>
                    <a:lnTo>
                      <a:pt x="227" y="317"/>
                    </a:lnTo>
                    <a:lnTo>
                      <a:pt x="227" y="345"/>
                    </a:lnTo>
                    <a:lnTo>
                      <a:pt x="248" y="364"/>
                    </a:lnTo>
                    <a:lnTo>
                      <a:pt x="265" y="381"/>
                    </a:lnTo>
                    <a:lnTo>
                      <a:pt x="265" y="370"/>
                    </a:lnTo>
                    <a:lnTo>
                      <a:pt x="298" y="370"/>
                    </a:lnTo>
                    <a:lnTo>
                      <a:pt x="319" y="390"/>
                    </a:lnTo>
                    <a:lnTo>
                      <a:pt x="335" y="405"/>
                    </a:lnTo>
                    <a:lnTo>
                      <a:pt x="365" y="375"/>
                    </a:lnTo>
                    <a:lnTo>
                      <a:pt x="369" y="375"/>
                    </a:lnTo>
                    <a:lnTo>
                      <a:pt x="483" y="375"/>
                    </a:lnTo>
                    <a:lnTo>
                      <a:pt x="483" y="357"/>
                    </a:lnTo>
                    <a:lnTo>
                      <a:pt x="583" y="357"/>
                    </a:lnTo>
                    <a:lnTo>
                      <a:pt x="583" y="418"/>
                    </a:lnTo>
                    <a:lnTo>
                      <a:pt x="607" y="440"/>
                    </a:lnTo>
                    <a:lnTo>
                      <a:pt x="607" y="457"/>
                    </a:lnTo>
                    <a:lnTo>
                      <a:pt x="622" y="457"/>
                    </a:lnTo>
                    <a:lnTo>
                      <a:pt x="622" y="340"/>
                    </a:lnTo>
                    <a:lnTo>
                      <a:pt x="700" y="261"/>
                    </a:lnTo>
                    <a:lnTo>
                      <a:pt x="727" y="261"/>
                    </a:lnTo>
                    <a:lnTo>
                      <a:pt x="751" y="235"/>
                    </a:lnTo>
                    <a:lnTo>
                      <a:pt x="751" y="213"/>
                    </a:lnTo>
                    <a:lnTo>
                      <a:pt x="875" y="88"/>
                    </a:lnTo>
                    <a:lnTo>
                      <a:pt x="892" y="88"/>
                    </a:lnTo>
                    <a:lnTo>
                      <a:pt x="915" y="88"/>
                    </a:lnTo>
                    <a:lnTo>
                      <a:pt x="928" y="73"/>
                    </a:lnTo>
                    <a:lnTo>
                      <a:pt x="928" y="28"/>
                    </a:lnTo>
                    <a:lnTo>
                      <a:pt x="905" y="28"/>
                    </a:lnTo>
                    <a:lnTo>
                      <a:pt x="879" y="55"/>
                    </a:lnTo>
                    <a:lnTo>
                      <a:pt x="866" y="68"/>
                    </a:lnTo>
                    <a:lnTo>
                      <a:pt x="805" y="68"/>
                    </a:lnTo>
                    <a:lnTo>
                      <a:pt x="762" y="110"/>
                    </a:lnTo>
                    <a:lnTo>
                      <a:pt x="727" y="110"/>
                    </a:lnTo>
                    <a:lnTo>
                      <a:pt x="710" y="129"/>
                    </a:lnTo>
                    <a:lnTo>
                      <a:pt x="689" y="148"/>
                    </a:lnTo>
                    <a:lnTo>
                      <a:pt x="669" y="148"/>
                    </a:lnTo>
                    <a:lnTo>
                      <a:pt x="654" y="133"/>
                    </a:lnTo>
                    <a:lnTo>
                      <a:pt x="663" y="122"/>
                    </a:lnTo>
                    <a:lnTo>
                      <a:pt x="678" y="122"/>
                    </a:lnTo>
                    <a:lnTo>
                      <a:pt x="678" y="103"/>
                    </a:lnTo>
                    <a:lnTo>
                      <a:pt x="663" y="103"/>
                    </a:lnTo>
                    <a:lnTo>
                      <a:pt x="663" y="92"/>
                    </a:lnTo>
                    <a:lnTo>
                      <a:pt x="674" y="79"/>
                    </a:lnTo>
                    <a:lnTo>
                      <a:pt x="659" y="64"/>
                    </a:lnTo>
                    <a:lnTo>
                      <a:pt x="639" y="84"/>
                    </a:lnTo>
                    <a:lnTo>
                      <a:pt x="626" y="84"/>
                    </a:lnTo>
                    <a:lnTo>
                      <a:pt x="626" y="112"/>
                    </a:lnTo>
                    <a:lnTo>
                      <a:pt x="617" y="112"/>
                    </a:lnTo>
                    <a:lnTo>
                      <a:pt x="617" y="129"/>
                    </a:lnTo>
                    <a:lnTo>
                      <a:pt x="604" y="142"/>
                    </a:lnTo>
                    <a:lnTo>
                      <a:pt x="587" y="142"/>
                    </a:lnTo>
                    <a:lnTo>
                      <a:pt x="587" y="120"/>
                    </a:lnTo>
                    <a:lnTo>
                      <a:pt x="602" y="105"/>
                    </a:lnTo>
                    <a:lnTo>
                      <a:pt x="602" y="86"/>
                    </a:lnTo>
                    <a:lnTo>
                      <a:pt x="617" y="71"/>
                    </a:lnTo>
                    <a:lnTo>
                      <a:pt x="632" y="56"/>
                    </a:lnTo>
                    <a:lnTo>
                      <a:pt x="669" y="56"/>
                    </a:lnTo>
                    <a:lnTo>
                      <a:pt x="669" y="47"/>
                    </a:lnTo>
                    <a:lnTo>
                      <a:pt x="628" y="47"/>
                    </a:lnTo>
                    <a:lnTo>
                      <a:pt x="574" y="47"/>
                    </a:lnTo>
                    <a:lnTo>
                      <a:pt x="574" y="34"/>
                    </a:lnTo>
                    <a:lnTo>
                      <a:pt x="592" y="15"/>
                    </a:lnTo>
                    <a:lnTo>
                      <a:pt x="564" y="15"/>
                    </a:lnTo>
                    <a:lnTo>
                      <a:pt x="551" y="0"/>
                    </a:lnTo>
                    <a:lnTo>
                      <a:pt x="127" y="0"/>
                    </a:lnTo>
                    <a:lnTo>
                      <a:pt x="127" y="25"/>
                    </a:lnTo>
                    <a:lnTo>
                      <a:pt x="108" y="45"/>
                    </a:lnTo>
                    <a:lnTo>
                      <a:pt x="108" y="15"/>
                    </a:lnTo>
                    <a:lnTo>
                      <a:pt x="84" y="15"/>
                    </a:lnTo>
                    <a:lnTo>
                      <a:pt x="84" y="45"/>
                    </a:lnTo>
                    <a:lnTo>
                      <a:pt x="43" y="86"/>
                    </a:lnTo>
                    <a:lnTo>
                      <a:pt x="43" y="103"/>
                    </a:lnTo>
                    <a:lnTo>
                      <a:pt x="13" y="133"/>
                    </a:lnTo>
                    <a:lnTo>
                      <a:pt x="13" y="150"/>
                    </a:lnTo>
                    <a:lnTo>
                      <a:pt x="0" y="163"/>
                    </a:lnTo>
                    <a:lnTo>
                      <a:pt x="0" y="206"/>
                    </a:lnTo>
                    <a:lnTo>
                      <a:pt x="15" y="220"/>
                    </a:lnTo>
                    <a:lnTo>
                      <a:pt x="15" y="284"/>
                    </a:lnTo>
                    <a:lnTo>
                      <a:pt x="41" y="31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5" name="Freeform 27"/>
              <p:cNvSpPr>
                <a:spLocks/>
              </p:cNvSpPr>
              <p:nvPr/>
            </p:nvSpPr>
            <p:spPr bwMode="auto">
              <a:xfrm>
                <a:off x="888" y="1762"/>
                <a:ext cx="443" cy="358"/>
              </a:xfrm>
              <a:custGeom>
                <a:avLst/>
                <a:gdLst>
                  <a:gd name="T0" fmla="*/ 0 w 443"/>
                  <a:gd name="T1" fmla="*/ 54 h 358"/>
                  <a:gd name="T2" fmla="*/ 8 w 443"/>
                  <a:gd name="T3" fmla="*/ 95 h 358"/>
                  <a:gd name="T4" fmla="*/ 32 w 443"/>
                  <a:gd name="T5" fmla="*/ 134 h 358"/>
                  <a:gd name="T6" fmla="*/ 39 w 443"/>
                  <a:gd name="T7" fmla="*/ 153 h 358"/>
                  <a:gd name="T8" fmla="*/ 60 w 443"/>
                  <a:gd name="T9" fmla="*/ 194 h 358"/>
                  <a:gd name="T10" fmla="*/ 78 w 443"/>
                  <a:gd name="T11" fmla="*/ 185 h 358"/>
                  <a:gd name="T12" fmla="*/ 62 w 443"/>
                  <a:gd name="T13" fmla="*/ 166 h 358"/>
                  <a:gd name="T14" fmla="*/ 62 w 443"/>
                  <a:gd name="T15" fmla="*/ 119 h 358"/>
                  <a:gd name="T16" fmla="*/ 47 w 443"/>
                  <a:gd name="T17" fmla="*/ 86 h 358"/>
                  <a:gd name="T18" fmla="*/ 30 w 443"/>
                  <a:gd name="T19" fmla="*/ 41 h 358"/>
                  <a:gd name="T20" fmla="*/ 43 w 443"/>
                  <a:gd name="T21" fmla="*/ 32 h 358"/>
                  <a:gd name="T22" fmla="*/ 56 w 443"/>
                  <a:gd name="T23" fmla="*/ 69 h 358"/>
                  <a:gd name="T24" fmla="*/ 78 w 443"/>
                  <a:gd name="T25" fmla="*/ 106 h 358"/>
                  <a:gd name="T26" fmla="*/ 93 w 443"/>
                  <a:gd name="T27" fmla="*/ 138 h 358"/>
                  <a:gd name="T28" fmla="*/ 110 w 443"/>
                  <a:gd name="T29" fmla="*/ 168 h 358"/>
                  <a:gd name="T30" fmla="*/ 138 w 443"/>
                  <a:gd name="T31" fmla="*/ 220 h 358"/>
                  <a:gd name="T32" fmla="*/ 129 w 443"/>
                  <a:gd name="T33" fmla="*/ 248 h 358"/>
                  <a:gd name="T34" fmla="*/ 153 w 443"/>
                  <a:gd name="T35" fmla="*/ 263 h 358"/>
                  <a:gd name="T36" fmla="*/ 183 w 443"/>
                  <a:gd name="T37" fmla="*/ 280 h 358"/>
                  <a:gd name="T38" fmla="*/ 216 w 443"/>
                  <a:gd name="T39" fmla="*/ 313 h 358"/>
                  <a:gd name="T40" fmla="*/ 252 w 443"/>
                  <a:gd name="T41" fmla="*/ 332 h 358"/>
                  <a:gd name="T42" fmla="*/ 296 w 443"/>
                  <a:gd name="T43" fmla="*/ 313 h 358"/>
                  <a:gd name="T44" fmla="*/ 335 w 443"/>
                  <a:gd name="T45" fmla="*/ 337 h 358"/>
                  <a:gd name="T46" fmla="*/ 347 w 443"/>
                  <a:gd name="T47" fmla="*/ 358 h 358"/>
                  <a:gd name="T48" fmla="*/ 360 w 443"/>
                  <a:gd name="T49" fmla="*/ 308 h 358"/>
                  <a:gd name="T50" fmla="*/ 376 w 443"/>
                  <a:gd name="T51" fmla="*/ 278 h 358"/>
                  <a:gd name="T52" fmla="*/ 429 w 443"/>
                  <a:gd name="T53" fmla="*/ 278 h 358"/>
                  <a:gd name="T54" fmla="*/ 429 w 443"/>
                  <a:gd name="T55" fmla="*/ 242 h 358"/>
                  <a:gd name="T56" fmla="*/ 443 w 443"/>
                  <a:gd name="T57" fmla="*/ 214 h 358"/>
                  <a:gd name="T58" fmla="*/ 371 w 443"/>
                  <a:gd name="T59" fmla="*/ 231 h 358"/>
                  <a:gd name="T60" fmla="*/ 371 w 443"/>
                  <a:gd name="T61" fmla="*/ 270 h 358"/>
                  <a:gd name="T62" fmla="*/ 330 w 443"/>
                  <a:gd name="T63" fmla="*/ 270 h 358"/>
                  <a:gd name="T64" fmla="*/ 259 w 443"/>
                  <a:gd name="T65" fmla="*/ 231 h 358"/>
                  <a:gd name="T66" fmla="*/ 278 w 443"/>
                  <a:gd name="T67" fmla="*/ 170 h 358"/>
                  <a:gd name="T68" fmla="*/ 278 w 443"/>
                  <a:gd name="T69" fmla="*/ 125 h 358"/>
                  <a:gd name="T70" fmla="*/ 267 w 443"/>
                  <a:gd name="T71" fmla="*/ 80 h 358"/>
                  <a:gd name="T72" fmla="*/ 211 w 443"/>
                  <a:gd name="T73" fmla="*/ 60 h 358"/>
                  <a:gd name="T74" fmla="*/ 173 w 443"/>
                  <a:gd name="T75" fmla="*/ 35 h 358"/>
                  <a:gd name="T76" fmla="*/ 149 w 443"/>
                  <a:gd name="T77" fmla="*/ 7 h 358"/>
                  <a:gd name="T78" fmla="*/ 101 w 443"/>
                  <a:gd name="T79" fmla="*/ 32 h 358"/>
                  <a:gd name="T80" fmla="*/ 0 w 443"/>
                  <a:gd name="T81" fmla="*/ 0 h 35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443"/>
                  <a:gd name="T124" fmla="*/ 0 h 358"/>
                  <a:gd name="T125" fmla="*/ 443 w 443"/>
                  <a:gd name="T126" fmla="*/ 358 h 35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443" h="358">
                    <a:moveTo>
                      <a:pt x="0" y="0"/>
                    </a:moveTo>
                    <a:lnTo>
                      <a:pt x="0" y="54"/>
                    </a:lnTo>
                    <a:lnTo>
                      <a:pt x="24" y="78"/>
                    </a:lnTo>
                    <a:lnTo>
                      <a:pt x="8" y="95"/>
                    </a:lnTo>
                    <a:lnTo>
                      <a:pt x="8" y="110"/>
                    </a:lnTo>
                    <a:lnTo>
                      <a:pt x="32" y="134"/>
                    </a:lnTo>
                    <a:lnTo>
                      <a:pt x="39" y="142"/>
                    </a:lnTo>
                    <a:lnTo>
                      <a:pt x="39" y="153"/>
                    </a:lnTo>
                    <a:lnTo>
                      <a:pt x="60" y="173"/>
                    </a:lnTo>
                    <a:lnTo>
                      <a:pt x="60" y="194"/>
                    </a:lnTo>
                    <a:lnTo>
                      <a:pt x="69" y="194"/>
                    </a:lnTo>
                    <a:lnTo>
                      <a:pt x="78" y="185"/>
                    </a:lnTo>
                    <a:lnTo>
                      <a:pt x="78" y="166"/>
                    </a:lnTo>
                    <a:lnTo>
                      <a:pt x="62" y="166"/>
                    </a:lnTo>
                    <a:lnTo>
                      <a:pt x="62" y="149"/>
                    </a:lnTo>
                    <a:lnTo>
                      <a:pt x="62" y="119"/>
                    </a:lnTo>
                    <a:lnTo>
                      <a:pt x="47" y="104"/>
                    </a:lnTo>
                    <a:lnTo>
                      <a:pt x="47" y="86"/>
                    </a:lnTo>
                    <a:lnTo>
                      <a:pt x="30" y="71"/>
                    </a:lnTo>
                    <a:lnTo>
                      <a:pt x="30" y="41"/>
                    </a:lnTo>
                    <a:lnTo>
                      <a:pt x="30" y="19"/>
                    </a:lnTo>
                    <a:lnTo>
                      <a:pt x="43" y="32"/>
                    </a:lnTo>
                    <a:lnTo>
                      <a:pt x="56" y="45"/>
                    </a:lnTo>
                    <a:lnTo>
                      <a:pt x="56" y="69"/>
                    </a:lnTo>
                    <a:lnTo>
                      <a:pt x="78" y="91"/>
                    </a:lnTo>
                    <a:lnTo>
                      <a:pt x="78" y="106"/>
                    </a:lnTo>
                    <a:lnTo>
                      <a:pt x="93" y="121"/>
                    </a:lnTo>
                    <a:lnTo>
                      <a:pt x="93" y="138"/>
                    </a:lnTo>
                    <a:lnTo>
                      <a:pt x="110" y="155"/>
                    </a:lnTo>
                    <a:lnTo>
                      <a:pt x="110" y="168"/>
                    </a:lnTo>
                    <a:lnTo>
                      <a:pt x="138" y="196"/>
                    </a:lnTo>
                    <a:lnTo>
                      <a:pt x="138" y="220"/>
                    </a:lnTo>
                    <a:lnTo>
                      <a:pt x="129" y="229"/>
                    </a:lnTo>
                    <a:lnTo>
                      <a:pt x="129" y="248"/>
                    </a:lnTo>
                    <a:lnTo>
                      <a:pt x="142" y="263"/>
                    </a:lnTo>
                    <a:lnTo>
                      <a:pt x="153" y="263"/>
                    </a:lnTo>
                    <a:lnTo>
                      <a:pt x="170" y="280"/>
                    </a:lnTo>
                    <a:lnTo>
                      <a:pt x="183" y="280"/>
                    </a:lnTo>
                    <a:lnTo>
                      <a:pt x="199" y="295"/>
                    </a:lnTo>
                    <a:lnTo>
                      <a:pt x="216" y="313"/>
                    </a:lnTo>
                    <a:lnTo>
                      <a:pt x="233" y="313"/>
                    </a:lnTo>
                    <a:lnTo>
                      <a:pt x="252" y="332"/>
                    </a:lnTo>
                    <a:lnTo>
                      <a:pt x="278" y="332"/>
                    </a:lnTo>
                    <a:lnTo>
                      <a:pt x="296" y="313"/>
                    </a:lnTo>
                    <a:lnTo>
                      <a:pt x="313" y="313"/>
                    </a:lnTo>
                    <a:lnTo>
                      <a:pt x="335" y="337"/>
                    </a:lnTo>
                    <a:lnTo>
                      <a:pt x="335" y="347"/>
                    </a:lnTo>
                    <a:lnTo>
                      <a:pt x="347" y="358"/>
                    </a:lnTo>
                    <a:lnTo>
                      <a:pt x="347" y="321"/>
                    </a:lnTo>
                    <a:lnTo>
                      <a:pt x="360" y="308"/>
                    </a:lnTo>
                    <a:lnTo>
                      <a:pt x="360" y="295"/>
                    </a:lnTo>
                    <a:lnTo>
                      <a:pt x="376" y="278"/>
                    </a:lnTo>
                    <a:lnTo>
                      <a:pt x="417" y="278"/>
                    </a:lnTo>
                    <a:lnTo>
                      <a:pt x="429" y="278"/>
                    </a:lnTo>
                    <a:lnTo>
                      <a:pt x="429" y="259"/>
                    </a:lnTo>
                    <a:lnTo>
                      <a:pt x="429" y="242"/>
                    </a:lnTo>
                    <a:lnTo>
                      <a:pt x="443" y="227"/>
                    </a:lnTo>
                    <a:lnTo>
                      <a:pt x="443" y="214"/>
                    </a:lnTo>
                    <a:lnTo>
                      <a:pt x="386" y="214"/>
                    </a:lnTo>
                    <a:lnTo>
                      <a:pt x="371" y="231"/>
                    </a:lnTo>
                    <a:lnTo>
                      <a:pt x="371" y="254"/>
                    </a:lnTo>
                    <a:lnTo>
                      <a:pt x="371" y="270"/>
                    </a:lnTo>
                    <a:lnTo>
                      <a:pt x="356" y="270"/>
                    </a:lnTo>
                    <a:lnTo>
                      <a:pt x="330" y="270"/>
                    </a:lnTo>
                    <a:lnTo>
                      <a:pt x="298" y="270"/>
                    </a:lnTo>
                    <a:lnTo>
                      <a:pt x="259" y="231"/>
                    </a:lnTo>
                    <a:lnTo>
                      <a:pt x="259" y="188"/>
                    </a:lnTo>
                    <a:lnTo>
                      <a:pt x="278" y="170"/>
                    </a:lnTo>
                    <a:lnTo>
                      <a:pt x="278" y="155"/>
                    </a:lnTo>
                    <a:lnTo>
                      <a:pt x="278" y="125"/>
                    </a:lnTo>
                    <a:lnTo>
                      <a:pt x="267" y="114"/>
                    </a:lnTo>
                    <a:lnTo>
                      <a:pt x="267" y="80"/>
                    </a:lnTo>
                    <a:lnTo>
                      <a:pt x="246" y="60"/>
                    </a:lnTo>
                    <a:lnTo>
                      <a:pt x="211" y="60"/>
                    </a:lnTo>
                    <a:lnTo>
                      <a:pt x="211" y="71"/>
                    </a:lnTo>
                    <a:lnTo>
                      <a:pt x="173" y="35"/>
                    </a:lnTo>
                    <a:lnTo>
                      <a:pt x="173" y="7"/>
                    </a:lnTo>
                    <a:lnTo>
                      <a:pt x="149" y="7"/>
                    </a:lnTo>
                    <a:lnTo>
                      <a:pt x="125" y="32"/>
                    </a:lnTo>
                    <a:lnTo>
                      <a:pt x="101" y="32"/>
                    </a:lnTo>
                    <a:lnTo>
                      <a:pt x="69" y="0"/>
                    </a:lnTo>
                    <a:lnTo>
                      <a:pt x="0" y="0"/>
                    </a:lnTo>
                    <a:close/>
                  </a:path>
                </a:pathLst>
              </a:custGeom>
              <a:grpFill/>
              <a:ln w="317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6" name="Freeform 28"/>
              <p:cNvSpPr>
                <a:spLocks/>
              </p:cNvSpPr>
              <p:nvPr/>
            </p:nvSpPr>
            <p:spPr bwMode="auto">
              <a:xfrm>
                <a:off x="1235" y="2040"/>
                <a:ext cx="55" cy="84"/>
              </a:xfrm>
              <a:custGeom>
                <a:avLst/>
                <a:gdLst>
                  <a:gd name="T0" fmla="*/ 0 w 55"/>
                  <a:gd name="T1" fmla="*/ 84 h 84"/>
                  <a:gd name="T2" fmla="*/ 26 w 55"/>
                  <a:gd name="T3" fmla="*/ 84 h 84"/>
                  <a:gd name="T4" fmla="*/ 46 w 55"/>
                  <a:gd name="T5" fmla="*/ 61 h 84"/>
                  <a:gd name="T6" fmla="*/ 55 w 55"/>
                  <a:gd name="T7" fmla="*/ 52 h 84"/>
                  <a:gd name="T8" fmla="*/ 55 w 55"/>
                  <a:gd name="T9" fmla="*/ 0 h 84"/>
                  <a:gd name="T10" fmla="*/ 29 w 55"/>
                  <a:gd name="T11" fmla="*/ 0 h 84"/>
                  <a:gd name="T12" fmla="*/ 15 w 55"/>
                  <a:gd name="T13" fmla="*/ 17 h 84"/>
                  <a:gd name="T14" fmla="*/ 15 w 55"/>
                  <a:gd name="T15" fmla="*/ 30 h 84"/>
                  <a:gd name="T16" fmla="*/ 0 w 55"/>
                  <a:gd name="T17" fmla="*/ 43 h 84"/>
                  <a:gd name="T18" fmla="*/ 0 w 55"/>
                  <a:gd name="T19" fmla="*/ 84 h 84"/>
                  <a:gd name="T20" fmla="*/ 0 w 55"/>
                  <a:gd name="T21" fmla="*/ 84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5"/>
                  <a:gd name="T34" fmla="*/ 0 h 84"/>
                  <a:gd name="T35" fmla="*/ 55 w 55"/>
                  <a:gd name="T36" fmla="*/ 84 h 8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5" h="84">
                    <a:moveTo>
                      <a:pt x="0" y="84"/>
                    </a:moveTo>
                    <a:lnTo>
                      <a:pt x="26" y="84"/>
                    </a:lnTo>
                    <a:lnTo>
                      <a:pt x="46" y="61"/>
                    </a:lnTo>
                    <a:lnTo>
                      <a:pt x="55" y="52"/>
                    </a:lnTo>
                    <a:lnTo>
                      <a:pt x="55" y="0"/>
                    </a:lnTo>
                    <a:lnTo>
                      <a:pt x="29" y="0"/>
                    </a:lnTo>
                    <a:lnTo>
                      <a:pt x="15" y="17"/>
                    </a:lnTo>
                    <a:lnTo>
                      <a:pt x="15" y="30"/>
                    </a:lnTo>
                    <a:lnTo>
                      <a:pt x="0" y="43"/>
                    </a:lnTo>
                    <a:lnTo>
                      <a:pt x="0" y="8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7" name="Freeform 29"/>
              <p:cNvSpPr>
                <a:spLocks/>
              </p:cNvSpPr>
              <p:nvPr/>
            </p:nvSpPr>
            <p:spPr bwMode="auto">
              <a:xfrm>
                <a:off x="1261" y="2099"/>
                <a:ext cx="50" cy="38"/>
              </a:xfrm>
              <a:custGeom>
                <a:avLst/>
                <a:gdLst>
                  <a:gd name="T0" fmla="*/ 0 w 50"/>
                  <a:gd name="T1" fmla="*/ 25 h 38"/>
                  <a:gd name="T2" fmla="*/ 13 w 50"/>
                  <a:gd name="T3" fmla="*/ 38 h 38"/>
                  <a:gd name="T4" fmla="*/ 35 w 50"/>
                  <a:gd name="T5" fmla="*/ 38 h 38"/>
                  <a:gd name="T6" fmla="*/ 50 w 50"/>
                  <a:gd name="T7" fmla="*/ 23 h 38"/>
                  <a:gd name="T8" fmla="*/ 22 w 50"/>
                  <a:gd name="T9" fmla="*/ 23 h 38"/>
                  <a:gd name="T10" fmla="*/ 22 w 50"/>
                  <a:gd name="T11" fmla="*/ 0 h 38"/>
                  <a:gd name="T12" fmla="*/ 0 w 50"/>
                  <a:gd name="T13" fmla="*/ 25 h 38"/>
                  <a:gd name="T14" fmla="*/ 0 w 50"/>
                  <a:gd name="T15" fmla="*/ 25 h 38"/>
                  <a:gd name="T16" fmla="*/ 0 60000 65536"/>
                  <a:gd name="T17" fmla="*/ 0 60000 65536"/>
                  <a:gd name="T18" fmla="*/ 0 60000 65536"/>
                  <a:gd name="T19" fmla="*/ 0 60000 65536"/>
                  <a:gd name="T20" fmla="*/ 0 60000 65536"/>
                  <a:gd name="T21" fmla="*/ 0 60000 65536"/>
                  <a:gd name="T22" fmla="*/ 0 60000 65536"/>
                  <a:gd name="T23" fmla="*/ 0 60000 65536"/>
                  <a:gd name="T24" fmla="*/ 0 w 50"/>
                  <a:gd name="T25" fmla="*/ 0 h 38"/>
                  <a:gd name="T26" fmla="*/ 50 w 50"/>
                  <a:gd name="T27" fmla="*/ 38 h 3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0" h="38">
                    <a:moveTo>
                      <a:pt x="0" y="25"/>
                    </a:moveTo>
                    <a:lnTo>
                      <a:pt x="13" y="38"/>
                    </a:lnTo>
                    <a:lnTo>
                      <a:pt x="35" y="38"/>
                    </a:lnTo>
                    <a:lnTo>
                      <a:pt x="50" y="23"/>
                    </a:lnTo>
                    <a:lnTo>
                      <a:pt x="22" y="23"/>
                    </a:lnTo>
                    <a:lnTo>
                      <a:pt x="22" y="0"/>
                    </a:lnTo>
                    <a:lnTo>
                      <a:pt x="0" y="2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8" name="Freeform 30"/>
              <p:cNvSpPr>
                <a:spLocks/>
              </p:cNvSpPr>
              <p:nvPr/>
            </p:nvSpPr>
            <p:spPr bwMode="auto">
              <a:xfrm>
                <a:off x="1283" y="2086"/>
                <a:ext cx="99" cy="53"/>
              </a:xfrm>
              <a:custGeom>
                <a:avLst/>
                <a:gdLst>
                  <a:gd name="T0" fmla="*/ 22 w 99"/>
                  <a:gd name="T1" fmla="*/ 0 h 53"/>
                  <a:gd name="T2" fmla="*/ 99 w 99"/>
                  <a:gd name="T3" fmla="*/ 0 h 53"/>
                  <a:gd name="T4" fmla="*/ 99 w 99"/>
                  <a:gd name="T5" fmla="*/ 17 h 53"/>
                  <a:gd name="T6" fmla="*/ 78 w 99"/>
                  <a:gd name="T7" fmla="*/ 17 h 53"/>
                  <a:gd name="T8" fmla="*/ 65 w 99"/>
                  <a:gd name="T9" fmla="*/ 30 h 53"/>
                  <a:gd name="T10" fmla="*/ 56 w 99"/>
                  <a:gd name="T11" fmla="*/ 30 h 53"/>
                  <a:gd name="T12" fmla="*/ 45 w 99"/>
                  <a:gd name="T13" fmla="*/ 43 h 53"/>
                  <a:gd name="T14" fmla="*/ 35 w 99"/>
                  <a:gd name="T15" fmla="*/ 53 h 53"/>
                  <a:gd name="T16" fmla="*/ 24 w 99"/>
                  <a:gd name="T17" fmla="*/ 40 h 53"/>
                  <a:gd name="T18" fmla="*/ 28 w 99"/>
                  <a:gd name="T19" fmla="*/ 36 h 53"/>
                  <a:gd name="T20" fmla="*/ 0 w 99"/>
                  <a:gd name="T21" fmla="*/ 36 h 53"/>
                  <a:gd name="T22" fmla="*/ 0 w 99"/>
                  <a:gd name="T23" fmla="*/ 13 h 53"/>
                  <a:gd name="T24" fmla="*/ 7 w 99"/>
                  <a:gd name="T25" fmla="*/ 6 h 53"/>
                  <a:gd name="T26" fmla="*/ 17 w 99"/>
                  <a:gd name="T27" fmla="*/ 6 h 53"/>
                  <a:gd name="T28" fmla="*/ 22 w 99"/>
                  <a:gd name="T29" fmla="*/ 0 h 53"/>
                  <a:gd name="T30" fmla="*/ 22 w 99"/>
                  <a:gd name="T31" fmla="*/ 0 h 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9"/>
                  <a:gd name="T49" fmla="*/ 0 h 53"/>
                  <a:gd name="T50" fmla="*/ 99 w 99"/>
                  <a:gd name="T51" fmla="*/ 53 h 5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9" h="53">
                    <a:moveTo>
                      <a:pt x="22" y="0"/>
                    </a:moveTo>
                    <a:lnTo>
                      <a:pt x="99" y="0"/>
                    </a:lnTo>
                    <a:lnTo>
                      <a:pt x="99" y="17"/>
                    </a:lnTo>
                    <a:lnTo>
                      <a:pt x="78" y="17"/>
                    </a:lnTo>
                    <a:lnTo>
                      <a:pt x="65" y="30"/>
                    </a:lnTo>
                    <a:lnTo>
                      <a:pt x="56" y="30"/>
                    </a:lnTo>
                    <a:lnTo>
                      <a:pt x="45" y="43"/>
                    </a:lnTo>
                    <a:lnTo>
                      <a:pt x="35" y="53"/>
                    </a:lnTo>
                    <a:lnTo>
                      <a:pt x="24" y="40"/>
                    </a:lnTo>
                    <a:lnTo>
                      <a:pt x="28" y="36"/>
                    </a:lnTo>
                    <a:lnTo>
                      <a:pt x="0" y="36"/>
                    </a:lnTo>
                    <a:lnTo>
                      <a:pt x="0" y="13"/>
                    </a:lnTo>
                    <a:lnTo>
                      <a:pt x="7" y="6"/>
                    </a:lnTo>
                    <a:lnTo>
                      <a:pt x="17" y="6"/>
                    </a:lnTo>
                    <a:lnTo>
                      <a:pt x="22"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49" name="Freeform 31"/>
              <p:cNvSpPr>
                <a:spLocks/>
              </p:cNvSpPr>
              <p:nvPr/>
            </p:nvSpPr>
            <p:spPr bwMode="auto">
              <a:xfrm>
                <a:off x="1296" y="2103"/>
                <a:ext cx="86" cy="73"/>
              </a:xfrm>
              <a:custGeom>
                <a:avLst/>
                <a:gdLst>
                  <a:gd name="T0" fmla="*/ 0 w 86"/>
                  <a:gd name="T1" fmla="*/ 34 h 73"/>
                  <a:gd name="T2" fmla="*/ 34 w 86"/>
                  <a:gd name="T3" fmla="*/ 67 h 73"/>
                  <a:gd name="T4" fmla="*/ 34 w 86"/>
                  <a:gd name="T5" fmla="*/ 73 h 73"/>
                  <a:gd name="T6" fmla="*/ 69 w 86"/>
                  <a:gd name="T7" fmla="*/ 73 h 73"/>
                  <a:gd name="T8" fmla="*/ 69 w 86"/>
                  <a:gd name="T9" fmla="*/ 52 h 73"/>
                  <a:gd name="T10" fmla="*/ 69 w 86"/>
                  <a:gd name="T11" fmla="*/ 37 h 73"/>
                  <a:gd name="T12" fmla="*/ 76 w 86"/>
                  <a:gd name="T13" fmla="*/ 37 h 73"/>
                  <a:gd name="T14" fmla="*/ 76 w 86"/>
                  <a:gd name="T15" fmla="*/ 23 h 73"/>
                  <a:gd name="T16" fmla="*/ 82 w 86"/>
                  <a:gd name="T17" fmla="*/ 23 h 73"/>
                  <a:gd name="T18" fmla="*/ 86 w 86"/>
                  <a:gd name="T19" fmla="*/ 23 h 73"/>
                  <a:gd name="T20" fmla="*/ 86 w 86"/>
                  <a:gd name="T21" fmla="*/ 0 h 73"/>
                  <a:gd name="T22" fmla="*/ 65 w 86"/>
                  <a:gd name="T23" fmla="*/ 0 h 73"/>
                  <a:gd name="T24" fmla="*/ 52 w 86"/>
                  <a:gd name="T25" fmla="*/ 15 h 73"/>
                  <a:gd name="T26" fmla="*/ 43 w 86"/>
                  <a:gd name="T27" fmla="*/ 15 h 73"/>
                  <a:gd name="T28" fmla="*/ 22 w 86"/>
                  <a:gd name="T29" fmla="*/ 36 h 73"/>
                  <a:gd name="T30" fmla="*/ 11 w 86"/>
                  <a:gd name="T31" fmla="*/ 23 h 73"/>
                  <a:gd name="T32" fmla="*/ 0 w 86"/>
                  <a:gd name="T33" fmla="*/ 34 h 73"/>
                  <a:gd name="T34" fmla="*/ 0 w 86"/>
                  <a:gd name="T35" fmla="*/ 34 h 7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6"/>
                  <a:gd name="T55" fmla="*/ 0 h 73"/>
                  <a:gd name="T56" fmla="*/ 86 w 86"/>
                  <a:gd name="T57" fmla="*/ 73 h 7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6" h="73">
                    <a:moveTo>
                      <a:pt x="0" y="34"/>
                    </a:moveTo>
                    <a:lnTo>
                      <a:pt x="34" y="67"/>
                    </a:lnTo>
                    <a:lnTo>
                      <a:pt x="34" y="73"/>
                    </a:lnTo>
                    <a:lnTo>
                      <a:pt x="69" y="73"/>
                    </a:lnTo>
                    <a:lnTo>
                      <a:pt x="69" y="52"/>
                    </a:lnTo>
                    <a:lnTo>
                      <a:pt x="69" y="37"/>
                    </a:lnTo>
                    <a:lnTo>
                      <a:pt x="76" y="37"/>
                    </a:lnTo>
                    <a:lnTo>
                      <a:pt x="76" y="23"/>
                    </a:lnTo>
                    <a:lnTo>
                      <a:pt x="82" y="23"/>
                    </a:lnTo>
                    <a:lnTo>
                      <a:pt x="86" y="23"/>
                    </a:lnTo>
                    <a:lnTo>
                      <a:pt x="86" y="0"/>
                    </a:lnTo>
                    <a:lnTo>
                      <a:pt x="65" y="0"/>
                    </a:lnTo>
                    <a:lnTo>
                      <a:pt x="52" y="15"/>
                    </a:lnTo>
                    <a:lnTo>
                      <a:pt x="43" y="15"/>
                    </a:lnTo>
                    <a:lnTo>
                      <a:pt x="22" y="36"/>
                    </a:lnTo>
                    <a:lnTo>
                      <a:pt x="11" y="23"/>
                    </a:lnTo>
                    <a:lnTo>
                      <a:pt x="0" y="3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0" name="Freeform 32"/>
              <p:cNvSpPr>
                <a:spLocks/>
              </p:cNvSpPr>
              <p:nvPr/>
            </p:nvSpPr>
            <p:spPr bwMode="auto">
              <a:xfrm>
                <a:off x="1384" y="2200"/>
                <a:ext cx="98" cy="62"/>
              </a:xfrm>
              <a:custGeom>
                <a:avLst/>
                <a:gdLst>
                  <a:gd name="T0" fmla="*/ 0 w 98"/>
                  <a:gd name="T1" fmla="*/ 32 h 62"/>
                  <a:gd name="T2" fmla="*/ 14 w 98"/>
                  <a:gd name="T3" fmla="*/ 32 h 62"/>
                  <a:gd name="T4" fmla="*/ 14 w 98"/>
                  <a:gd name="T5" fmla="*/ 50 h 62"/>
                  <a:gd name="T6" fmla="*/ 37 w 98"/>
                  <a:gd name="T7" fmla="*/ 50 h 62"/>
                  <a:gd name="T8" fmla="*/ 37 w 98"/>
                  <a:gd name="T9" fmla="*/ 37 h 62"/>
                  <a:gd name="T10" fmla="*/ 48 w 98"/>
                  <a:gd name="T11" fmla="*/ 28 h 62"/>
                  <a:gd name="T12" fmla="*/ 57 w 98"/>
                  <a:gd name="T13" fmla="*/ 17 h 62"/>
                  <a:gd name="T14" fmla="*/ 74 w 98"/>
                  <a:gd name="T15" fmla="*/ 34 h 62"/>
                  <a:gd name="T16" fmla="*/ 68 w 98"/>
                  <a:gd name="T17" fmla="*/ 41 h 62"/>
                  <a:gd name="T18" fmla="*/ 68 w 98"/>
                  <a:gd name="T19" fmla="*/ 49 h 62"/>
                  <a:gd name="T20" fmla="*/ 82 w 98"/>
                  <a:gd name="T21" fmla="*/ 62 h 62"/>
                  <a:gd name="T22" fmla="*/ 82 w 98"/>
                  <a:gd name="T23" fmla="*/ 45 h 62"/>
                  <a:gd name="T24" fmla="*/ 98 w 98"/>
                  <a:gd name="T25" fmla="*/ 26 h 62"/>
                  <a:gd name="T26" fmla="*/ 85 w 98"/>
                  <a:gd name="T27" fmla="*/ 26 h 62"/>
                  <a:gd name="T28" fmla="*/ 68 w 98"/>
                  <a:gd name="T29" fmla="*/ 9 h 62"/>
                  <a:gd name="T30" fmla="*/ 59 w 98"/>
                  <a:gd name="T31" fmla="*/ 0 h 62"/>
                  <a:gd name="T32" fmla="*/ 39 w 98"/>
                  <a:gd name="T33" fmla="*/ 21 h 62"/>
                  <a:gd name="T34" fmla="*/ 29 w 98"/>
                  <a:gd name="T35" fmla="*/ 21 h 62"/>
                  <a:gd name="T36" fmla="*/ 7 w 98"/>
                  <a:gd name="T37" fmla="*/ 21 h 62"/>
                  <a:gd name="T38" fmla="*/ 7 w 98"/>
                  <a:gd name="T39" fmla="*/ 9 h 62"/>
                  <a:gd name="T40" fmla="*/ 0 w 98"/>
                  <a:gd name="T41" fmla="*/ 9 h 62"/>
                  <a:gd name="T42" fmla="*/ 0 w 98"/>
                  <a:gd name="T43" fmla="*/ 32 h 62"/>
                  <a:gd name="T44" fmla="*/ 0 w 98"/>
                  <a:gd name="T45" fmla="*/ 32 h 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98"/>
                  <a:gd name="T70" fmla="*/ 0 h 62"/>
                  <a:gd name="T71" fmla="*/ 98 w 98"/>
                  <a:gd name="T72" fmla="*/ 62 h 6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98" h="62">
                    <a:moveTo>
                      <a:pt x="0" y="32"/>
                    </a:moveTo>
                    <a:lnTo>
                      <a:pt x="14" y="32"/>
                    </a:lnTo>
                    <a:lnTo>
                      <a:pt x="14" y="50"/>
                    </a:lnTo>
                    <a:lnTo>
                      <a:pt x="37" y="50"/>
                    </a:lnTo>
                    <a:lnTo>
                      <a:pt x="37" y="37"/>
                    </a:lnTo>
                    <a:lnTo>
                      <a:pt x="48" y="28"/>
                    </a:lnTo>
                    <a:lnTo>
                      <a:pt x="57" y="17"/>
                    </a:lnTo>
                    <a:lnTo>
                      <a:pt x="74" y="34"/>
                    </a:lnTo>
                    <a:lnTo>
                      <a:pt x="68" y="41"/>
                    </a:lnTo>
                    <a:lnTo>
                      <a:pt x="68" y="49"/>
                    </a:lnTo>
                    <a:lnTo>
                      <a:pt x="82" y="62"/>
                    </a:lnTo>
                    <a:lnTo>
                      <a:pt x="82" y="45"/>
                    </a:lnTo>
                    <a:lnTo>
                      <a:pt x="98" y="26"/>
                    </a:lnTo>
                    <a:lnTo>
                      <a:pt x="85" y="26"/>
                    </a:lnTo>
                    <a:lnTo>
                      <a:pt x="68" y="9"/>
                    </a:lnTo>
                    <a:lnTo>
                      <a:pt x="59" y="0"/>
                    </a:lnTo>
                    <a:lnTo>
                      <a:pt x="39" y="21"/>
                    </a:lnTo>
                    <a:lnTo>
                      <a:pt x="29" y="21"/>
                    </a:lnTo>
                    <a:lnTo>
                      <a:pt x="7" y="21"/>
                    </a:lnTo>
                    <a:lnTo>
                      <a:pt x="7" y="9"/>
                    </a:lnTo>
                    <a:lnTo>
                      <a:pt x="0" y="9"/>
                    </a:lnTo>
                    <a:lnTo>
                      <a:pt x="0" y="3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1" name="Freeform 33"/>
              <p:cNvSpPr>
                <a:spLocks/>
              </p:cNvSpPr>
              <p:nvPr/>
            </p:nvSpPr>
            <p:spPr bwMode="auto">
              <a:xfrm>
                <a:off x="1443" y="2144"/>
                <a:ext cx="198" cy="325"/>
              </a:xfrm>
              <a:custGeom>
                <a:avLst/>
                <a:gdLst>
                  <a:gd name="T0" fmla="*/ 23 w 198"/>
                  <a:gd name="T1" fmla="*/ 119 h 325"/>
                  <a:gd name="T2" fmla="*/ 23 w 198"/>
                  <a:gd name="T3" fmla="*/ 175 h 325"/>
                  <a:gd name="T4" fmla="*/ 0 w 198"/>
                  <a:gd name="T5" fmla="*/ 198 h 325"/>
                  <a:gd name="T6" fmla="*/ 0 w 198"/>
                  <a:gd name="T7" fmla="*/ 218 h 325"/>
                  <a:gd name="T8" fmla="*/ 15 w 198"/>
                  <a:gd name="T9" fmla="*/ 235 h 325"/>
                  <a:gd name="T10" fmla="*/ 60 w 198"/>
                  <a:gd name="T11" fmla="*/ 235 h 325"/>
                  <a:gd name="T12" fmla="*/ 78 w 198"/>
                  <a:gd name="T13" fmla="*/ 252 h 325"/>
                  <a:gd name="T14" fmla="*/ 99 w 198"/>
                  <a:gd name="T15" fmla="*/ 274 h 325"/>
                  <a:gd name="T16" fmla="*/ 99 w 198"/>
                  <a:gd name="T17" fmla="*/ 291 h 325"/>
                  <a:gd name="T18" fmla="*/ 116 w 198"/>
                  <a:gd name="T19" fmla="*/ 291 h 325"/>
                  <a:gd name="T20" fmla="*/ 145 w 198"/>
                  <a:gd name="T21" fmla="*/ 291 h 325"/>
                  <a:gd name="T22" fmla="*/ 145 w 198"/>
                  <a:gd name="T23" fmla="*/ 317 h 325"/>
                  <a:gd name="T24" fmla="*/ 145 w 198"/>
                  <a:gd name="T25" fmla="*/ 325 h 325"/>
                  <a:gd name="T26" fmla="*/ 157 w 198"/>
                  <a:gd name="T27" fmla="*/ 325 h 325"/>
                  <a:gd name="T28" fmla="*/ 157 w 198"/>
                  <a:gd name="T29" fmla="*/ 284 h 325"/>
                  <a:gd name="T30" fmla="*/ 166 w 198"/>
                  <a:gd name="T31" fmla="*/ 274 h 325"/>
                  <a:gd name="T32" fmla="*/ 166 w 198"/>
                  <a:gd name="T33" fmla="*/ 257 h 325"/>
                  <a:gd name="T34" fmla="*/ 153 w 198"/>
                  <a:gd name="T35" fmla="*/ 244 h 325"/>
                  <a:gd name="T36" fmla="*/ 162 w 198"/>
                  <a:gd name="T37" fmla="*/ 235 h 325"/>
                  <a:gd name="T38" fmla="*/ 172 w 198"/>
                  <a:gd name="T39" fmla="*/ 226 h 325"/>
                  <a:gd name="T40" fmla="*/ 172 w 198"/>
                  <a:gd name="T41" fmla="*/ 213 h 325"/>
                  <a:gd name="T42" fmla="*/ 198 w 198"/>
                  <a:gd name="T43" fmla="*/ 213 h 325"/>
                  <a:gd name="T44" fmla="*/ 198 w 198"/>
                  <a:gd name="T45" fmla="*/ 175 h 325"/>
                  <a:gd name="T46" fmla="*/ 198 w 198"/>
                  <a:gd name="T47" fmla="*/ 157 h 325"/>
                  <a:gd name="T48" fmla="*/ 198 w 198"/>
                  <a:gd name="T49" fmla="*/ 119 h 325"/>
                  <a:gd name="T50" fmla="*/ 164 w 198"/>
                  <a:gd name="T51" fmla="*/ 119 h 325"/>
                  <a:gd name="T52" fmla="*/ 151 w 198"/>
                  <a:gd name="T53" fmla="*/ 106 h 325"/>
                  <a:gd name="T54" fmla="*/ 132 w 198"/>
                  <a:gd name="T55" fmla="*/ 106 h 325"/>
                  <a:gd name="T56" fmla="*/ 112 w 198"/>
                  <a:gd name="T57" fmla="*/ 88 h 325"/>
                  <a:gd name="T58" fmla="*/ 112 w 198"/>
                  <a:gd name="T59" fmla="*/ 45 h 325"/>
                  <a:gd name="T60" fmla="*/ 142 w 198"/>
                  <a:gd name="T61" fmla="*/ 17 h 325"/>
                  <a:gd name="T62" fmla="*/ 142 w 198"/>
                  <a:gd name="T63" fmla="*/ 0 h 325"/>
                  <a:gd name="T64" fmla="*/ 125 w 198"/>
                  <a:gd name="T65" fmla="*/ 0 h 325"/>
                  <a:gd name="T66" fmla="*/ 101 w 198"/>
                  <a:gd name="T67" fmla="*/ 26 h 325"/>
                  <a:gd name="T68" fmla="*/ 67 w 198"/>
                  <a:gd name="T69" fmla="*/ 26 h 325"/>
                  <a:gd name="T70" fmla="*/ 52 w 198"/>
                  <a:gd name="T71" fmla="*/ 41 h 325"/>
                  <a:gd name="T72" fmla="*/ 52 w 198"/>
                  <a:gd name="T73" fmla="*/ 65 h 325"/>
                  <a:gd name="T74" fmla="*/ 52 w 198"/>
                  <a:gd name="T75" fmla="*/ 82 h 325"/>
                  <a:gd name="T76" fmla="*/ 39 w 198"/>
                  <a:gd name="T77" fmla="*/ 82 h 325"/>
                  <a:gd name="T78" fmla="*/ 23 w 198"/>
                  <a:gd name="T79" fmla="*/ 101 h 325"/>
                  <a:gd name="T80" fmla="*/ 23 w 198"/>
                  <a:gd name="T81" fmla="*/ 119 h 325"/>
                  <a:gd name="T82" fmla="*/ 23 w 198"/>
                  <a:gd name="T83" fmla="*/ 119 h 32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98"/>
                  <a:gd name="T127" fmla="*/ 0 h 325"/>
                  <a:gd name="T128" fmla="*/ 198 w 198"/>
                  <a:gd name="T129" fmla="*/ 325 h 325"/>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98" h="325">
                    <a:moveTo>
                      <a:pt x="23" y="119"/>
                    </a:moveTo>
                    <a:lnTo>
                      <a:pt x="23" y="175"/>
                    </a:lnTo>
                    <a:lnTo>
                      <a:pt x="0" y="198"/>
                    </a:lnTo>
                    <a:lnTo>
                      <a:pt x="0" y="218"/>
                    </a:lnTo>
                    <a:lnTo>
                      <a:pt x="15" y="235"/>
                    </a:lnTo>
                    <a:lnTo>
                      <a:pt x="60" y="235"/>
                    </a:lnTo>
                    <a:lnTo>
                      <a:pt x="78" y="252"/>
                    </a:lnTo>
                    <a:lnTo>
                      <a:pt x="99" y="274"/>
                    </a:lnTo>
                    <a:lnTo>
                      <a:pt x="99" y="291"/>
                    </a:lnTo>
                    <a:lnTo>
                      <a:pt x="116" y="291"/>
                    </a:lnTo>
                    <a:lnTo>
                      <a:pt x="145" y="291"/>
                    </a:lnTo>
                    <a:lnTo>
                      <a:pt x="145" y="317"/>
                    </a:lnTo>
                    <a:lnTo>
                      <a:pt x="145" y="325"/>
                    </a:lnTo>
                    <a:lnTo>
                      <a:pt x="157" y="325"/>
                    </a:lnTo>
                    <a:lnTo>
                      <a:pt x="157" y="284"/>
                    </a:lnTo>
                    <a:lnTo>
                      <a:pt x="166" y="274"/>
                    </a:lnTo>
                    <a:lnTo>
                      <a:pt x="166" y="257"/>
                    </a:lnTo>
                    <a:lnTo>
                      <a:pt x="153" y="244"/>
                    </a:lnTo>
                    <a:lnTo>
                      <a:pt x="162" y="235"/>
                    </a:lnTo>
                    <a:lnTo>
                      <a:pt x="172" y="226"/>
                    </a:lnTo>
                    <a:lnTo>
                      <a:pt x="172" y="213"/>
                    </a:lnTo>
                    <a:lnTo>
                      <a:pt x="198" y="213"/>
                    </a:lnTo>
                    <a:lnTo>
                      <a:pt x="198" y="175"/>
                    </a:lnTo>
                    <a:lnTo>
                      <a:pt x="198" y="157"/>
                    </a:lnTo>
                    <a:lnTo>
                      <a:pt x="198" y="119"/>
                    </a:lnTo>
                    <a:lnTo>
                      <a:pt x="164" y="119"/>
                    </a:lnTo>
                    <a:lnTo>
                      <a:pt x="151" y="106"/>
                    </a:lnTo>
                    <a:lnTo>
                      <a:pt x="132" y="106"/>
                    </a:lnTo>
                    <a:lnTo>
                      <a:pt x="112" y="88"/>
                    </a:lnTo>
                    <a:lnTo>
                      <a:pt x="112" y="45"/>
                    </a:lnTo>
                    <a:lnTo>
                      <a:pt x="142" y="17"/>
                    </a:lnTo>
                    <a:lnTo>
                      <a:pt x="142" y="0"/>
                    </a:lnTo>
                    <a:lnTo>
                      <a:pt x="125" y="0"/>
                    </a:lnTo>
                    <a:lnTo>
                      <a:pt x="101" y="26"/>
                    </a:lnTo>
                    <a:lnTo>
                      <a:pt x="67" y="26"/>
                    </a:lnTo>
                    <a:lnTo>
                      <a:pt x="52" y="41"/>
                    </a:lnTo>
                    <a:lnTo>
                      <a:pt x="52" y="65"/>
                    </a:lnTo>
                    <a:lnTo>
                      <a:pt x="52" y="82"/>
                    </a:lnTo>
                    <a:lnTo>
                      <a:pt x="39" y="82"/>
                    </a:lnTo>
                    <a:lnTo>
                      <a:pt x="23" y="101"/>
                    </a:lnTo>
                    <a:lnTo>
                      <a:pt x="23" y="11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2" name="Freeform 34"/>
              <p:cNvSpPr>
                <a:spLocks/>
              </p:cNvSpPr>
              <p:nvPr/>
            </p:nvSpPr>
            <p:spPr bwMode="auto">
              <a:xfrm>
                <a:off x="1406" y="2362"/>
                <a:ext cx="95" cy="123"/>
              </a:xfrm>
              <a:custGeom>
                <a:avLst/>
                <a:gdLst>
                  <a:gd name="T0" fmla="*/ 37 w 95"/>
                  <a:gd name="T1" fmla="*/ 0 h 123"/>
                  <a:gd name="T2" fmla="*/ 0 w 95"/>
                  <a:gd name="T3" fmla="*/ 38 h 123"/>
                  <a:gd name="T4" fmla="*/ 0 w 95"/>
                  <a:gd name="T5" fmla="*/ 69 h 123"/>
                  <a:gd name="T6" fmla="*/ 17 w 95"/>
                  <a:gd name="T7" fmla="*/ 69 h 123"/>
                  <a:gd name="T8" fmla="*/ 17 w 95"/>
                  <a:gd name="T9" fmla="*/ 92 h 123"/>
                  <a:gd name="T10" fmla="*/ 17 w 95"/>
                  <a:gd name="T11" fmla="*/ 105 h 123"/>
                  <a:gd name="T12" fmla="*/ 35 w 95"/>
                  <a:gd name="T13" fmla="*/ 123 h 123"/>
                  <a:gd name="T14" fmla="*/ 48 w 95"/>
                  <a:gd name="T15" fmla="*/ 123 h 123"/>
                  <a:gd name="T16" fmla="*/ 48 w 95"/>
                  <a:gd name="T17" fmla="*/ 90 h 123"/>
                  <a:gd name="T18" fmla="*/ 73 w 95"/>
                  <a:gd name="T19" fmla="*/ 66 h 123"/>
                  <a:gd name="T20" fmla="*/ 95 w 95"/>
                  <a:gd name="T21" fmla="*/ 66 h 123"/>
                  <a:gd name="T22" fmla="*/ 95 w 95"/>
                  <a:gd name="T23" fmla="*/ 38 h 123"/>
                  <a:gd name="T24" fmla="*/ 95 w 95"/>
                  <a:gd name="T25" fmla="*/ 17 h 123"/>
                  <a:gd name="T26" fmla="*/ 52 w 95"/>
                  <a:gd name="T27" fmla="*/ 17 h 123"/>
                  <a:gd name="T28" fmla="*/ 37 w 95"/>
                  <a:gd name="T29" fmla="*/ 0 h 123"/>
                  <a:gd name="T30" fmla="*/ 37 w 95"/>
                  <a:gd name="T31" fmla="*/ 0 h 12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95"/>
                  <a:gd name="T49" fmla="*/ 0 h 123"/>
                  <a:gd name="T50" fmla="*/ 95 w 95"/>
                  <a:gd name="T51" fmla="*/ 123 h 123"/>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95" h="123">
                    <a:moveTo>
                      <a:pt x="37" y="0"/>
                    </a:moveTo>
                    <a:lnTo>
                      <a:pt x="0" y="38"/>
                    </a:lnTo>
                    <a:lnTo>
                      <a:pt x="0" y="69"/>
                    </a:lnTo>
                    <a:lnTo>
                      <a:pt x="17" y="69"/>
                    </a:lnTo>
                    <a:lnTo>
                      <a:pt x="17" y="92"/>
                    </a:lnTo>
                    <a:lnTo>
                      <a:pt x="17" y="105"/>
                    </a:lnTo>
                    <a:lnTo>
                      <a:pt x="35" y="123"/>
                    </a:lnTo>
                    <a:lnTo>
                      <a:pt x="48" y="123"/>
                    </a:lnTo>
                    <a:lnTo>
                      <a:pt x="48" y="90"/>
                    </a:lnTo>
                    <a:lnTo>
                      <a:pt x="73" y="66"/>
                    </a:lnTo>
                    <a:lnTo>
                      <a:pt x="95" y="66"/>
                    </a:lnTo>
                    <a:lnTo>
                      <a:pt x="95" y="38"/>
                    </a:lnTo>
                    <a:lnTo>
                      <a:pt x="95" y="17"/>
                    </a:lnTo>
                    <a:lnTo>
                      <a:pt x="52" y="17"/>
                    </a:lnTo>
                    <a:lnTo>
                      <a:pt x="37"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3" name="Freeform 35"/>
              <p:cNvSpPr>
                <a:spLocks/>
              </p:cNvSpPr>
              <p:nvPr/>
            </p:nvSpPr>
            <p:spPr bwMode="auto">
              <a:xfrm>
                <a:off x="1398" y="2379"/>
                <a:ext cx="239" cy="365"/>
              </a:xfrm>
              <a:custGeom>
                <a:avLst/>
                <a:gdLst>
                  <a:gd name="T0" fmla="*/ 27 w 239"/>
                  <a:gd name="T1" fmla="*/ 65 h 365"/>
                  <a:gd name="T2" fmla="*/ 0 w 239"/>
                  <a:gd name="T3" fmla="*/ 91 h 365"/>
                  <a:gd name="T4" fmla="*/ 0 w 239"/>
                  <a:gd name="T5" fmla="*/ 127 h 365"/>
                  <a:gd name="T6" fmla="*/ 30 w 239"/>
                  <a:gd name="T7" fmla="*/ 157 h 365"/>
                  <a:gd name="T8" fmla="*/ 60 w 239"/>
                  <a:gd name="T9" fmla="*/ 187 h 365"/>
                  <a:gd name="T10" fmla="*/ 60 w 239"/>
                  <a:gd name="T11" fmla="*/ 218 h 365"/>
                  <a:gd name="T12" fmla="*/ 84 w 239"/>
                  <a:gd name="T13" fmla="*/ 242 h 365"/>
                  <a:gd name="T14" fmla="*/ 103 w 239"/>
                  <a:gd name="T15" fmla="*/ 263 h 365"/>
                  <a:gd name="T16" fmla="*/ 103 w 239"/>
                  <a:gd name="T17" fmla="*/ 291 h 365"/>
                  <a:gd name="T18" fmla="*/ 149 w 239"/>
                  <a:gd name="T19" fmla="*/ 338 h 365"/>
                  <a:gd name="T20" fmla="*/ 174 w 239"/>
                  <a:gd name="T21" fmla="*/ 338 h 365"/>
                  <a:gd name="T22" fmla="*/ 203 w 239"/>
                  <a:gd name="T23" fmla="*/ 365 h 365"/>
                  <a:gd name="T24" fmla="*/ 217 w 239"/>
                  <a:gd name="T25" fmla="*/ 365 h 365"/>
                  <a:gd name="T26" fmla="*/ 239 w 239"/>
                  <a:gd name="T27" fmla="*/ 343 h 365"/>
                  <a:gd name="T28" fmla="*/ 239 w 239"/>
                  <a:gd name="T29" fmla="*/ 324 h 365"/>
                  <a:gd name="T30" fmla="*/ 224 w 239"/>
                  <a:gd name="T31" fmla="*/ 310 h 365"/>
                  <a:gd name="T32" fmla="*/ 224 w 239"/>
                  <a:gd name="T33" fmla="*/ 220 h 365"/>
                  <a:gd name="T34" fmla="*/ 196 w 239"/>
                  <a:gd name="T35" fmla="*/ 220 h 365"/>
                  <a:gd name="T36" fmla="*/ 196 w 239"/>
                  <a:gd name="T37" fmla="*/ 187 h 365"/>
                  <a:gd name="T38" fmla="*/ 177 w 239"/>
                  <a:gd name="T39" fmla="*/ 205 h 365"/>
                  <a:gd name="T40" fmla="*/ 170 w 239"/>
                  <a:gd name="T41" fmla="*/ 196 h 365"/>
                  <a:gd name="T42" fmla="*/ 138 w 239"/>
                  <a:gd name="T43" fmla="*/ 166 h 365"/>
                  <a:gd name="T44" fmla="*/ 138 w 239"/>
                  <a:gd name="T45" fmla="*/ 138 h 365"/>
                  <a:gd name="T46" fmla="*/ 168 w 239"/>
                  <a:gd name="T47" fmla="*/ 108 h 365"/>
                  <a:gd name="T48" fmla="*/ 168 w 239"/>
                  <a:gd name="T49" fmla="*/ 95 h 365"/>
                  <a:gd name="T50" fmla="*/ 168 w 239"/>
                  <a:gd name="T51" fmla="*/ 91 h 365"/>
                  <a:gd name="T52" fmla="*/ 190 w 239"/>
                  <a:gd name="T53" fmla="*/ 91 h 365"/>
                  <a:gd name="T54" fmla="*/ 190 w 239"/>
                  <a:gd name="T55" fmla="*/ 56 h 365"/>
                  <a:gd name="T56" fmla="*/ 144 w 239"/>
                  <a:gd name="T57" fmla="*/ 56 h 365"/>
                  <a:gd name="T58" fmla="*/ 144 w 239"/>
                  <a:gd name="T59" fmla="*/ 39 h 365"/>
                  <a:gd name="T60" fmla="*/ 105 w 239"/>
                  <a:gd name="T61" fmla="*/ 0 h 365"/>
                  <a:gd name="T62" fmla="*/ 103 w 239"/>
                  <a:gd name="T63" fmla="*/ 0 h 365"/>
                  <a:gd name="T64" fmla="*/ 103 w 239"/>
                  <a:gd name="T65" fmla="*/ 49 h 365"/>
                  <a:gd name="T66" fmla="*/ 82 w 239"/>
                  <a:gd name="T67" fmla="*/ 49 h 365"/>
                  <a:gd name="T68" fmla="*/ 58 w 239"/>
                  <a:gd name="T69" fmla="*/ 73 h 365"/>
                  <a:gd name="T70" fmla="*/ 58 w 239"/>
                  <a:gd name="T71" fmla="*/ 106 h 365"/>
                  <a:gd name="T72" fmla="*/ 43 w 239"/>
                  <a:gd name="T73" fmla="*/ 106 h 365"/>
                  <a:gd name="T74" fmla="*/ 27 w 239"/>
                  <a:gd name="T75" fmla="*/ 88 h 365"/>
                  <a:gd name="T76" fmla="*/ 27 w 239"/>
                  <a:gd name="T77" fmla="*/ 65 h 365"/>
                  <a:gd name="T78" fmla="*/ 27 w 239"/>
                  <a:gd name="T79" fmla="*/ 65 h 36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9"/>
                  <a:gd name="T121" fmla="*/ 0 h 365"/>
                  <a:gd name="T122" fmla="*/ 239 w 239"/>
                  <a:gd name="T123" fmla="*/ 365 h 36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9" h="365">
                    <a:moveTo>
                      <a:pt x="27" y="65"/>
                    </a:moveTo>
                    <a:lnTo>
                      <a:pt x="0" y="91"/>
                    </a:lnTo>
                    <a:lnTo>
                      <a:pt x="0" y="127"/>
                    </a:lnTo>
                    <a:lnTo>
                      <a:pt x="30" y="157"/>
                    </a:lnTo>
                    <a:lnTo>
                      <a:pt x="60" y="187"/>
                    </a:lnTo>
                    <a:lnTo>
                      <a:pt x="60" y="218"/>
                    </a:lnTo>
                    <a:lnTo>
                      <a:pt x="84" y="242"/>
                    </a:lnTo>
                    <a:lnTo>
                      <a:pt x="103" y="263"/>
                    </a:lnTo>
                    <a:lnTo>
                      <a:pt x="103" y="291"/>
                    </a:lnTo>
                    <a:lnTo>
                      <a:pt x="149" y="338"/>
                    </a:lnTo>
                    <a:lnTo>
                      <a:pt x="174" y="338"/>
                    </a:lnTo>
                    <a:lnTo>
                      <a:pt x="203" y="365"/>
                    </a:lnTo>
                    <a:lnTo>
                      <a:pt x="217" y="365"/>
                    </a:lnTo>
                    <a:lnTo>
                      <a:pt x="239" y="343"/>
                    </a:lnTo>
                    <a:lnTo>
                      <a:pt x="239" y="324"/>
                    </a:lnTo>
                    <a:lnTo>
                      <a:pt x="224" y="310"/>
                    </a:lnTo>
                    <a:lnTo>
                      <a:pt x="224" y="220"/>
                    </a:lnTo>
                    <a:lnTo>
                      <a:pt x="196" y="220"/>
                    </a:lnTo>
                    <a:lnTo>
                      <a:pt x="196" y="187"/>
                    </a:lnTo>
                    <a:lnTo>
                      <a:pt x="177" y="205"/>
                    </a:lnTo>
                    <a:lnTo>
                      <a:pt x="170" y="196"/>
                    </a:lnTo>
                    <a:lnTo>
                      <a:pt x="138" y="166"/>
                    </a:lnTo>
                    <a:lnTo>
                      <a:pt x="138" y="138"/>
                    </a:lnTo>
                    <a:lnTo>
                      <a:pt x="168" y="108"/>
                    </a:lnTo>
                    <a:lnTo>
                      <a:pt x="168" y="95"/>
                    </a:lnTo>
                    <a:lnTo>
                      <a:pt x="168" y="91"/>
                    </a:lnTo>
                    <a:lnTo>
                      <a:pt x="190" y="91"/>
                    </a:lnTo>
                    <a:lnTo>
                      <a:pt x="190" y="56"/>
                    </a:lnTo>
                    <a:lnTo>
                      <a:pt x="144" y="56"/>
                    </a:lnTo>
                    <a:lnTo>
                      <a:pt x="144" y="39"/>
                    </a:lnTo>
                    <a:lnTo>
                      <a:pt x="105" y="0"/>
                    </a:lnTo>
                    <a:lnTo>
                      <a:pt x="103" y="0"/>
                    </a:lnTo>
                    <a:lnTo>
                      <a:pt x="103" y="49"/>
                    </a:lnTo>
                    <a:lnTo>
                      <a:pt x="82" y="49"/>
                    </a:lnTo>
                    <a:lnTo>
                      <a:pt x="58" y="73"/>
                    </a:lnTo>
                    <a:lnTo>
                      <a:pt x="58" y="106"/>
                    </a:lnTo>
                    <a:lnTo>
                      <a:pt x="43" y="106"/>
                    </a:lnTo>
                    <a:lnTo>
                      <a:pt x="27" y="88"/>
                    </a:lnTo>
                    <a:lnTo>
                      <a:pt x="27" y="6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4" name="Freeform 36"/>
              <p:cNvSpPr>
                <a:spLocks/>
              </p:cNvSpPr>
              <p:nvPr/>
            </p:nvSpPr>
            <p:spPr bwMode="auto">
              <a:xfrm>
                <a:off x="1618" y="2571"/>
                <a:ext cx="201" cy="257"/>
              </a:xfrm>
              <a:custGeom>
                <a:avLst/>
                <a:gdLst>
                  <a:gd name="T0" fmla="*/ 4 w 201"/>
                  <a:gd name="T1" fmla="*/ 28 h 257"/>
                  <a:gd name="T2" fmla="*/ 23 w 201"/>
                  <a:gd name="T3" fmla="*/ 28 h 257"/>
                  <a:gd name="T4" fmla="*/ 37 w 201"/>
                  <a:gd name="T5" fmla="*/ 13 h 257"/>
                  <a:gd name="T6" fmla="*/ 51 w 201"/>
                  <a:gd name="T7" fmla="*/ 0 h 257"/>
                  <a:gd name="T8" fmla="*/ 64 w 201"/>
                  <a:gd name="T9" fmla="*/ 13 h 257"/>
                  <a:gd name="T10" fmla="*/ 64 w 201"/>
                  <a:gd name="T11" fmla="*/ 36 h 257"/>
                  <a:gd name="T12" fmla="*/ 84 w 201"/>
                  <a:gd name="T13" fmla="*/ 56 h 257"/>
                  <a:gd name="T14" fmla="*/ 108 w 201"/>
                  <a:gd name="T15" fmla="*/ 56 h 257"/>
                  <a:gd name="T16" fmla="*/ 151 w 201"/>
                  <a:gd name="T17" fmla="*/ 99 h 257"/>
                  <a:gd name="T18" fmla="*/ 151 w 201"/>
                  <a:gd name="T19" fmla="*/ 121 h 257"/>
                  <a:gd name="T20" fmla="*/ 168 w 201"/>
                  <a:gd name="T21" fmla="*/ 138 h 257"/>
                  <a:gd name="T22" fmla="*/ 186 w 201"/>
                  <a:gd name="T23" fmla="*/ 138 h 257"/>
                  <a:gd name="T24" fmla="*/ 201 w 201"/>
                  <a:gd name="T25" fmla="*/ 153 h 257"/>
                  <a:gd name="T26" fmla="*/ 201 w 201"/>
                  <a:gd name="T27" fmla="*/ 188 h 257"/>
                  <a:gd name="T28" fmla="*/ 188 w 201"/>
                  <a:gd name="T29" fmla="*/ 188 h 257"/>
                  <a:gd name="T30" fmla="*/ 181 w 201"/>
                  <a:gd name="T31" fmla="*/ 181 h 257"/>
                  <a:gd name="T32" fmla="*/ 159 w 201"/>
                  <a:gd name="T33" fmla="*/ 181 h 257"/>
                  <a:gd name="T34" fmla="*/ 134 w 201"/>
                  <a:gd name="T35" fmla="*/ 205 h 257"/>
                  <a:gd name="T36" fmla="*/ 134 w 201"/>
                  <a:gd name="T37" fmla="*/ 224 h 257"/>
                  <a:gd name="T38" fmla="*/ 134 w 201"/>
                  <a:gd name="T39" fmla="*/ 241 h 257"/>
                  <a:gd name="T40" fmla="*/ 105 w 201"/>
                  <a:gd name="T41" fmla="*/ 241 h 257"/>
                  <a:gd name="T42" fmla="*/ 105 w 201"/>
                  <a:gd name="T43" fmla="*/ 254 h 257"/>
                  <a:gd name="T44" fmla="*/ 95 w 201"/>
                  <a:gd name="T45" fmla="*/ 254 h 257"/>
                  <a:gd name="T46" fmla="*/ 84 w 201"/>
                  <a:gd name="T47" fmla="*/ 242 h 257"/>
                  <a:gd name="T48" fmla="*/ 73 w 201"/>
                  <a:gd name="T49" fmla="*/ 242 h 257"/>
                  <a:gd name="T50" fmla="*/ 58 w 201"/>
                  <a:gd name="T51" fmla="*/ 257 h 257"/>
                  <a:gd name="T52" fmla="*/ 43 w 201"/>
                  <a:gd name="T53" fmla="*/ 257 h 257"/>
                  <a:gd name="T54" fmla="*/ 32 w 201"/>
                  <a:gd name="T55" fmla="*/ 246 h 257"/>
                  <a:gd name="T56" fmla="*/ 32 w 201"/>
                  <a:gd name="T57" fmla="*/ 229 h 257"/>
                  <a:gd name="T58" fmla="*/ 17 w 201"/>
                  <a:gd name="T59" fmla="*/ 214 h 257"/>
                  <a:gd name="T60" fmla="*/ 17 w 201"/>
                  <a:gd name="T61" fmla="*/ 190 h 257"/>
                  <a:gd name="T62" fmla="*/ 0 w 201"/>
                  <a:gd name="T63" fmla="*/ 172 h 257"/>
                  <a:gd name="T64" fmla="*/ 19 w 201"/>
                  <a:gd name="T65" fmla="*/ 151 h 257"/>
                  <a:gd name="T66" fmla="*/ 19 w 201"/>
                  <a:gd name="T67" fmla="*/ 132 h 257"/>
                  <a:gd name="T68" fmla="*/ 4 w 201"/>
                  <a:gd name="T69" fmla="*/ 118 h 257"/>
                  <a:gd name="T70" fmla="*/ 4 w 201"/>
                  <a:gd name="T71" fmla="*/ 28 h 257"/>
                  <a:gd name="T72" fmla="*/ 4 w 201"/>
                  <a:gd name="T73" fmla="*/ 28 h 25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01"/>
                  <a:gd name="T112" fmla="*/ 0 h 257"/>
                  <a:gd name="T113" fmla="*/ 201 w 201"/>
                  <a:gd name="T114" fmla="*/ 257 h 25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01" h="257">
                    <a:moveTo>
                      <a:pt x="4" y="28"/>
                    </a:moveTo>
                    <a:lnTo>
                      <a:pt x="23" y="28"/>
                    </a:lnTo>
                    <a:lnTo>
                      <a:pt x="37" y="13"/>
                    </a:lnTo>
                    <a:lnTo>
                      <a:pt x="51" y="0"/>
                    </a:lnTo>
                    <a:lnTo>
                      <a:pt x="64" y="13"/>
                    </a:lnTo>
                    <a:lnTo>
                      <a:pt x="64" y="36"/>
                    </a:lnTo>
                    <a:lnTo>
                      <a:pt x="84" y="56"/>
                    </a:lnTo>
                    <a:lnTo>
                      <a:pt x="108" y="56"/>
                    </a:lnTo>
                    <a:lnTo>
                      <a:pt x="151" y="99"/>
                    </a:lnTo>
                    <a:lnTo>
                      <a:pt x="151" y="121"/>
                    </a:lnTo>
                    <a:lnTo>
                      <a:pt x="168" y="138"/>
                    </a:lnTo>
                    <a:lnTo>
                      <a:pt x="186" y="138"/>
                    </a:lnTo>
                    <a:lnTo>
                      <a:pt x="201" y="153"/>
                    </a:lnTo>
                    <a:lnTo>
                      <a:pt x="201" y="188"/>
                    </a:lnTo>
                    <a:lnTo>
                      <a:pt x="188" y="188"/>
                    </a:lnTo>
                    <a:lnTo>
                      <a:pt x="181" y="181"/>
                    </a:lnTo>
                    <a:lnTo>
                      <a:pt x="159" y="181"/>
                    </a:lnTo>
                    <a:lnTo>
                      <a:pt x="134" y="205"/>
                    </a:lnTo>
                    <a:lnTo>
                      <a:pt x="134" y="224"/>
                    </a:lnTo>
                    <a:lnTo>
                      <a:pt x="134" y="241"/>
                    </a:lnTo>
                    <a:lnTo>
                      <a:pt x="105" y="241"/>
                    </a:lnTo>
                    <a:lnTo>
                      <a:pt x="105" y="254"/>
                    </a:lnTo>
                    <a:lnTo>
                      <a:pt x="95" y="254"/>
                    </a:lnTo>
                    <a:lnTo>
                      <a:pt x="84" y="242"/>
                    </a:lnTo>
                    <a:lnTo>
                      <a:pt x="73" y="242"/>
                    </a:lnTo>
                    <a:lnTo>
                      <a:pt x="58" y="257"/>
                    </a:lnTo>
                    <a:lnTo>
                      <a:pt x="43" y="257"/>
                    </a:lnTo>
                    <a:lnTo>
                      <a:pt x="32" y="246"/>
                    </a:lnTo>
                    <a:lnTo>
                      <a:pt x="32" y="229"/>
                    </a:lnTo>
                    <a:lnTo>
                      <a:pt x="17" y="214"/>
                    </a:lnTo>
                    <a:lnTo>
                      <a:pt x="17" y="190"/>
                    </a:lnTo>
                    <a:lnTo>
                      <a:pt x="0" y="172"/>
                    </a:lnTo>
                    <a:lnTo>
                      <a:pt x="19" y="151"/>
                    </a:lnTo>
                    <a:lnTo>
                      <a:pt x="19" y="132"/>
                    </a:lnTo>
                    <a:lnTo>
                      <a:pt x="4" y="118"/>
                    </a:lnTo>
                    <a:lnTo>
                      <a:pt x="4" y="2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5" name="Freeform 37"/>
              <p:cNvSpPr>
                <a:spLocks/>
              </p:cNvSpPr>
              <p:nvPr/>
            </p:nvSpPr>
            <p:spPr bwMode="auto">
              <a:xfrm>
                <a:off x="1601" y="2743"/>
                <a:ext cx="244" cy="693"/>
              </a:xfrm>
              <a:custGeom>
                <a:avLst/>
                <a:gdLst>
                  <a:gd name="T0" fmla="*/ 0 w 244"/>
                  <a:gd name="T1" fmla="*/ 28 h 693"/>
                  <a:gd name="T2" fmla="*/ 14 w 244"/>
                  <a:gd name="T3" fmla="*/ 78 h 693"/>
                  <a:gd name="T4" fmla="*/ 14 w 244"/>
                  <a:gd name="T5" fmla="*/ 166 h 693"/>
                  <a:gd name="T6" fmla="*/ 25 w 244"/>
                  <a:gd name="T7" fmla="*/ 225 h 693"/>
                  <a:gd name="T8" fmla="*/ 25 w 244"/>
                  <a:gd name="T9" fmla="*/ 317 h 693"/>
                  <a:gd name="T10" fmla="*/ 15 w 244"/>
                  <a:gd name="T11" fmla="*/ 348 h 693"/>
                  <a:gd name="T12" fmla="*/ 32 w 244"/>
                  <a:gd name="T13" fmla="*/ 389 h 693"/>
                  <a:gd name="T14" fmla="*/ 32 w 244"/>
                  <a:gd name="T15" fmla="*/ 436 h 693"/>
                  <a:gd name="T16" fmla="*/ 54 w 244"/>
                  <a:gd name="T17" fmla="*/ 447 h 693"/>
                  <a:gd name="T18" fmla="*/ 69 w 244"/>
                  <a:gd name="T19" fmla="*/ 503 h 693"/>
                  <a:gd name="T20" fmla="*/ 41 w 244"/>
                  <a:gd name="T21" fmla="*/ 527 h 693"/>
                  <a:gd name="T22" fmla="*/ 68 w 244"/>
                  <a:gd name="T23" fmla="*/ 542 h 693"/>
                  <a:gd name="T24" fmla="*/ 86 w 244"/>
                  <a:gd name="T25" fmla="*/ 591 h 693"/>
                  <a:gd name="T26" fmla="*/ 112 w 244"/>
                  <a:gd name="T27" fmla="*/ 628 h 693"/>
                  <a:gd name="T28" fmla="*/ 146 w 244"/>
                  <a:gd name="T29" fmla="*/ 645 h 693"/>
                  <a:gd name="T30" fmla="*/ 183 w 244"/>
                  <a:gd name="T31" fmla="*/ 684 h 693"/>
                  <a:gd name="T32" fmla="*/ 244 w 244"/>
                  <a:gd name="T33" fmla="*/ 693 h 693"/>
                  <a:gd name="T34" fmla="*/ 211 w 244"/>
                  <a:gd name="T35" fmla="*/ 650 h 693"/>
                  <a:gd name="T36" fmla="*/ 183 w 244"/>
                  <a:gd name="T37" fmla="*/ 635 h 693"/>
                  <a:gd name="T38" fmla="*/ 170 w 244"/>
                  <a:gd name="T39" fmla="*/ 632 h 693"/>
                  <a:gd name="T40" fmla="*/ 135 w 244"/>
                  <a:gd name="T41" fmla="*/ 611 h 693"/>
                  <a:gd name="T42" fmla="*/ 105 w 244"/>
                  <a:gd name="T43" fmla="*/ 542 h 693"/>
                  <a:gd name="T44" fmla="*/ 82 w 244"/>
                  <a:gd name="T45" fmla="*/ 481 h 693"/>
                  <a:gd name="T46" fmla="*/ 62 w 244"/>
                  <a:gd name="T47" fmla="*/ 430 h 693"/>
                  <a:gd name="T48" fmla="*/ 62 w 244"/>
                  <a:gd name="T49" fmla="*/ 365 h 693"/>
                  <a:gd name="T50" fmla="*/ 62 w 244"/>
                  <a:gd name="T51" fmla="*/ 341 h 693"/>
                  <a:gd name="T52" fmla="*/ 43 w 244"/>
                  <a:gd name="T53" fmla="*/ 261 h 693"/>
                  <a:gd name="T54" fmla="*/ 69 w 244"/>
                  <a:gd name="T55" fmla="*/ 166 h 693"/>
                  <a:gd name="T56" fmla="*/ 51 w 244"/>
                  <a:gd name="T57" fmla="*/ 126 h 693"/>
                  <a:gd name="T58" fmla="*/ 69 w 244"/>
                  <a:gd name="T59" fmla="*/ 95 h 693"/>
                  <a:gd name="T60" fmla="*/ 60 w 244"/>
                  <a:gd name="T61" fmla="*/ 85 h 693"/>
                  <a:gd name="T62" fmla="*/ 51 w 244"/>
                  <a:gd name="T63" fmla="*/ 57 h 693"/>
                  <a:gd name="T64" fmla="*/ 34 w 244"/>
                  <a:gd name="T65" fmla="*/ 18 h 693"/>
                  <a:gd name="T66" fmla="*/ 14 w 244"/>
                  <a:gd name="T67" fmla="*/ 3 h 693"/>
                  <a:gd name="T68" fmla="*/ 0 w 244"/>
                  <a:gd name="T69" fmla="*/ 3 h 693"/>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44"/>
                  <a:gd name="T106" fmla="*/ 0 h 693"/>
                  <a:gd name="T107" fmla="*/ 244 w 244"/>
                  <a:gd name="T108" fmla="*/ 693 h 693"/>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44" h="693">
                    <a:moveTo>
                      <a:pt x="0" y="3"/>
                    </a:moveTo>
                    <a:lnTo>
                      <a:pt x="0" y="28"/>
                    </a:lnTo>
                    <a:lnTo>
                      <a:pt x="14" y="41"/>
                    </a:lnTo>
                    <a:lnTo>
                      <a:pt x="14" y="78"/>
                    </a:lnTo>
                    <a:lnTo>
                      <a:pt x="14" y="125"/>
                    </a:lnTo>
                    <a:lnTo>
                      <a:pt x="14" y="166"/>
                    </a:lnTo>
                    <a:lnTo>
                      <a:pt x="14" y="214"/>
                    </a:lnTo>
                    <a:lnTo>
                      <a:pt x="25" y="225"/>
                    </a:lnTo>
                    <a:lnTo>
                      <a:pt x="25" y="262"/>
                    </a:lnTo>
                    <a:lnTo>
                      <a:pt x="25" y="317"/>
                    </a:lnTo>
                    <a:lnTo>
                      <a:pt x="25" y="348"/>
                    </a:lnTo>
                    <a:lnTo>
                      <a:pt x="15" y="348"/>
                    </a:lnTo>
                    <a:lnTo>
                      <a:pt x="15" y="371"/>
                    </a:lnTo>
                    <a:lnTo>
                      <a:pt x="32" y="389"/>
                    </a:lnTo>
                    <a:lnTo>
                      <a:pt x="32" y="414"/>
                    </a:lnTo>
                    <a:lnTo>
                      <a:pt x="32" y="436"/>
                    </a:lnTo>
                    <a:lnTo>
                      <a:pt x="43" y="447"/>
                    </a:lnTo>
                    <a:lnTo>
                      <a:pt x="54" y="447"/>
                    </a:lnTo>
                    <a:lnTo>
                      <a:pt x="54" y="488"/>
                    </a:lnTo>
                    <a:lnTo>
                      <a:pt x="69" y="503"/>
                    </a:lnTo>
                    <a:lnTo>
                      <a:pt x="69" y="527"/>
                    </a:lnTo>
                    <a:lnTo>
                      <a:pt x="41" y="527"/>
                    </a:lnTo>
                    <a:lnTo>
                      <a:pt x="41" y="542"/>
                    </a:lnTo>
                    <a:lnTo>
                      <a:pt x="68" y="542"/>
                    </a:lnTo>
                    <a:lnTo>
                      <a:pt x="86" y="561"/>
                    </a:lnTo>
                    <a:lnTo>
                      <a:pt x="86" y="591"/>
                    </a:lnTo>
                    <a:lnTo>
                      <a:pt x="112" y="617"/>
                    </a:lnTo>
                    <a:lnTo>
                      <a:pt x="112" y="628"/>
                    </a:lnTo>
                    <a:lnTo>
                      <a:pt x="129" y="645"/>
                    </a:lnTo>
                    <a:lnTo>
                      <a:pt x="146" y="645"/>
                    </a:lnTo>
                    <a:lnTo>
                      <a:pt x="166" y="667"/>
                    </a:lnTo>
                    <a:lnTo>
                      <a:pt x="183" y="684"/>
                    </a:lnTo>
                    <a:lnTo>
                      <a:pt x="192" y="693"/>
                    </a:lnTo>
                    <a:lnTo>
                      <a:pt x="244" y="693"/>
                    </a:lnTo>
                    <a:lnTo>
                      <a:pt x="244" y="684"/>
                    </a:lnTo>
                    <a:lnTo>
                      <a:pt x="211" y="650"/>
                    </a:lnTo>
                    <a:lnTo>
                      <a:pt x="196" y="635"/>
                    </a:lnTo>
                    <a:lnTo>
                      <a:pt x="183" y="635"/>
                    </a:lnTo>
                    <a:lnTo>
                      <a:pt x="174" y="635"/>
                    </a:lnTo>
                    <a:lnTo>
                      <a:pt x="170" y="632"/>
                    </a:lnTo>
                    <a:lnTo>
                      <a:pt x="157" y="632"/>
                    </a:lnTo>
                    <a:lnTo>
                      <a:pt x="135" y="611"/>
                    </a:lnTo>
                    <a:lnTo>
                      <a:pt x="105" y="579"/>
                    </a:lnTo>
                    <a:lnTo>
                      <a:pt x="105" y="542"/>
                    </a:lnTo>
                    <a:lnTo>
                      <a:pt x="105" y="501"/>
                    </a:lnTo>
                    <a:lnTo>
                      <a:pt x="82" y="481"/>
                    </a:lnTo>
                    <a:lnTo>
                      <a:pt x="82" y="451"/>
                    </a:lnTo>
                    <a:lnTo>
                      <a:pt x="62" y="430"/>
                    </a:lnTo>
                    <a:lnTo>
                      <a:pt x="62" y="402"/>
                    </a:lnTo>
                    <a:lnTo>
                      <a:pt x="62" y="365"/>
                    </a:lnTo>
                    <a:lnTo>
                      <a:pt x="62" y="354"/>
                    </a:lnTo>
                    <a:lnTo>
                      <a:pt x="62" y="341"/>
                    </a:lnTo>
                    <a:lnTo>
                      <a:pt x="62" y="279"/>
                    </a:lnTo>
                    <a:lnTo>
                      <a:pt x="43" y="261"/>
                    </a:lnTo>
                    <a:lnTo>
                      <a:pt x="43" y="192"/>
                    </a:lnTo>
                    <a:lnTo>
                      <a:pt x="69" y="166"/>
                    </a:lnTo>
                    <a:lnTo>
                      <a:pt x="69" y="145"/>
                    </a:lnTo>
                    <a:lnTo>
                      <a:pt x="51" y="126"/>
                    </a:lnTo>
                    <a:lnTo>
                      <a:pt x="51" y="113"/>
                    </a:lnTo>
                    <a:lnTo>
                      <a:pt x="69" y="95"/>
                    </a:lnTo>
                    <a:lnTo>
                      <a:pt x="69" y="85"/>
                    </a:lnTo>
                    <a:lnTo>
                      <a:pt x="60" y="85"/>
                    </a:lnTo>
                    <a:lnTo>
                      <a:pt x="51" y="74"/>
                    </a:lnTo>
                    <a:lnTo>
                      <a:pt x="51" y="57"/>
                    </a:lnTo>
                    <a:lnTo>
                      <a:pt x="34" y="42"/>
                    </a:lnTo>
                    <a:lnTo>
                      <a:pt x="34" y="18"/>
                    </a:lnTo>
                    <a:lnTo>
                      <a:pt x="17" y="0"/>
                    </a:lnTo>
                    <a:lnTo>
                      <a:pt x="14" y="3"/>
                    </a:lnTo>
                    <a:lnTo>
                      <a:pt x="0" y="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6" name="Freeform 38"/>
              <p:cNvSpPr>
                <a:spLocks/>
              </p:cNvSpPr>
              <p:nvPr/>
            </p:nvSpPr>
            <p:spPr bwMode="auto">
              <a:xfrm>
                <a:off x="1644" y="2812"/>
                <a:ext cx="254" cy="565"/>
              </a:xfrm>
              <a:custGeom>
                <a:avLst/>
                <a:gdLst>
                  <a:gd name="T0" fmla="*/ 129 w 254"/>
                  <a:gd name="T1" fmla="*/ 540 h 565"/>
                  <a:gd name="T2" fmla="*/ 140 w 254"/>
                  <a:gd name="T3" fmla="*/ 533 h 565"/>
                  <a:gd name="T4" fmla="*/ 133 w 254"/>
                  <a:gd name="T5" fmla="*/ 522 h 565"/>
                  <a:gd name="T6" fmla="*/ 149 w 254"/>
                  <a:gd name="T7" fmla="*/ 494 h 565"/>
                  <a:gd name="T8" fmla="*/ 127 w 254"/>
                  <a:gd name="T9" fmla="*/ 475 h 565"/>
                  <a:gd name="T10" fmla="*/ 112 w 254"/>
                  <a:gd name="T11" fmla="*/ 445 h 565"/>
                  <a:gd name="T12" fmla="*/ 142 w 254"/>
                  <a:gd name="T13" fmla="*/ 432 h 565"/>
                  <a:gd name="T14" fmla="*/ 112 w 254"/>
                  <a:gd name="T15" fmla="*/ 367 h 565"/>
                  <a:gd name="T16" fmla="*/ 136 w 254"/>
                  <a:gd name="T17" fmla="*/ 352 h 565"/>
                  <a:gd name="T18" fmla="*/ 166 w 254"/>
                  <a:gd name="T19" fmla="*/ 365 h 565"/>
                  <a:gd name="T20" fmla="*/ 153 w 254"/>
                  <a:gd name="T21" fmla="*/ 328 h 565"/>
                  <a:gd name="T22" fmla="*/ 190 w 254"/>
                  <a:gd name="T23" fmla="*/ 315 h 565"/>
                  <a:gd name="T24" fmla="*/ 237 w 254"/>
                  <a:gd name="T25" fmla="*/ 298 h 565"/>
                  <a:gd name="T26" fmla="*/ 228 w 254"/>
                  <a:gd name="T27" fmla="*/ 272 h 565"/>
                  <a:gd name="T28" fmla="*/ 205 w 254"/>
                  <a:gd name="T29" fmla="*/ 233 h 565"/>
                  <a:gd name="T30" fmla="*/ 201 w 254"/>
                  <a:gd name="T31" fmla="*/ 158 h 565"/>
                  <a:gd name="T32" fmla="*/ 213 w 254"/>
                  <a:gd name="T33" fmla="*/ 136 h 565"/>
                  <a:gd name="T34" fmla="*/ 254 w 254"/>
                  <a:gd name="T35" fmla="*/ 93 h 565"/>
                  <a:gd name="T36" fmla="*/ 246 w 254"/>
                  <a:gd name="T37" fmla="*/ 59 h 565"/>
                  <a:gd name="T38" fmla="*/ 229 w 254"/>
                  <a:gd name="T39" fmla="*/ 100 h 565"/>
                  <a:gd name="T40" fmla="*/ 181 w 254"/>
                  <a:gd name="T41" fmla="*/ 89 h 565"/>
                  <a:gd name="T42" fmla="*/ 196 w 254"/>
                  <a:gd name="T43" fmla="*/ 61 h 565"/>
                  <a:gd name="T44" fmla="*/ 175 w 254"/>
                  <a:gd name="T45" fmla="*/ 54 h 565"/>
                  <a:gd name="T46" fmla="*/ 146 w 254"/>
                  <a:gd name="T47" fmla="*/ 48 h 565"/>
                  <a:gd name="T48" fmla="*/ 118 w 254"/>
                  <a:gd name="T49" fmla="*/ 18 h 565"/>
                  <a:gd name="T50" fmla="*/ 79 w 254"/>
                  <a:gd name="T51" fmla="*/ 0 h 565"/>
                  <a:gd name="T52" fmla="*/ 69 w 254"/>
                  <a:gd name="T53" fmla="*/ 13 h 565"/>
                  <a:gd name="T54" fmla="*/ 47 w 254"/>
                  <a:gd name="T55" fmla="*/ 1 h 565"/>
                  <a:gd name="T56" fmla="*/ 26 w 254"/>
                  <a:gd name="T57" fmla="*/ 16 h 565"/>
                  <a:gd name="T58" fmla="*/ 8 w 254"/>
                  <a:gd name="T59" fmla="*/ 46 h 565"/>
                  <a:gd name="T60" fmla="*/ 26 w 254"/>
                  <a:gd name="T61" fmla="*/ 76 h 565"/>
                  <a:gd name="T62" fmla="*/ 0 w 254"/>
                  <a:gd name="T63" fmla="*/ 125 h 565"/>
                  <a:gd name="T64" fmla="*/ 19 w 254"/>
                  <a:gd name="T65" fmla="*/ 210 h 565"/>
                  <a:gd name="T66" fmla="*/ 41 w 254"/>
                  <a:gd name="T67" fmla="*/ 382 h 565"/>
                  <a:gd name="T68" fmla="*/ 62 w 254"/>
                  <a:gd name="T69" fmla="*/ 434 h 565"/>
                  <a:gd name="T70" fmla="*/ 114 w 254"/>
                  <a:gd name="T71" fmla="*/ 563 h 565"/>
                  <a:gd name="T72" fmla="*/ 129 w 254"/>
                  <a:gd name="T73" fmla="*/ 565 h 56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54"/>
                  <a:gd name="T112" fmla="*/ 0 h 565"/>
                  <a:gd name="T113" fmla="*/ 254 w 254"/>
                  <a:gd name="T114" fmla="*/ 565 h 56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54" h="565">
                    <a:moveTo>
                      <a:pt x="129" y="565"/>
                    </a:moveTo>
                    <a:lnTo>
                      <a:pt x="129" y="540"/>
                    </a:lnTo>
                    <a:lnTo>
                      <a:pt x="134" y="533"/>
                    </a:lnTo>
                    <a:lnTo>
                      <a:pt x="140" y="533"/>
                    </a:lnTo>
                    <a:lnTo>
                      <a:pt x="140" y="522"/>
                    </a:lnTo>
                    <a:lnTo>
                      <a:pt x="133" y="522"/>
                    </a:lnTo>
                    <a:lnTo>
                      <a:pt x="133" y="509"/>
                    </a:lnTo>
                    <a:lnTo>
                      <a:pt x="149" y="494"/>
                    </a:lnTo>
                    <a:lnTo>
                      <a:pt x="149" y="475"/>
                    </a:lnTo>
                    <a:lnTo>
                      <a:pt x="127" y="475"/>
                    </a:lnTo>
                    <a:lnTo>
                      <a:pt x="112" y="460"/>
                    </a:lnTo>
                    <a:lnTo>
                      <a:pt x="112" y="445"/>
                    </a:lnTo>
                    <a:lnTo>
                      <a:pt x="129" y="445"/>
                    </a:lnTo>
                    <a:lnTo>
                      <a:pt x="142" y="432"/>
                    </a:lnTo>
                    <a:lnTo>
                      <a:pt x="142" y="395"/>
                    </a:lnTo>
                    <a:lnTo>
                      <a:pt x="112" y="367"/>
                    </a:lnTo>
                    <a:lnTo>
                      <a:pt x="112" y="352"/>
                    </a:lnTo>
                    <a:lnTo>
                      <a:pt x="136" y="352"/>
                    </a:lnTo>
                    <a:lnTo>
                      <a:pt x="147" y="365"/>
                    </a:lnTo>
                    <a:lnTo>
                      <a:pt x="166" y="365"/>
                    </a:lnTo>
                    <a:lnTo>
                      <a:pt x="166" y="343"/>
                    </a:lnTo>
                    <a:lnTo>
                      <a:pt x="153" y="328"/>
                    </a:lnTo>
                    <a:lnTo>
                      <a:pt x="166" y="315"/>
                    </a:lnTo>
                    <a:lnTo>
                      <a:pt x="190" y="315"/>
                    </a:lnTo>
                    <a:lnTo>
                      <a:pt x="218" y="315"/>
                    </a:lnTo>
                    <a:lnTo>
                      <a:pt x="237" y="298"/>
                    </a:lnTo>
                    <a:lnTo>
                      <a:pt x="237" y="272"/>
                    </a:lnTo>
                    <a:lnTo>
                      <a:pt x="228" y="272"/>
                    </a:lnTo>
                    <a:lnTo>
                      <a:pt x="228" y="253"/>
                    </a:lnTo>
                    <a:lnTo>
                      <a:pt x="205" y="233"/>
                    </a:lnTo>
                    <a:lnTo>
                      <a:pt x="201" y="227"/>
                    </a:lnTo>
                    <a:lnTo>
                      <a:pt x="201" y="158"/>
                    </a:lnTo>
                    <a:lnTo>
                      <a:pt x="213" y="149"/>
                    </a:lnTo>
                    <a:lnTo>
                      <a:pt x="213" y="136"/>
                    </a:lnTo>
                    <a:lnTo>
                      <a:pt x="233" y="113"/>
                    </a:lnTo>
                    <a:lnTo>
                      <a:pt x="254" y="93"/>
                    </a:lnTo>
                    <a:lnTo>
                      <a:pt x="254" y="69"/>
                    </a:lnTo>
                    <a:lnTo>
                      <a:pt x="246" y="59"/>
                    </a:lnTo>
                    <a:lnTo>
                      <a:pt x="246" y="83"/>
                    </a:lnTo>
                    <a:lnTo>
                      <a:pt x="229" y="100"/>
                    </a:lnTo>
                    <a:lnTo>
                      <a:pt x="192" y="100"/>
                    </a:lnTo>
                    <a:lnTo>
                      <a:pt x="181" y="89"/>
                    </a:lnTo>
                    <a:lnTo>
                      <a:pt x="181" y="76"/>
                    </a:lnTo>
                    <a:lnTo>
                      <a:pt x="196" y="61"/>
                    </a:lnTo>
                    <a:lnTo>
                      <a:pt x="188" y="54"/>
                    </a:lnTo>
                    <a:lnTo>
                      <a:pt x="175" y="54"/>
                    </a:lnTo>
                    <a:lnTo>
                      <a:pt x="168" y="48"/>
                    </a:lnTo>
                    <a:lnTo>
                      <a:pt x="146" y="48"/>
                    </a:lnTo>
                    <a:lnTo>
                      <a:pt x="134" y="35"/>
                    </a:lnTo>
                    <a:lnTo>
                      <a:pt x="118" y="18"/>
                    </a:lnTo>
                    <a:lnTo>
                      <a:pt x="97" y="0"/>
                    </a:lnTo>
                    <a:lnTo>
                      <a:pt x="79" y="0"/>
                    </a:lnTo>
                    <a:lnTo>
                      <a:pt x="79" y="13"/>
                    </a:lnTo>
                    <a:lnTo>
                      <a:pt x="69" y="13"/>
                    </a:lnTo>
                    <a:lnTo>
                      <a:pt x="58" y="1"/>
                    </a:lnTo>
                    <a:lnTo>
                      <a:pt x="47" y="1"/>
                    </a:lnTo>
                    <a:lnTo>
                      <a:pt x="32" y="16"/>
                    </a:lnTo>
                    <a:lnTo>
                      <a:pt x="26" y="16"/>
                    </a:lnTo>
                    <a:lnTo>
                      <a:pt x="26" y="28"/>
                    </a:lnTo>
                    <a:lnTo>
                      <a:pt x="8" y="46"/>
                    </a:lnTo>
                    <a:lnTo>
                      <a:pt x="8" y="57"/>
                    </a:lnTo>
                    <a:lnTo>
                      <a:pt x="26" y="76"/>
                    </a:lnTo>
                    <a:lnTo>
                      <a:pt x="26" y="97"/>
                    </a:lnTo>
                    <a:lnTo>
                      <a:pt x="0" y="125"/>
                    </a:lnTo>
                    <a:lnTo>
                      <a:pt x="0" y="192"/>
                    </a:lnTo>
                    <a:lnTo>
                      <a:pt x="19" y="210"/>
                    </a:lnTo>
                    <a:lnTo>
                      <a:pt x="19" y="361"/>
                    </a:lnTo>
                    <a:lnTo>
                      <a:pt x="41" y="382"/>
                    </a:lnTo>
                    <a:lnTo>
                      <a:pt x="41" y="412"/>
                    </a:lnTo>
                    <a:lnTo>
                      <a:pt x="62" y="434"/>
                    </a:lnTo>
                    <a:lnTo>
                      <a:pt x="62" y="510"/>
                    </a:lnTo>
                    <a:lnTo>
                      <a:pt x="114" y="563"/>
                    </a:lnTo>
                    <a:lnTo>
                      <a:pt x="129" y="56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7" name="Freeform 39"/>
              <p:cNvSpPr>
                <a:spLocks/>
              </p:cNvSpPr>
              <p:nvPr/>
            </p:nvSpPr>
            <p:spPr bwMode="auto">
              <a:xfrm>
                <a:off x="1845" y="2963"/>
                <a:ext cx="94" cy="97"/>
              </a:xfrm>
              <a:custGeom>
                <a:avLst/>
                <a:gdLst>
                  <a:gd name="T0" fmla="*/ 21 w 94"/>
                  <a:gd name="T1" fmla="*/ 97 h 97"/>
                  <a:gd name="T2" fmla="*/ 71 w 94"/>
                  <a:gd name="T3" fmla="*/ 97 h 97"/>
                  <a:gd name="T4" fmla="*/ 94 w 94"/>
                  <a:gd name="T5" fmla="*/ 74 h 97"/>
                  <a:gd name="T6" fmla="*/ 94 w 94"/>
                  <a:gd name="T7" fmla="*/ 50 h 97"/>
                  <a:gd name="T8" fmla="*/ 64 w 94"/>
                  <a:gd name="T9" fmla="*/ 20 h 97"/>
                  <a:gd name="T10" fmla="*/ 47 w 94"/>
                  <a:gd name="T11" fmla="*/ 20 h 97"/>
                  <a:gd name="T12" fmla="*/ 34 w 94"/>
                  <a:gd name="T13" fmla="*/ 7 h 97"/>
                  <a:gd name="T14" fmla="*/ 27 w 94"/>
                  <a:gd name="T15" fmla="*/ 0 h 97"/>
                  <a:gd name="T16" fmla="*/ 10 w 94"/>
                  <a:gd name="T17" fmla="*/ 0 h 97"/>
                  <a:gd name="T18" fmla="*/ 0 w 94"/>
                  <a:gd name="T19" fmla="*/ 9 h 97"/>
                  <a:gd name="T20" fmla="*/ 0 w 94"/>
                  <a:gd name="T21" fmla="*/ 76 h 97"/>
                  <a:gd name="T22" fmla="*/ 21 w 94"/>
                  <a:gd name="T23" fmla="*/ 97 h 97"/>
                  <a:gd name="T24" fmla="*/ 21 w 94"/>
                  <a:gd name="T25" fmla="*/ 97 h 9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4"/>
                  <a:gd name="T40" fmla="*/ 0 h 97"/>
                  <a:gd name="T41" fmla="*/ 94 w 94"/>
                  <a:gd name="T42" fmla="*/ 97 h 9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4" h="97">
                    <a:moveTo>
                      <a:pt x="21" y="97"/>
                    </a:moveTo>
                    <a:lnTo>
                      <a:pt x="71" y="97"/>
                    </a:lnTo>
                    <a:lnTo>
                      <a:pt x="94" y="74"/>
                    </a:lnTo>
                    <a:lnTo>
                      <a:pt x="94" y="50"/>
                    </a:lnTo>
                    <a:lnTo>
                      <a:pt x="64" y="20"/>
                    </a:lnTo>
                    <a:lnTo>
                      <a:pt x="47" y="20"/>
                    </a:lnTo>
                    <a:lnTo>
                      <a:pt x="34" y="7"/>
                    </a:lnTo>
                    <a:lnTo>
                      <a:pt x="27" y="0"/>
                    </a:lnTo>
                    <a:lnTo>
                      <a:pt x="10" y="0"/>
                    </a:lnTo>
                    <a:lnTo>
                      <a:pt x="0" y="9"/>
                    </a:lnTo>
                    <a:lnTo>
                      <a:pt x="0" y="76"/>
                    </a:lnTo>
                    <a:lnTo>
                      <a:pt x="21" y="9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8" name="Freeform 40"/>
              <p:cNvSpPr>
                <a:spLocks/>
              </p:cNvSpPr>
              <p:nvPr/>
            </p:nvSpPr>
            <p:spPr bwMode="auto">
              <a:xfrm>
                <a:off x="1743" y="2752"/>
                <a:ext cx="147" cy="160"/>
              </a:xfrm>
              <a:custGeom>
                <a:avLst/>
                <a:gdLst>
                  <a:gd name="T0" fmla="*/ 76 w 147"/>
                  <a:gd name="T1" fmla="*/ 7 h 160"/>
                  <a:gd name="T2" fmla="*/ 63 w 147"/>
                  <a:gd name="T3" fmla="*/ 7 h 160"/>
                  <a:gd name="T4" fmla="*/ 56 w 147"/>
                  <a:gd name="T5" fmla="*/ 0 h 160"/>
                  <a:gd name="T6" fmla="*/ 34 w 147"/>
                  <a:gd name="T7" fmla="*/ 0 h 160"/>
                  <a:gd name="T8" fmla="*/ 9 w 147"/>
                  <a:gd name="T9" fmla="*/ 24 h 160"/>
                  <a:gd name="T10" fmla="*/ 9 w 147"/>
                  <a:gd name="T11" fmla="*/ 60 h 160"/>
                  <a:gd name="T12" fmla="*/ 0 w 147"/>
                  <a:gd name="T13" fmla="*/ 60 h 160"/>
                  <a:gd name="T14" fmla="*/ 48 w 147"/>
                  <a:gd name="T15" fmla="*/ 108 h 160"/>
                  <a:gd name="T16" fmla="*/ 69 w 147"/>
                  <a:gd name="T17" fmla="*/ 108 h 160"/>
                  <a:gd name="T18" fmla="*/ 76 w 147"/>
                  <a:gd name="T19" fmla="*/ 114 h 160"/>
                  <a:gd name="T20" fmla="*/ 89 w 147"/>
                  <a:gd name="T21" fmla="*/ 114 h 160"/>
                  <a:gd name="T22" fmla="*/ 97 w 147"/>
                  <a:gd name="T23" fmla="*/ 121 h 160"/>
                  <a:gd name="T24" fmla="*/ 82 w 147"/>
                  <a:gd name="T25" fmla="*/ 136 h 160"/>
                  <a:gd name="T26" fmla="*/ 82 w 147"/>
                  <a:gd name="T27" fmla="*/ 149 h 160"/>
                  <a:gd name="T28" fmla="*/ 93 w 147"/>
                  <a:gd name="T29" fmla="*/ 160 h 160"/>
                  <a:gd name="T30" fmla="*/ 130 w 147"/>
                  <a:gd name="T31" fmla="*/ 160 h 160"/>
                  <a:gd name="T32" fmla="*/ 147 w 147"/>
                  <a:gd name="T33" fmla="*/ 143 h 160"/>
                  <a:gd name="T34" fmla="*/ 147 w 147"/>
                  <a:gd name="T35" fmla="*/ 119 h 160"/>
                  <a:gd name="T36" fmla="*/ 147 w 147"/>
                  <a:gd name="T37" fmla="*/ 86 h 160"/>
                  <a:gd name="T38" fmla="*/ 119 w 147"/>
                  <a:gd name="T39" fmla="*/ 60 h 160"/>
                  <a:gd name="T40" fmla="*/ 95 w 147"/>
                  <a:gd name="T41" fmla="*/ 60 h 160"/>
                  <a:gd name="T42" fmla="*/ 82 w 147"/>
                  <a:gd name="T43" fmla="*/ 45 h 160"/>
                  <a:gd name="T44" fmla="*/ 82 w 147"/>
                  <a:gd name="T45" fmla="*/ 19 h 160"/>
                  <a:gd name="T46" fmla="*/ 76 w 147"/>
                  <a:gd name="T47" fmla="*/ 19 h 160"/>
                  <a:gd name="T48" fmla="*/ 76 w 147"/>
                  <a:gd name="T49" fmla="*/ 7 h 160"/>
                  <a:gd name="T50" fmla="*/ 76 w 147"/>
                  <a:gd name="T51" fmla="*/ 7 h 16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7"/>
                  <a:gd name="T79" fmla="*/ 0 h 160"/>
                  <a:gd name="T80" fmla="*/ 147 w 147"/>
                  <a:gd name="T81" fmla="*/ 160 h 16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7" h="160">
                    <a:moveTo>
                      <a:pt x="76" y="7"/>
                    </a:moveTo>
                    <a:lnTo>
                      <a:pt x="63" y="7"/>
                    </a:lnTo>
                    <a:lnTo>
                      <a:pt x="56" y="0"/>
                    </a:lnTo>
                    <a:lnTo>
                      <a:pt x="34" y="0"/>
                    </a:lnTo>
                    <a:lnTo>
                      <a:pt x="9" y="24"/>
                    </a:lnTo>
                    <a:lnTo>
                      <a:pt x="9" y="60"/>
                    </a:lnTo>
                    <a:lnTo>
                      <a:pt x="0" y="60"/>
                    </a:lnTo>
                    <a:lnTo>
                      <a:pt x="48" y="108"/>
                    </a:lnTo>
                    <a:lnTo>
                      <a:pt x="69" y="108"/>
                    </a:lnTo>
                    <a:lnTo>
                      <a:pt x="76" y="114"/>
                    </a:lnTo>
                    <a:lnTo>
                      <a:pt x="89" y="114"/>
                    </a:lnTo>
                    <a:lnTo>
                      <a:pt x="97" y="121"/>
                    </a:lnTo>
                    <a:lnTo>
                      <a:pt x="82" y="136"/>
                    </a:lnTo>
                    <a:lnTo>
                      <a:pt x="82" y="149"/>
                    </a:lnTo>
                    <a:lnTo>
                      <a:pt x="93" y="160"/>
                    </a:lnTo>
                    <a:lnTo>
                      <a:pt x="130" y="160"/>
                    </a:lnTo>
                    <a:lnTo>
                      <a:pt x="147" y="143"/>
                    </a:lnTo>
                    <a:lnTo>
                      <a:pt x="147" y="119"/>
                    </a:lnTo>
                    <a:lnTo>
                      <a:pt x="147" y="86"/>
                    </a:lnTo>
                    <a:lnTo>
                      <a:pt x="119" y="60"/>
                    </a:lnTo>
                    <a:lnTo>
                      <a:pt x="95" y="60"/>
                    </a:lnTo>
                    <a:lnTo>
                      <a:pt x="82" y="45"/>
                    </a:lnTo>
                    <a:lnTo>
                      <a:pt x="82" y="19"/>
                    </a:lnTo>
                    <a:lnTo>
                      <a:pt x="76" y="19"/>
                    </a:lnTo>
                    <a:lnTo>
                      <a:pt x="76" y="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59" name="Freeform 41"/>
              <p:cNvSpPr>
                <a:spLocks/>
              </p:cNvSpPr>
              <p:nvPr/>
            </p:nvSpPr>
            <p:spPr bwMode="auto">
              <a:xfrm>
                <a:off x="1536" y="2297"/>
                <a:ext cx="660" cy="718"/>
              </a:xfrm>
              <a:custGeom>
                <a:avLst/>
                <a:gdLst>
                  <a:gd name="T0" fmla="*/ 425 w 660"/>
                  <a:gd name="T1" fmla="*/ 694 h 718"/>
                  <a:gd name="T2" fmla="*/ 445 w 660"/>
                  <a:gd name="T3" fmla="*/ 653 h 718"/>
                  <a:gd name="T4" fmla="*/ 453 w 660"/>
                  <a:gd name="T5" fmla="*/ 615 h 718"/>
                  <a:gd name="T6" fmla="*/ 468 w 660"/>
                  <a:gd name="T7" fmla="*/ 557 h 718"/>
                  <a:gd name="T8" fmla="*/ 505 w 660"/>
                  <a:gd name="T9" fmla="*/ 537 h 718"/>
                  <a:gd name="T10" fmla="*/ 557 w 660"/>
                  <a:gd name="T11" fmla="*/ 524 h 718"/>
                  <a:gd name="T12" fmla="*/ 585 w 660"/>
                  <a:gd name="T13" fmla="*/ 481 h 718"/>
                  <a:gd name="T14" fmla="*/ 585 w 660"/>
                  <a:gd name="T15" fmla="*/ 425 h 718"/>
                  <a:gd name="T16" fmla="*/ 585 w 660"/>
                  <a:gd name="T17" fmla="*/ 339 h 718"/>
                  <a:gd name="T18" fmla="*/ 607 w 660"/>
                  <a:gd name="T19" fmla="*/ 317 h 718"/>
                  <a:gd name="T20" fmla="*/ 645 w 660"/>
                  <a:gd name="T21" fmla="*/ 278 h 718"/>
                  <a:gd name="T22" fmla="*/ 660 w 660"/>
                  <a:gd name="T23" fmla="*/ 231 h 718"/>
                  <a:gd name="T24" fmla="*/ 643 w 660"/>
                  <a:gd name="T25" fmla="*/ 185 h 718"/>
                  <a:gd name="T26" fmla="*/ 572 w 660"/>
                  <a:gd name="T27" fmla="*/ 138 h 718"/>
                  <a:gd name="T28" fmla="*/ 492 w 660"/>
                  <a:gd name="T29" fmla="*/ 123 h 718"/>
                  <a:gd name="T30" fmla="*/ 449 w 660"/>
                  <a:gd name="T31" fmla="*/ 103 h 718"/>
                  <a:gd name="T32" fmla="*/ 395 w 660"/>
                  <a:gd name="T33" fmla="*/ 67 h 718"/>
                  <a:gd name="T34" fmla="*/ 378 w 660"/>
                  <a:gd name="T35" fmla="*/ 39 h 718"/>
                  <a:gd name="T36" fmla="*/ 365 w 660"/>
                  <a:gd name="T37" fmla="*/ 24 h 718"/>
                  <a:gd name="T38" fmla="*/ 352 w 660"/>
                  <a:gd name="T39" fmla="*/ 47 h 718"/>
                  <a:gd name="T40" fmla="*/ 285 w 660"/>
                  <a:gd name="T41" fmla="*/ 58 h 718"/>
                  <a:gd name="T42" fmla="*/ 241 w 660"/>
                  <a:gd name="T43" fmla="*/ 58 h 718"/>
                  <a:gd name="T44" fmla="*/ 224 w 660"/>
                  <a:gd name="T45" fmla="*/ 24 h 718"/>
                  <a:gd name="T46" fmla="*/ 235 w 660"/>
                  <a:gd name="T47" fmla="*/ 0 h 718"/>
                  <a:gd name="T48" fmla="*/ 203 w 660"/>
                  <a:gd name="T49" fmla="*/ 17 h 718"/>
                  <a:gd name="T50" fmla="*/ 188 w 660"/>
                  <a:gd name="T51" fmla="*/ 22 h 718"/>
                  <a:gd name="T52" fmla="*/ 162 w 660"/>
                  <a:gd name="T53" fmla="*/ 11 h 718"/>
                  <a:gd name="T54" fmla="*/ 175 w 660"/>
                  <a:gd name="T55" fmla="*/ 47 h 718"/>
                  <a:gd name="T56" fmla="*/ 157 w 660"/>
                  <a:gd name="T57" fmla="*/ 75 h 718"/>
                  <a:gd name="T58" fmla="*/ 125 w 660"/>
                  <a:gd name="T59" fmla="*/ 75 h 718"/>
                  <a:gd name="T60" fmla="*/ 105 w 660"/>
                  <a:gd name="T61" fmla="*/ 56 h 718"/>
                  <a:gd name="T62" fmla="*/ 79 w 660"/>
                  <a:gd name="T63" fmla="*/ 60 h 718"/>
                  <a:gd name="T64" fmla="*/ 60 w 660"/>
                  <a:gd name="T65" fmla="*/ 91 h 718"/>
                  <a:gd name="T66" fmla="*/ 73 w 660"/>
                  <a:gd name="T67" fmla="*/ 121 h 718"/>
                  <a:gd name="T68" fmla="*/ 64 w 660"/>
                  <a:gd name="T69" fmla="*/ 173 h 718"/>
                  <a:gd name="T70" fmla="*/ 32 w 660"/>
                  <a:gd name="T71" fmla="*/ 190 h 718"/>
                  <a:gd name="T72" fmla="*/ 0 w 660"/>
                  <a:gd name="T73" fmla="*/ 248 h 718"/>
                  <a:gd name="T74" fmla="*/ 58 w 660"/>
                  <a:gd name="T75" fmla="*/ 269 h 718"/>
                  <a:gd name="T76" fmla="*/ 105 w 660"/>
                  <a:gd name="T77" fmla="*/ 302 h 718"/>
                  <a:gd name="T78" fmla="*/ 146 w 660"/>
                  <a:gd name="T79" fmla="*/ 287 h 718"/>
                  <a:gd name="T80" fmla="*/ 166 w 660"/>
                  <a:gd name="T81" fmla="*/ 330 h 718"/>
                  <a:gd name="T82" fmla="*/ 233 w 660"/>
                  <a:gd name="T83" fmla="*/ 373 h 718"/>
                  <a:gd name="T84" fmla="*/ 250 w 660"/>
                  <a:gd name="T85" fmla="*/ 412 h 718"/>
                  <a:gd name="T86" fmla="*/ 283 w 660"/>
                  <a:gd name="T87" fmla="*/ 427 h 718"/>
                  <a:gd name="T88" fmla="*/ 289 w 660"/>
                  <a:gd name="T89" fmla="*/ 474 h 718"/>
                  <a:gd name="T90" fmla="*/ 304 w 660"/>
                  <a:gd name="T91" fmla="*/ 515 h 718"/>
                  <a:gd name="T92" fmla="*/ 354 w 660"/>
                  <a:gd name="T93" fmla="*/ 541 h 718"/>
                  <a:gd name="T94" fmla="*/ 362 w 660"/>
                  <a:gd name="T95" fmla="*/ 584 h 718"/>
                  <a:gd name="T96" fmla="*/ 321 w 660"/>
                  <a:gd name="T97" fmla="*/ 651 h 718"/>
                  <a:gd name="T98" fmla="*/ 319 w 660"/>
                  <a:gd name="T99" fmla="*/ 666 h 718"/>
                  <a:gd name="T100" fmla="*/ 356 w 660"/>
                  <a:gd name="T101" fmla="*/ 686 h 718"/>
                  <a:gd name="T102" fmla="*/ 403 w 660"/>
                  <a:gd name="T103" fmla="*/ 718 h 71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660"/>
                  <a:gd name="T157" fmla="*/ 0 h 718"/>
                  <a:gd name="T158" fmla="*/ 660 w 660"/>
                  <a:gd name="T159" fmla="*/ 718 h 718"/>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660" h="718">
                    <a:moveTo>
                      <a:pt x="403" y="718"/>
                    </a:moveTo>
                    <a:lnTo>
                      <a:pt x="425" y="694"/>
                    </a:lnTo>
                    <a:lnTo>
                      <a:pt x="425" y="671"/>
                    </a:lnTo>
                    <a:lnTo>
                      <a:pt x="445" y="653"/>
                    </a:lnTo>
                    <a:lnTo>
                      <a:pt x="453" y="645"/>
                    </a:lnTo>
                    <a:lnTo>
                      <a:pt x="453" y="615"/>
                    </a:lnTo>
                    <a:lnTo>
                      <a:pt x="453" y="574"/>
                    </a:lnTo>
                    <a:lnTo>
                      <a:pt x="468" y="557"/>
                    </a:lnTo>
                    <a:lnTo>
                      <a:pt x="488" y="537"/>
                    </a:lnTo>
                    <a:lnTo>
                      <a:pt x="505" y="537"/>
                    </a:lnTo>
                    <a:lnTo>
                      <a:pt x="518" y="524"/>
                    </a:lnTo>
                    <a:lnTo>
                      <a:pt x="557" y="524"/>
                    </a:lnTo>
                    <a:lnTo>
                      <a:pt x="557" y="507"/>
                    </a:lnTo>
                    <a:lnTo>
                      <a:pt x="585" y="481"/>
                    </a:lnTo>
                    <a:lnTo>
                      <a:pt x="585" y="444"/>
                    </a:lnTo>
                    <a:lnTo>
                      <a:pt x="585" y="425"/>
                    </a:lnTo>
                    <a:lnTo>
                      <a:pt x="585" y="362"/>
                    </a:lnTo>
                    <a:lnTo>
                      <a:pt x="585" y="339"/>
                    </a:lnTo>
                    <a:lnTo>
                      <a:pt x="607" y="339"/>
                    </a:lnTo>
                    <a:lnTo>
                      <a:pt x="607" y="317"/>
                    </a:lnTo>
                    <a:lnTo>
                      <a:pt x="626" y="296"/>
                    </a:lnTo>
                    <a:lnTo>
                      <a:pt x="645" y="278"/>
                    </a:lnTo>
                    <a:lnTo>
                      <a:pt x="660" y="265"/>
                    </a:lnTo>
                    <a:lnTo>
                      <a:pt x="660" y="231"/>
                    </a:lnTo>
                    <a:lnTo>
                      <a:pt x="643" y="214"/>
                    </a:lnTo>
                    <a:lnTo>
                      <a:pt x="643" y="185"/>
                    </a:lnTo>
                    <a:lnTo>
                      <a:pt x="619" y="185"/>
                    </a:lnTo>
                    <a:lnTo>
                      <a:pt x="572" y="138"/>
                    </a:lnTo>
                    <a:lnTo>
                      <a:pt x="492" y="138"/>
                    </a:lnTo>
                    <a:lnTo>
                      <a:pt x="492" y="123"/>
                    </a:lnTo>
                    <a:lnTo>
                      <a:pt x="471" y="103"/>
                    </a:lnTo>
                    <a:lnTo>
                      <a:pt x="449" y="103"/>
                    </a:lnTo>
                    <a:lnTo>
                      <a:pt x="430" y="103"/>
                    </a:lnTo>
                    <a:lnTo>
                      <a:pt x="395" y="67"/>
                    </a:lnTo>
                    <a:lnTo>
                      <a:pt x="395" y="56"/>
                    </a:lnTo>
                    <a:lnTo>
                      <a:pt x="378" y="39"/>
                    </a:lnTo>
                    <a:lnTo>
                      <a:pt x="378" y="11"/>
                    </a:lnTo>
                    <a:lnTo>
                      <a:pt x="365" y="24"/>
                    </a:lnTo>
                    <a:lnTo>
                      <a:pt x="365" y="34"/>
                    </a:lnTo>
                    <a:lnTo>
                      <a:pt x="352" y="47"/>
                    </a:lnTo>
                    <a:lnTo>
                      <a:pt x="296" y="47"/>
                    </a:lnTo>
                    <a:lnTo>
                      <a:pt x="285" y="58"/>
                    </a:lnTo>
                    <a:lnTo>
                      <a:pt x="259" y="58"/>
                    </a:lnTo>
                    <a:lnTo>
                      <a:pt x="241" y="58"/>
                    </a:lnTo>
                    <a:lnTo>
                      <a:pt x="224" y="41"/>
                    </a:lnTo>
                    <a:lnTo>
                      <a:pt x="224" y="24"/>
                    </a:lnTo>
                    <a:lnTo>
                      <a:pt x="235" y="13"/>
                    </a:lnTo>
                    <a:lnTo>
                      <a:pt x="235" y="0"/>
                    </a:lnTo>
                    <a:lnTo>
                      <a:pt x="218" y="0"/>
                    </a:lnTo>
                    <a:lnTo>
                      <a:pt x="203" y="17"/>
                    </a:lnTo>
                    <a:lnTo>
                      <a:pt x="188" y="17"/>
                    </a:lnTo>
                    <a:lnTo>
                      <a:pt x="188" y="22"/>
                    </a:lnTo>
                    <a:lnTo>
                      <a:pt x="173" y="22"/>
                    </a:lnTo>
                    <a:lnTo>
                      <a:pt x="162" y="11"/>
                    </a:lnTo>
                    <a:lnTo>
                      <a:pt x="162" y="35"/>
                    </a:lnTo>
                    <a:lnTo>
                      <a:pt x="175" y="47"/>
                    </a:lnTo>
                    <a:lnTo>
                      <a:pt x="175" y="58"/>
                    </a:lnTo>
                    <a:lnTo>
                      <a:pt x="157" y="75"/>
                    </a:lnTo>
                    <a:lnTo>
                      <a:pt x="140" y="75"/>
                    </a:lnTo>
                    <a:lnTo>
                      <a:pt x="125" y="75"/>
                    </a:lnTo>
                    <a:lnTo>
                      <a:pt x="110" y="60"/>
                    </a:lnTo>
                    <a:lnTo>
                      <a:pt x="105" y="56"/>
                    </a:lnTo>
                    <a:lnTo>
                      <a:pt x="105" y="60"/>
                    </a:lnTo>
                    <a:lnTo>
                      <a:pt x="79" y="60"/>
                    </a:lnTo>
                    <a:lnTo>
                      <a:pt x="79" y="73"/>
                    </a:lnTo>
                    <a:lnTo>
                      <a:pt x="60" y="91"/>
                    </a:lnTo>
                    <a:lnTo>
                      <a:pt x="73" y="104"/>
                    </a:lnTo>
                    <a:lnTo>
                      <a:pt x="73" y="121"/>
                    </a:lnTo>
                    <a:lnTo>
                      <a:pt x="64" y="131"/>
                    </a:lnTo>
                    <a:lnTo>
                      <a:pt x="64" y="173"/>
                    </a:lnTo>
                    <a:lnTo>
                      <a:pt x="32" y="173"/>
                    </a:lnTo>
                    <a:lnTo>
                      <a:pt x="32" y="190"/>
                    </a:lnTo>
                    <a:lnTo>
                      <a:pt x="0" y="220"/>
                    </a:lnTo>
                    <a:lnTo>
                      <a:pt x="0" y="248"/>
                    </a:lnTo>
                    <a:lnTo>
                      <a:pt x="39" y="287"/>
                    </a:lnTo>
                    <a:lnTo>
                      <a:pt x="58" y="269"/>
                    </a:lnTo>
                    <a:lnTo>
                      <a:pt x="58" y="302"/>
                    </a:lnTo>
                    <a:lnTo>
                      <a:pt x="105" y="302"/>
                    </a:lnTo>
                    <a:lnTo>
                      <a:pt x="133" y="274"/>
                    </a:lnTo>
                    <a:lnTo>
                      <a:pt x="146" y="287"/>
                    </a:lnTo>
                    <a:lnTo>
                      <a:pt x="146" y="310"/>
                    </a:lnTo>
                    <a:lnTo>
                      <a:pt x="166" y="330"/>
                    </a:lnTo>
                    <a:lnTo>
                      <a:pt x="190" y="330"/>
                    </a:lnTo>
                    <a:lnTo>
                      <a:pt x="233" y="373"/>
                    </a:lnTo>
                    <a:lnTo>
                      <a:pt x="233" y="395"/>
                    </a:lnTo>
                    <a:lnTo>
                      <a:pt x="250" y="412"/>
                    </a:lnTo>
                    <a:lnTo>
                      <a:pt x="268" y="412"/>
                    </a:lnTo>
                    <a:lnTo>
                      <a:pt x="283" y="427"/>
                    </a:lnTo>
                    <a:lnTo>
                      <a:pt x="283" y="474"/>
                    </a:lnTo>
                    <a:lnTo>
                      <a:pt x="289" y="474"/>
                    </a:lnTo>
                    <a:lnTo>
                      <a:pt x="289" y="500"/>
                    </a:lnTo>
                    <a:lnTo>
                      <a:pt x="304" y="515"/>
                    </a:lnTo>
                    <a:lnTo>
                      <a:pt x="326" y="515"/>
                    </a:lnTo>
                    <a:lnTo>
                      <a:pt x="354" y="541"/>
                    </a:lnTo>
                    <a:lnTo>
                      <a:pt x="354" y="574"/>
                    </a:lnTo>
                    <a:lnTo>
                      <a:pt x="362" y="584"/>
                    </a:lnTo>
                    <a:lnTo>
                      <a:pt x="362" y="610"/>
                    </a:lnTo>
                    <a:lnTo>
                      <a:pt x="321" y="651"/>
                    </a:lnTo>
                    <a:lnTo>
                      <a:pt x="321" y="664"/>
                    </a:lnTo>
                    <a:lnTo>
                      <a:pt x="319" y="666"/>
                    </a:lnTo>
                    <a:lnTo>
                      <a:pt x="336" y="666"/>
                    </a:lnTo>
                    <a:lnTo>
                      <a:pt x="356" y="686"/>
                    </a:lnTo>
                    <a:lnTo>
                      <a:pt x="373" y="686"/>
                    </a:lnTo>
                    <a:lnTo>
                      <a:pt x="403" y="71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0" name="Freeform 42"/>
              <p:cNvSpPr>
                <a:spLocks/>
              </p:cNvSpPr>
              <p:nvPr/>
            </p:nvSpPr>
            <p:spPr bwMode="auto">
              <a:xfrm>
                <a:off x="1555" y="2161"/>
                <a:ext cx="210" cy="211"/>
              </a:xfrm>
              <a:custGeom>
                <a:avLst/>
                <a:gdLst>
                  <a:gd name="T0" fmla="*/ 30 w 210"/>
                  <a:gd name="T1" fmla="*/ 0 h 211"/>
                  <a:gd name="T2" fmla="*/ 43 w 210"/>
                  <a:gd name="T3" fmla="*/ 0 h 211"/>
                  <a:gd name="T4" fmla="*/ 67 w 210"/>
                  <a:gd name="T5" fmla="*/ 24 h 211"/>
                  <a:gd name="T6" fmla="*/ 82 w 210"/>
                  <a:gd name="T7" fmla="*/ 24 h 211"/>
                  <a:gd name="T8" fmla="*/ 110 w 210"/>
                  <a:gd name="T9" fmla="*/ 24 h 211"/>
                  <a:gd name="T10" fmla="*/ 127 w 210"/>
                  <a:gd name="T11" fmla="*/ 41 h 211"/>
                  <a:gd name="T12" fmla="*/ 141 w 210"/>
                  <a:gd name="T13" fmla="*/ 24 h 211"/>
                  <a:gd name="T14" fmla="*/ 154 w 210"/>
                  <a:gd name="T15" fmla="*/ 11 h 211"/>
                  <a:gd name="T16" fmla="*/ 171 w 210"/>
                  <a:gd name="T17" fmla="*/ 11 h 211"/>
                  <a:gd name="T18" fmla="*/ 171 w 210"/>
                  <a:gd name="T19" fmla="*/ 30 h 211"/>
                  <a:gd name="T20" fmla="*/ 186 w 210"/>
                  <a:gd name="T21" fmla="*/ 45 h 211"/>
                  <a:gd name="T22" fmla="*/ 194 w 210"/>
                  <a:gd name="T23" fmla="*/ 45 h 211"/>
                  <a:gd name="T24" fmla="*/ 210 w 210"/>
                  <a:gd name="T25" fmla="*/ 63 h 211"/>
                  <a:gd name="T26" fmla="*/ 210 w 210"/>
                  <a:gd name="T27" fmla="*/ 89 h 211"/>
                  <a:gd name="T28" fmla="*/ 194 w 210"/>
                  <a:gd name="T29" fmla="*/ 106 h 211"/>
                  <a:gd name="T30" fmla="*/ 194 w 210"/>
                  <a:gd name="T31" fmla="*/ 143 h 211"/>
                  <a:gd name="T32" fmla="*/ 184 w 210"/>
                  <a:gd name="T33" fmla="*/ 153 h 211"/>
                  <a:gd name="T34" fmla="*/ 169 w 210"/>
                  <a:gd name="T35" fmla="*/ 153 h 211"/>
                  <a:gd name="T36" fmla="*/ 169 w 210"/>
                  <a:gd name="T37" fmla="*/ 158 h 211"/>
                  <a:gd name="T38" fmla="*/ 154 w 210"/>
                  <a:gd name="T39" fmla="*/ 158 h 211"/>
                  <a:gd name="T40" fmla="*/ 143 w 210"/>
                  <a:gd name="T41" fmla="*/ 147 h 211"/>
                  <a:gd name="T42" fmla="*/ 143 w 210"/>
                  <a:gd name="T43" fmla="*/ 171 h 211"/>
                  <a:gd name="T44" fmla="*/ 156 w 210"/>
                  <a:gd name="T45" fmla="*/ 183 h 211"/>
                  <a:gd name="T46" fmla="*/ 156 w 210"/>
                  <a:gd name="T47" fmla="*/ 194 h 211"/>
                  <a:gd name="T48" fmla="*/ 140 w 210"/>
                  <a:gd name="T49" fmla="*/ 211 h 211"/>
                  <a:gd name="T50" fmla="*/ 106 w 210"/>
                  <a:gd name="T51" fmla="*/ 211 h 211"/>
                  <a:gd name="T52" fmla="*/ 87 w 210"/>
                  <a:gd name="T53" fmla="*/ 192 h 211"/>
                  <a:gd name="T54" fmla="*/ 87 w 210"/>
                  <a:gd name="T55" fmla="*/ 104 h 211"/>
                  <a:gd name="T56" fmla="*/ 54 w 210"/>
                  <a:gd name="T57" fmla="*/ 104 h 211"/>
                  <a:gd name="T58" fmla="*/ 41 w 210"/>
                  <a:gd name="T59" fmla="*/ 89 h 211"/>
                  <a:gd name="T60" fmla="*/ 20 w 210"/>
                  <a:gd name="T61" fmla="*/ 89 h 211"/>
                  <a:gd name="T62" fmla="*/ 0 w 210"/>
                  <a:gd name="T63" fmla="*/ 71 h 211"/>
                  <a:gd name="T64" fmla="*/ 0 w 210"/>
                  <a:gd name="T65" fmla="*/ 30 h 211"/>
                  <a:gd name="T66" fmla="*/ 30 w 210"/>
                  <a:gd name="T67" fmla="*/ 0 h 211"/>
                  <a:gd name="T68" fmla="*/ 30 w 210"/>
                  <a:gd name="T69" fmla="*/ 0 h 211"/>
                  <a:gd name="T70" fmla="*/ 30 w 210"/>
                  <a:gd name="T71" fmla="*/ 0 h 211"/>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210"/>
                  <a:gd name="T109" fmla="*/ 0 h 211"/>
                  <a:gd name="T110" fmla="*/ 210 w 210"/>
                  <a:gd name="T111" fmla="*/ 211 h 211"/>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210" h="211">
                    <a:moveTo>
                      <a:pt x="30" y="0"/>
                    </a:moveTo>
                    <a:lnTo>
                      <a:pt x="43" y="0"/>
                    </a:lnTo>
                    <a:lnTo>
                      <a:pt x="67" y="24"/>
                    </a:lnTo>
                    <a:lnTo>
                      <a:pt x="82" y="24"/>
                    </a:lnTo>
                    <a:lnTo>
                      <a:pt x="110" y="24"/>
                    </a:lnTo>
                    <a:lnTo>
                      <a:pt x="127" y="41"/>
                    </a:lnTo>
                    <a:lnTo>
                      <a:pt x="141" y="24"/>
                    </a:lnTo>
                    <a:lnTo>
                      <a:pt x="154" y="11"/>
                    </a:lnTo>
                    <a:lnTo>
                      <a:pt x="171" y="11"/>
                    </a:lnTo>
                    <a:lnTo>
                      <a:pt x="171" y="30"/>
                    </a:lnTo>
                    <a:lnTo>
                      <a:pt x="186" y="45"/>
                    </a:lnTo>
                    <a:lnTo>
                      <a:pt x="194" y="45"/>
                    </a:lnTo>
                    <a:lnTo>
                      <a:pt x="210" y="63"/>
                    </a:lnTo>
                    <a:lnTo>
                      <a:pt x="210" y="89"/>
                    </a:lnTo>
                    <a:lnTo>
                      <a:pt x="194" y="106"/>
                    </a:lnTo>
                    <a:lnTo>
                      <a:pt x="194" y="143"/>
                    </a:lnTo>
                    <a:lnTo>
                      <a:pt x="184" y="153"/>
                    </a:lnTo>
                    <a:lnTo>
                      <a:pt x="169" y="153"/>
                    </a:lnTo>
                    <a:lnTo>
                      <a:pt x="169" y="158"/>
                    </a:lnTo>
                    <a:lnTo>
                      <a:pt x="154" y="158"/>
                    </a:lnTo>
                    <a:lnTo>
                      <a:pt x="143" y="147"/>
                    </a:lnTo>
                    <a:lnTo>
                      <a:pt x="143" y="171"/>
                    </a:lnTo>
                    <a:lnTo>
                      <a:pt x="156" y="183"/>
                    </a:lnTo>
                    <a:lnTo>
                      <a:pt x="156" y="194"/>
                    </a:lnTo>
                    <a:lnTo>
                      <a:pt x="140" y="211"/>
                    </a:lnTo>
                    <a:lnTo>
                      <a:pt x="106" y="211"/>
                    </a:lnTo>
                    <a:lnTo>
                      <a:pt x="87" y="192"/>
                    </a:lnTo>
                    <a:lnTo>
                      <a:pt x="87" y="104"/>
                    </a:lnTo>
                    <a:lnTo>
                      <a:pt x="54" y="104"/>
                    </a:lnTo>
                    <a:lnTo>
                      <a:pt x="41" y="89"/>
                    </a:lnTo>
                    <a:lnTo>
                      <a:pt x="20" y="89"/>
                    </a:lnTo>
                    <a:lnTo>
                      <a:pt x="0" y="71"/>
                    </a:lnTo>
                    <a:lnTo>
                      <a:pt x="0" y="30"/>
                    </a:lnTo>
                    <a:lnTo>
                      <a:pt x="3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1" name="Freeform 43"/>
              <p:cNvSpPr>
                <a:spLocks/>
              </p:cNvSpPr>
              <p:nvPr/>
            </p:nvSpPr>
            <p:spPr bwMode="auto">
              <a:xfrm>
                <a:off x="1749" y="2224"/>
                <a:ext cx="74" cy="131"/>
              </a:xfrm>
              <a:custGeom>
                <a:avLst/>
                <a:gdLst>
                  <a:gd name="T0" fmla="*/ 16 w 74"/>
                  <a:gd name="T1" fmla="*/ 0 h 131"/>
                  <a:gd name="T2" fmla="*/ 28 w 74"/>
                  <a:gd name="T3" fmla="*/ 0 h 131"/>
                  <a:gd name="T4" fmla="*/ 41 w 74"/>
                  <a:gd name="T5" fmla="*/ 15 h 131"/>
                  <a:gd name="T6" fmla="*/ 41 w 74"/>
                  <a:gd name="T7" fmla="*/ 30 h 131"/>
                  <a:gd name="T8" fmla="*/ 52 w 74"/>
                  <a:gd name="T9" fmla="*/ 30 h 131"/>
                  <a:gd name="T10" fmla="*/ 67 w 74"/>
                  <a:gd name="T11" fmla="*/ 45 h 131"/>
                  <a:gd name="T12" fmla="*/ 67 w 74"/>
                  <a:gd name="T13" fmla="*/ 56 h 131"/>
                  <a:gd name="T14" fmla="*/ 55 w 74"/>
                  <a:gd name="T15" fmla="*/ 67 h 131"/>
                  <a:gd name="T16" fmla="*/ 55 w 74"/>
                  <a:gd name="T17" fmla="*/ 84 h 131"/>
                  <a:gd name="T18" fmla="*/ 74 w 74"/>
                  <a:gd name="T19" fmla="*/ 103 h 131"/>
                  <a:gd name="T20" fmla="*/ 74 w 74"/>
                  <a:gd name="T21" fmla="*/ 131 h 131"/>
                  <a:gd name="T22" fmla="*/ 72 w 74"/>
                  <a:gd name="T23" fmla="*/ 131 h 131"/>
                  <a:gd name="T24" fmla="*/ 28 w 74"/>
                  <a:gd name="T25" fmla="*/ 131 h 131"/>
                  <a:gd name="T26" fmla="*/ 11 w 74"/>
                  <a:gd name="T27" fmla="*/ 114 h 131"/>
                  <a:gd name="T28" fmla="*/ 11 w 74"/>
                  <a:gd name="T29" fmla="*/ 97 h 131"/>
                  <a:gd name="T30" fmla="*/ 22 w 74"/>
                  <a:gd name="T31" fmla="*/ 86 h 131"/>
                  <a:gd name="T32" fmla="*/ 22 w 74"/>
                  <a:gd name="T33" fmla="*/ 73 h 131"/>
                  <a:gd name="T34" fmla="*/ 7 w 74"/>
                  <a:gd name="T35" fmla="*/ 73 h 131"/>
                  <a:gd name="T36" fmla="*/ 0 w 74"/>
                  <a:gd name="T37" fmla="*/ 80 h 131"/>
                  <a:gd name="T38" fmla="*/ 0 w 74"/>
                  <a:gd name="T39" fmla="*/ 43 h 131"/>
                  <a:gd name="T40" fmla="*/ 16 w 74"/>
                  <a:gd name="T41" fmla="*/ 26 h 131"/>
                  <a:gd name="T42" fmla="*/ 16 w 74"/>
                  <a:gd name="T43" fmla="*/ 0 h 131"/>
                  <a:gd name="T44" fmla="*/ 16 w 74"/>
                  <a:gd name="T45" fmla="*/ 0 h 131"/>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4"/>
                  <a:gd name="T70" fmla="*/ 0 h 131"/>
                  <a:gd name="T71" fmla="*/ 74 w 74"/>
                  <a:gd name="T72" fmla="*/ 131 h 131"/>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4" h="131">
                    <a:moveTo>
                      <a:pt x="16" y="0"/>
                    </a:moveTo>
                    <a:lnTo>
                      <a:pt x="28" y="0"/>
                    </a:lnTo>
                    <a:lnTo>
                      <a:pt x="41" y="15"/>
                    </a:lnTo>
                    <a:lnTo>
                      <a:pt x="41" y="30"/>
                    </a:lnTo>
                    <a:lnTo>
                      <a:pt x="52" y="30"/>
                    </a:lnTo>
                    <a:lnTo>
                      <a:pt x="67" y="45"/>
                    </a:lnTo>
                    <a:lnTo>
                      <a:pt x="67" y="56"/>
                    </a:lnTo>
                    <a:lnTo>
                      <a:pt x="55" y="67"/>
                    </a:lnTo>
                    <a:lnTo>
                      <a:pt x="55" y="84"/>
                    </a:lnTo>
                    <a:lnTo>
                      <a:pt x="74" y="103"/>
                    </a:lnTo>
                    <a:lnTo>
                      <a:pt x="74" y="131"/>
                    </a:lnTo>
                    <a:lnTo>
                      <a:pt x="72" y="131"/>
                    </a:lnTo>
                    <a:lnTo>
                      <a:pt x="28" y="131"/>
                    </a:lnTo>
                    <a:lnTo>
                      <a:pt x="11" y="114"/>
                    </a:lnTo>
                    <a:lnTo>
                      <a:pt x="11" y="97"/>
                    </a:lnTo>
                    <a:lnTo>
                      <a:pt x="22" y="86"/>
                    </a:lnTo>
                    <a:lnTo>
                      <a:pt x="22" y="73"/>
                    </a:lnTo>
                    <a:lnTo>
                      <a:pt x="7" y="73"/>
                    </a:lnTo>
                    <a:lnTo>
                      <a:pt x="0" y="80"/>
                    </a:lnTo>
                    <a:lnTo>
                      <a:pt x="0" y="43"/>
                    </a:lnTo>
                    <a:lnTo>
                      <a:pt x="16" y="26"/>
                    </a:lnTo>
                    <a:lnTo>
                      <a:pt x="16"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2" name="Freeform 44"/>
              <p:cNvSpPr>
                <a:spLocks/>
              </p:cNvSpPr>
              <p:nvPr/>
            </p:nvSpPr>
            <p:spPr bwMode="auto">
              <a:xfrm>
                <a:off x="1804" y="2273"/>
                <a:ext cx="68" cy="80"/>
              </a:xfrm>
              <a:custGeom>
                <a:avLst/>
                <a:gdLst>
                  <a:gd name="T0" fmla="*/ 12 w 68"/>
                  <a:gd name="T1" fmla="*/ 0 h 80"/>
                  <a:gd name="T2" fmla="*/ 64 w 68"/>
                  <a:gd name="T3" fmla="*/ 0 h 80"/>
                  <a:gd name="T4" fmla="*/ 54 w 68"/>
                  <a:gd name="T5" fmla="*/ 11 h 80"/>
                  <a:gd name="T6" fmla="*/ 54 w 68"/>
                  <a:gd name="T7" fmla="*/ 26 h 80"/>
                  <a:gd name="T8" fmla="*/ 68 w 68"/>
                  <a:gd name="T9" fmla="*/ 37 h 80"/>
                  <a:gd name="T10" fmla="*/ 68 w 68"/>
                  <a:gd name="T11" fmla="*/ 54 h 80"/>
                  <a:gd name="T12" fmla="*/ 49 w 68"/>
                  <a:gd name="T13" fmla="*/ 71 h 80"/>
                  <a:gd name="T14" fmla="*/ 28 w 68"/>
                  <a:gd name="T15" fmla="*/ 71 h 80"/>
                  <a:gd name="T16" fmla="*/ 19 w 68"/>
                  <a:gd name="T17" fmla="*/ 80 h 80"/>
                  <a:gd name="T18" fmla="*/ 19 w 68"/>
                  <a:gd name="T19" fmla="*/ 54 h 80"/>
                  <a:gd name="T20" fmla="*/ 0 w 68"/>
                  <a:gd name="T21" fmla="*/ 35 h 80"/>
                  <a:gd name="T22" fmla="*/ 0 w 68"/>
                  <a:gd name="T23" fmla="*/ 18 h 80"/>
                  <a:gd name="T24" fmla="*/ 12 w 68"/>
                  <a:gd name="T25" fmla="*/ 7 h 80"/>
                  <a:gd name="T26" fmla="*/ 12 w 68"/>
                  <a:gd name="T27" fmla="*/ 0 h 80"/>
                  <a:gd name="T28" fmla="*/ 12 w 68"/>
                  <a:gd name="T29" fmla="*/ 0 h 8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8"/>
                  <a:gd name="T46" fmla="*/ 0 h 80"/>
                  <a:gd name="T47" fmla="*/ 68 w 68"/>
                  <a:gd name="T48" fmla="*/ 80 h 8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8" h="80">
                    <a:moveTo>
                      <a:pt x="12" y="0"/>
                    </a:moveTo>
                    <a:lnTo>
                      <a:pt x="64" y="0"/>
                    </a:lnTo>
                    <a:lnTo>
                      <a:pt x="54" y="11"/>
                    </a:lnTo>
                    <a:lnTo>
                      <a:pt x="54" y="26"/>
                    </a:lnTo>
                    <a:lnTo>
                      <a:pt x="68" y="37"/>
                    </a:lnTo>
                    <a:lnTo>
                      <a:pt x="68" y="54"/>
                    </a:lnTo>
                    <a:lnTo>
                      <a:pt x="49" y="71"/>
                    </a:lnTo>
                    <a:lnTo>
                      <a:pt x="28" y="71"/>
                    </a:lnTo>
                    <a:lnTo>
                      <a:pt x="19" y="80"/>
                    </a:lnTo>
                    <a:lnTo>
                      <a:pt x="19" y="54"/>
                    </a:lnTo>
                    <a:lnTo>
                      <a:pt x="0" y="35"/>
                    </a:lnTo>
                    <a:lnTo>
                      <a:pt x="0" y="18"/>
                    </a:lnTo>
                    <a:lnTo>
                      <a:pt x="12" y="7"/>
                    </a:lnTo>
                    <a:lnTo>
                      <a:pt x="12"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3" name="Freeform 45"/>
              <p:cNvSpPr>
                <a:spLocks/>
              </p:cNvSpPr>
              <p:nvPr/>
            </p:nvSpPr>
            <p:spPr bwMode="auto">
              <a:xfrm>
                <a:off x="1853" y="2273"/>
                <a:ext cx="63" cy="71"/>
              </a:xfrm>
              <a:custGeom>
                <a:avLst/>
                <a:gdLst>
                  <a:gd name="T0" fmla="*/ 15 w 63"/>
                  <a:gd name="T1" fmla="*/ 0 h 71"/>
                  <a:gd name="T2" fmla="*/ 30 w 63"/>
                  <a:gd name="T3" fmla="*/ 0 h 71"/>
                  <a:gd name="T4" fmla="*/ 30 w 63"/>
                  <a:gd name="T5" fmla="*/ 17 h 71"/>
                  <a:gd name="T6" fmla="*/ 39 w 63"/>
                  <a:gd name="T7" fmla="*/ 26 h 71"/>
                  <a:gd name="T8" fmla="*/ 46 w 63"/>
                  <a:gd name="T9" fmla="*/ 26 h 71"/>
                  <a:gd name="T10" fmla="*/ 54 w 63"/>
                  <a:gd name="T11" fmla="*/ 33 h 71"/>
                  <a:gd name="T12" fmla="*/ 63 w 63"/>
                  <a:gd name="T13" fmla="*/ 33 h 71"/>
                  <a:gd name="T14" fmla="*/ 63 w 63"/>
                  <a:gd name="T15" fmla="*/ 35 h 71"/>
                  <a:gd name="T16" fmla="*/ 48 w 63"/>
                  <a:gd name="T17" fmla="*/ 50 h 71"/>
                  <a:gd name="T18" fmla="*/ 48 w 63"/>
                  <a:gd name="T19" fmla="*/ 58 h 71"/>
                  <a:gd name="T20" fmla="*/ 35 w 63"/>
                  <a:gd name="T21" fmla="*/ 71 h 71"/>
                  <a:gd name="T22" fmla="*/ 0 w 63"/>
                  <a:gd name="T23" fmla="*/ 71 h 71"/>
                  <a:gd name="T24" fmla="*/ 19 w 63"/>
                  <a:gd name="T25" fmla="*/ 54 h 71"/>
                  <a:gd name="T26" fmla="*/ 19 w 63"/>
                  <a:gd name="T27" fmla="*/ 37 h 71"/>
                  <a:gd name="T28" fmla="*/ 5 w 63"/>
                  <a:gd name="T29" fmla="*/ 26 h 71"/>
                  <a:gd name="T30" fmla="*/ 5 w 63"/>
                  <a:gd name="T31" fmla="*/ 11 h 71"/>
                  <a:gd name="T32" fmla="*/ 15 w 63"/>
                  <a:gd name="T33" fmla="*/ 0 h 71"/>
                  <a:gd name="T34" fmla="*/ 15 w 63"/>
                  <a:gd name="T35" fmla="*/ 0 h 7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3"/>
                  <a:gd name="T55" fmla="*/ 0 h 71"/>
                  <a:gd name="T56" fmla="*/ 63 w 63"/>
                  <a:gd name="T57" fmla="*/ 71 h 7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3" h="71">
                    <a:moveTo>
                      <a:pt x="15" y="0"/>
                    </a:moveTo>
                    <a:lnTo>
                      <a:pt x="30" y="0"/>
                    </a:lnTo>
                    <a:lnTo>
                      <a:pt x="30" y="17"/>
                    </a:lnTo>
                    <a:lnTo>
                      <a:pt x="39" y="26"/>
                    </a:lnTo>
                    <a:lnTo>
                      <a:pt x="46" y="26"/>
                    </a:lnTo>
                    <a:lnTo>
                      <a:pt x="54" y="33"/>
                    </a:lnTo>
                    <a:lnTo>
                      <a:pt x="63" y="33"/>
                    </a:lnTo>
                    <a:lnTo>
                      <a:pt x="63" y="35"/>
                    </a:lnTo>
                    <a:lnTo>
                      <a:pt x="48" y="50"/>
                    </a:lnTo>
                    <a:lnTo>
                      <a:pt x="48" y="58"/>
                    </a:lnTo>
                    <a:lnTo>
                      <a:pt x="35" y="71"/>
                    </a:lnTo>
                    <a:lnTo>
                      <a:pt x="0" y="71"/>
                    </a:lnTo>
                    <a:lnTo>
                      <a:pt x="19" y="54"/>
                    </a:lnTo>
                    <a:lnTo>
                      <a:pt x="19" y="37"/>
                    </a:lnTo>
                    <a:lnTo>
                      <a:pt x="5" y="26"/>
                    </a:lnTo>
                    <a:lnTo>
                      <a:pt x="5" y="11"/>
                    </a:lnTo>
                    <a:lnTo>
                      <a:pt x="15"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4" name="Freeform 46"/>
              <p:cNvSpPr>
                <a:spLocks/>
              </p:cNvSpPr>
              <p:nvPr/>
            </p:nvSpPr>
            <p:spPr bwMode="auto">
              <a:xfrm>
                <a:off x="3047" y="2808"/>
                <a:ext cx="266" cy="235"/>
              </a:xfrm>
              <a:custGeom>
                <a:avLst/>
                <a:gdLst>
                  <a:gd name="T0" fmla="*/ 0 w 266"/>
                  <a:gd name="T1" fmla="*/ 129 h 235"/>
                  <a:gd name="T2" fmla="*/ 0 w 266"/>
                  <a:gd name="T3" fmla="*/ 155 h 235"/>
                  <a:gd name="T4" fmla="*/ 24 w 266"/>
                  <a:gd name="T5" fmla="*/ 179 h 235"/>
                  <a:gd name="T6" fmla="*/ 24 w 266"/>
                  <a:gd name="T7" fmla="*/ 235 h 235"/>
                  <a:gd name="T8" fmla="*/ 141 w 266"/>
                  <a:gd name="T9" fmla="*/ 235 h 235"/>
                  <a:gd name="T10" fmla="*/ 156 w 266"/>
                  <a:gd name="T11" fmla="*/ 220 h 235"/>
                  <a:gd name="T12" fmla="*/ 173 w 266"/>
                  <a:gd name="T13" fmla="*/ 220 h 235"/>
                  <a:gd name="T14" fmla="*/ 173 w 266"/>
                  <a:gd name="T15" fmla="*/ 209 h 235"/>
                  <a:gd name="T16" fmla="*/ 204 w 266"/>
                  <a:gd name="T17" fmla="*/ 177 h 235"/>
                  <a:gd name="T18" fmla="*/ 251 w 266"/>
                  <a:gd name="T19" fmla="*/ 132 h 235"/>
                  <a:gd name="T20" fmla="*/ 266 w 266"/>
                  <a:gd name="T21" fmla="*/ 115 h 235"/>
                  <a:gd name="T22" fmla="*/ 266 w 266"/>
                  <a:gd name="T23" fmla="*/ 93 h 235"/>
                  <a:gd name="T24" fmla="*/ 244 w 266"/>
                  <a:gd name="T25" fmla="*/ 93 h 235"/>
                  <a:gd name="T26" fmla="*/ 244 w 266"/>
                  <a:gd name="T27" fmla="*/ 63 h 235"/>
                  <a:gd name="T28" fmla="*/ 260 w 266"/>
                  <a:gd name="T29" fmla="*/ 63 h 235"/>
                  <a:gd name="T30" fmla="*/ 260 w 266"/>
                  <a:gd name="T31" fmla="*/ 28 h 235"/>
                  <a:gd name="T32" fmla="*/ 247 w 266"/>
                  <a:gd name="T33" fmla="*/ 13 h 235"/>
                  <a:gd name="T34" fmla="*/ 247 w 266"/>
                  <a:gd name="T35" fmla="*/ 0 h 235"/>
                  <a:gd name="T36" fmla="*/ 223 w 266"/>
                  <a:gd name="T37" fmla="*/ 0 h 235"/>
                  <a:gd name="T38" fmla="*/ 203 w 266"/>
                  <a:gd name="T39" fmla="*/ 20 h 235"/>
                  <a:gd name="T40" fmla="*/ 186 w 266"/>
                  <a:gd name="T41" fmla="*/ 20 h 235"/>
                  <a:gd name="T42" fmla="*/ 165 w 266"/>
                  <a:gd name="T43" fmla="*/ 39 h 235"/>
                  <a:gd name="T44" fmla="*/ 165 w 266"/>
                  <a:gd name="T45" fmla="*/ 67 h 235"/>
                  <a:gd name="T46" fmla="*/ 137 w 266"/>
                  <a:gd name="T47" fmla="*/ 67 h 235"/>
                  <a:gd name="T48" fmla="*/ 122 w 266"/>
                  <a:gd name="T49" fmla="*/ 52 h 235"/>
                  <a:gd name="T50" fmla="*/ 113 w 266"/>
                  <a:gd name="T51" fmla="*/ 63 h 235"/>
                  <a:gd name="T52" fmla="*/ 87 w 266"/>
                  <a:gd name="T53" fmla="*/ 87 h 235"/>
                  <a:gd name="T54" fmla="*/ 72 w 266"/>
                  <a:gd name="T55" fmla="*/ 87 h 235"/>
                  <a:gd name="T56" fmla="*/ 72 w 266"/>
                  <a:gd name="T57" fmla="*/ 54 h 235"/>
                  <a:gd name="T58" fmla="*/ 65 w 266"/>
                  <a:gd name="T59" fmla="*/ 54 h 235"/>
                  <a:gd name="T60" fmla="*/ 65 w 266"/>
                  <a:gd name="T61" fmla="*/ 114 h 235"/>
                  <a:gd name="T62" fmla="*/ 50 w 266"/>
                  <a:gd name="T63" fmla="*/ 129 h 235"/>
                  <a:gd name="T64" fmla="*/ 20 w 266"/>
                  <a:gd name="T65" fmla="*/ 129 h 235"/>
                  <a:gd name="T66" fmla="*/ 3 w 266"/>
                  <a:gd name="T67" fmla="*/ 112 h 235"/>
                  <a:gd name="T68" fmla="*/ 0 w 266"/>
                  <a:gd name="T69" fmla="*/ 108 h 235"/>
                  <a:gd name="T70" fmla="*/ 0 w 266"/>
                  <a:gd name="T71" fmla="*/ 129 h 235"/>
                  <a:gd name="T72" fmla="*/ 0 w 266"/>
                  <a:gd name="T73" fmla="*/ 129 h 23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266"/>
                  <a:gd name="T112" fmla="*/ 0 h 235"/>
                  <a:gd name="T113" fmla="*/ 266 w 266"/>
                  <a:gd name="T114" fmla="*/ 235 h 235"/>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266" h="235">
                    <a:moveTo>
                      <a:pt x="0" y="129"/>
                    </a:moveTo>
                    <a:lnTo>
                      <a:pt x="0" y="155"/>
                    </a:lnTo>
                    <a:lnTo>
                      <a:pt x="24" y="179"/>
                    </a:lnTo>
                    <a:lnTo>
                      <a:pt x="24" y="235"/>
                    </a:lnTo>
                    <a:lnTo>
                      <a:pt x="141" y="235"/>
                    </a:lnTo>
                    <a:lnTo>
                      <a:pt x="156" y="220"/>
                    </a:lnTo>
                    <a:lnTo>
                      <a:pt x="173" y="220"/>
                    </a:lnTo>
                    <a:lnTo>
                      <a:pt x="173" y="209"/>
                    </a:lnTo>
                    <a:lnTo>
                      <a:pt x="204" y="177"/>
                    </a:lnTo>
                    <a:lnTo>
                      <a:pt x="251" y="132"/>
                    </a:lnTo>
                    <a:lnTo>
                      <a:pt x="266" y="115"/>
                    </a:lnTo>
                    <a:lnTo>
                      <a:pt x="266" y="93"/>
                    </a:lnTo>
                    <a:lnTo>
                      <a:pt x="244" y="93"/>
                    </a:lnTo>
                    <a:lnTo>
                      <a:pt x="244" y="63"/>
                    </a:lnTo>
                    <a:lnTo>
                      <a:pt x="260" y="63"/>
                    </a:lnTo>
                    <a:lnTo>
                      <a:pt x="260" y="28"/>
                    </a:lnTo>
                    <a:lnTo>
                      <a:pt x="247" y="13"/>
                    </a:lnTo>
                    <a:lnTo>
                      <a:pt x="247" y="0"/>
                    </a:lnTo>
                    <a:lnTo>
                      <a:pt x="223" y="0"/>
                    </a:lnTo>
                    <a:lnTo>
                      <a:pt x="203" y="20"/>
                    </a:lnTo>
                    <a:lnTo>
                      <a:pt x="186" y="20"/>
                    </a:lnTo>
                    <a:lnTo>
                      <a:pt x="165" y="39"/>
                    </a:lnTo>
                    <a:lnTo>
                      <a:pt x="165" y="67"/>
                    </a:lnTo>
                    <a:lnTo>
                      <a:pt x="137" y="67"/>
                    </a:lnTo>
                    <a:lnTo>
                      <a:pt x="122" y="52"/>
                    </a:lnTo>
                    <a:lnTo>
                      <a:pt x="113" y="63"/>
                    </a:lnTo>
                    <a:lnTo>
                      <a:pt x="87" y="87"/>
                    </a:lnTo>
                    <a:lnTo>
                      <a:pt x="72" y="87"/>
                    </a:lnTo>
                    <a:lnTo>
                      <a:pt x="72" y="54"/>
                    </a:lnTo>
                    <a:lnTo>
                      <a:pt x="65" y="54"/>
                    </a:lnTo>
                    <a:lnTo>
                      <a:pt x="65" y="114"/>
                    </a:lnTo>
                    <a:lnTo>
                      <a:pt x="50" y="129"/>
                    </a:lnTo>
                    <a:lnTo>
                      <a:pt x="20" y="129"/>
                    </a:lnTo>
                    <a:lnTo>
                      <a:pt x="3" y="112"/>
                    </a:lnTo>
                    <a:lnTo>
                      <a:pt x="0" y="108"/>
                    </a:lnTo>
                    <a:lnTo>
                      <a:pt x="0" y="12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5" name="Freeform 47"/>
              <p:cNvSpPr>
                <a:spLocks/>
              </p:cNvSpPr>
              <p:nvPr/>
            </p:nvSpPr>
            <p:spPr bwMode="auto">
              <a:xfrm>
                <a:off x="3283" y="2580"/>
                <a:ext cx="181" cy="291"/>
              </a:xfrm>
              <a:custGeom>
                <a:avLst/>
                <a:gdLst>
                  <a:gd name="T0" fmla="*/ 32 w 181"/>
                  <a:gd name="T1" fmla="*/ 291 h 291"/>
                  <a:gd name="T2" fmla="*/ 41 w 181"/>
                  <a:gd name="T3" fmla="*/ 282 h 291"/>
                  <a:gd name="T4" fmla="*/ 62 w 181"/>
                  <a:gd name="T5" fmla="*/ 282 h 291"/>
                  <a:gd name="T6" fmla="*/ 80 w 181"/>
                  <a:gd name="T7" fmla="*/ 263 h 291"/>
                  <a:gd name="T8" fmla="*/ 80 w 181"/>
                  <a:gd name="T9" fmla="*/ 207 h 291"/>
                  <a:gd name="T10" fmla="*/ 67 w 181"/>
                  <a:gd name="T11" fmla="*/ 194 h 291"/>
                  <a:gd name="T12" fmla="*/ 67 w 181"/>
                  <a:gd name="T13" fmla="*/ 183 h 291"/>
                  <a:gd name="T14" fmla="*/ 117 w 181"/>
                  <a:gd name="T15" fmla="*/ 133 h 291"/>
                  <a:gd name="T16" fmla="*/ 138 w 181"/>
                  <a:gd name="T17" fmla="*/ 133 h 291"/>
                  <a:gd name="T18" fmla="*/ 181 w 181"/>
                  <a:gd name="T19" fmla="*/ 90 h 291"/>
                  <a:gd name="T20" fmla="*/ 181 w 181"/>
                  <a:gd name="T21" fmla="*/ 0 h 291"/>
                  <a:gd name="T22" fmla="*/ 166 w 181"/>
                  <a:gd name="T23" fmla="*/ 15 h 291"/>
                  <a:gd name="T24" fmla="*/ 142 w 181"/>
                  <a:gd name="T25" fmla="*/ 15 h 291"/>
                  <a:gd name="T26" fmla="*/ 84 w 181"/>
                  <a:gd name="T27" fmla="*/ 15 h 291"/>
                  <a:gd name="T28" fmla="*/ 84 w 181"/>
                  <a:gd name="T29" fmla="*/ 34 h 291"/>
                  <a:gd name="T30" fmla="*/ 76 w 181"/>
                  <a:gd name="T31" fmla="*/ 34 h 291"/>
                  <a:gd name="T32" fmla="*/ 76 w 181"/>
                  <a:gd name="T33" fmla="*/ 53 h 291"/>
                  <a:gd name="T34" fmla="*/ 91 w 181"/>
                  <a:gd name="T35" fmla="*/ 68 h 291"/>
                  <a:gd name="T36" fmla="*/ 103 w 181"/>
                  <a:gd name="T37" fmla="*/ 79 h 291"/>
                  <a:gd name="T38" fmla="*/ 103 w 181"/>
                  <a:gd name="T39" fmla="*/ 109 h 291"/>
                  <a:gd name="T40" fmla="*/ 88 w 181"/>
                  <a:gd name="T41" fmla="*/ 109 h 291"/>
                  <a:gd name="T42" fmla="*/ 76 w 181"/>
                  <a:gd name="T43" fmla="*/ 109 h 291"/>
                  <a:gd name="T44" fmla="*/ 76 w 181"/>
                  <a:gd name="T45" fmla="*/ 82 h 291"/>
                  <a:gd name="T46" fmla="*/ 62 w 181"/>
                  <a:gd name="T47" fmla="*/ 68 h 291"/>
                  <a:gd name="T48" fmla="*/ 43 w 181"/>
                  <a:gd name="T49" fmla="*/ 68 h 291"/>
                  <a:gd name="T50" fmla="*/ 11 w 181"/>
                  <a:gd name="T51" fmla="*/ 68 h 291"/>
                  <a:gd name="T52" fmla="*/ 0 w 181"/>
                  <a:gd name="T53" fmla="*/ 81 h 291"/>
                  <a:gd name="T54" fmla="*/ 19 w 181"/>
                  <a:gd name="T55" fmla="*/ 99 h 291"/>
                  <a:gd name="T56" fmla="*/ 34 w 181"/>
                  <a:gd name="T57" fmla="*/ 114 h 291"/>
                  <a:gd name="T58" fmla="*/ 50 w 181"/>
                  <a:gd name="T59" fmla="*/ 114 h 291"/>
                  <a:gd name="T60" fmla="*/ 50 w 181"/>
                  <a:gd name="T61" fmla="*/ 181 h 291"/>
                  <a:gd name="T62" fmla="*/ 39 w 181"/>
                  <a:gd name="T63" fmla="*/ 192 h 291"/>
                  <a:gd name="T64" fmla="*/ 39 w 181"/>
                  <a:gd name="T65" fmla="*/ 215 h 291"/>
                  <a:gd name="T66" fmla="*/ 11 w 181"/>
                  <a:gd name="T67" fmla="*/ 243 h 291"/>
                  <a:gd name="T68" fmla="*/ 24 w 181"/>
                  <a:gd name="T69" fmla="*/ 256 h 291"/>
                  <a:gd name="T70" fmla="*/ 24 w 181"/>
                  <a:gd name="T71" fmla="*/ 291 h 291"/>
                  <a:gd name="T72" fmla="*/ 32 w 181"/>
                  <a:gd name="T73" fmla="*/ 291 h 291"/>
                  <a:gd name="T74" fmla="*/ 32 w 181"/>
                  <a:gd name="T75" fmla="*/ 291 h 29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81"/>
                  <a:gd name="T115" fmla="*/ 0 h 291"/>
                  <a:gd name="T116" fmla="*/ 181 w 181"/>
                  <a:gd name="T117" fmla="*/ 291 h 29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81" h="291">
                    <a:moveTo>
                      <a:pt x="32" y="291"/>
                    </a:moveTo>
                    <a:lnTo>
                      <a:pt x="41" y="282"/>
                    </a:lnTo>
                    <a:lnTo>
                      <a:pt x="62" y="282"/>
                    </a:lnTo>
                    <a:lnTo>
                      <a:pt x="80" y="263"/>
                    </a:lnTo>
                    <a:lnTo>
                      <a:pt x="80" y="207"/>
                    </a:lnTo>
                    <a:lnTo>
                      <a:pt x="67" y="194"/>
                    </a:lnTo>
                    <a:lnTo>
                      <a:pt x="67" y="183"/>
                    </a:lnTo>
                    <a:lnTo>
                      <a:pt x="117" y="133"/>
                    </a:lnTo>
                    <a:lnTo>
                      <a:pt x="138" y="133"/>
                    </a:lnTo>
                    <a:lnTo>
                      <a:pt x="181" y="90"/>
                    </a:lnTo>
                    <a:lnTo>
                      <a:pt x="181" y="0"/>
                    </a:lnTo>
                    <a:lnTo>
                      <a:pt x="166" y="15"/>
                    </a:lnTo>
                    <a:lnTo>
                      <a:pt x="142" y="15"/>
                    </a:lnTo>
                    <a:lnTo>
                      <a:pt x="84" y="15"/>
                    </a:lnTo>
                    <a:lnTo>
                      <a:pt x="84" y="34"/>
                    </a:lnTo>
                    <a:lnTo>
                      <a:pt x="76" y="34"/>
                    </a:lnTo>
                    <a:lnTo>
                      <a:pt x="76" y="53"/>
                    </a:lnTo>
                    <a:lnTo>
                      <a:pt x="91" y="68"/>
                    </a:lnTo>
                    <a:lnTo>
                      <a:pt x="103" y="79"/>
                    </a:lnTo>
                    <a:lnTo>
                      <a:pt x="103" y="109"/>
                    </a:lnTo>
                    <a:lnTo>
                      <a:pt x="88" y="109"/>
                    </a:lnTo>
                    <a:lnTo>
                      <a:pt x="76" y="109"/>
                    </a:lnTo>
                    <a:lnTo>
                      <a:pt x="76" y="82"/>
                    </a:lnTo>
                    <a:lnTo>
                      <a:pt x="62" y="68"/>
                    </a:lnTo>
                    <a:lnTo>
                      <a:pt x="43" y="68"/>
                    </a:lnTo>
                    <a:lnTo>
                      <a:pt x="11" y="68"/>
                    </a:lnTo>
                    <a:lnTo>
                      <a:pt x="0" y="81"/>
                    </a:lnTo>
                    <a:lnTo>
                      <a:pt x="19" y="99"/>
                    </a:lnTo>
                    <a:lnTo>
                      <a:pt x="34" y="114"/>
                    </a:lnTo>
                    <a:lnTo>
                      <a:pt x="50" y="114"/>
                    </a:lnTo>
                    <a:lnTo>
                      <a:pt x="50" y="181"/>
                    </a:lnTo>
                    <a:lnTo>
                      <a:pt x="39" y="192"/>
                    </a:lnTo>
                    <a:lnTo>
                      <a:pt x="39" y="215"/>
                    </a:lnTo>
                    <a:lnTo>
                      <a:pt x="11" y="243"/>
                    </a:lnTo>
                    <a:lnTo>
                      <a:pt x="24" y="256"/>
                    </a:lnTo>
                    <a:lnTo>
                      <a:pt x="24" y="291"/>
                    </a:lnTo>
                    <a:lnTo>
                      <a:pt x="32" y="29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6" name="Freeform 48"/>
              <p:cNvSpPr>
                <a:spLocks/>
              </p:cNvSpPr>
              <p:nvPr/>
            </p:nvSpPr>
            <p:spPr bwMode="auto">
              <a:xfrm>
                <a:off x="3495" y="2610"/>
                <a:ext cx="131" cy="256"/>
              </a:xfrm>
              <a:custGeom>
                <a:avLst/>
                <a:gdLst>
                  <a:gd name="T0" fmla="*/ 0 w 131"/>
                  <a:gd name="T1" fmla="*/ 183 h 256"/>
                  <a:gd name="T2" fmla="*/ 0 w 131"/>
                  <a:gd name="T3" fmla="*/ 237 h 256"/>
                  <a:gd name="T4" fmla="*/ 17 w 131"/>
                  <a:gd name="T5" fmla="*/ 256 h 256"/>
                  <a:gd name="T6" fmla="*/ 41 w 131"/>
                  <a:gd name="T7" fmla="*/ 256 h 256"/>
                  <a:gd name="T8" fmla="*/ 56 w 131"/>
                  <a:gd name="T9" fmla="*/ 256 h 256"/>
                  <a:gd name="T10" fmla="*/ 69 w 131"/>
                  <a:gd name="T11" fmla="*/ 243 h 256"/>
                  <a:gd name="T12" fmla="*/ 69 w 131"/>
                  <a:gd name="T13" fmla="*/ 209 h 256"/>
                  <a:gd name="T14" fmla="*/ 90 w 131"/>
                  <a:gd name="T15" fmla="*/ 189 h 256"/>
                  <a:gd name="T16" fmla="*/ 90 w 131"/>
                  <a:gd name="T17" fmla="*/ 157 h 256"/>
                  <a:gd name="T18" fmla="*/ 101 w 131"/>
                  <a:gd name="T19" fmla="*/ 146 h 256"/>
                  <a:gd name="T20" fmla="*/ 101 w 131"/>
                  <a:gd name="T21" fmla="*/ 127 h 256"/>
                  <a:gd name="T22" fmla="*/ 118 w 131"/>
                  <a:gd name="T23" fmla="*/ 110 h 256"/>
                  <a:gd name="T24" fmla="*/ 118 w 131"/>
                  <a:gd name="T25" fmla="*/ 86 h 256"/>
                  <a:gd name="T26" fmla="*/ 131 w 131"/>
                  <a:gd name="T27" fmla="*/ 73 h 256"/>
                  <a:gd name="T28" fmla="*/ 131 w 131"/>
                  <a:gd name="T29" fmla="*/ 21 h 256"/>
                  <a:gd name="T30" fmla="*/ 112 w 131"/>
                  <a:gd name="T31" fmla="*/ 0 h 256"/>
                  <a:gd name="T32" fmla="*/ 95 w 131"/>
                  <a:gd name="T33" fmla="*/ 17 h 256"/>
                  <a:gd name="T34" fmla="*/ 95 w 131"/>
                  <a:gd name="T35" fmla="*/ 30 h 256"/>
                  <a:gd name="T36" fmla="*/ 75 w 131"/>
                  <a:gd name="T37" fmla="*/ 51 h 256"/>
                  <a:gd name="T38" fmla="*/ 66 w 131"/>
                  <a:gd name="T39" fmla="*/ 51 h 256"/>
                  <a:gd name="T40" fmla="*/ 66 w 131"/>
                  <a:gd name="T41" fmla="*/ 62 h 256"/>
                  <a:gd name="T42" fmla="*/ 54 w 131"/>
                  <a:gd name="T43" fmla="*/ 73 h 256"/>
                  <a:gd name="T44" fmla="*/ 36 w 131"/>
                  <a:gd name="T45" fmla="*/ 73 h 256"/>
                  <a:gd name="T46" fmla="*/ 25 w 131"/>
                  <a:gd name="T47" fmla="*/ 73 h 256"/>
                  <a:gd name="T48" fmla="*/ 25 w 131"/>
                  <a:gd name="T49" fmla="*/ 92 h 256"/>
                  <a:gd name="T50" fmla="*/ 15 w 131"/>
                  <a:gd name="T51" fmla="*/ 103 h 256"/>
                  <a:gd name="T52" fmla="*/ 15 w 131"/>
                  <a:gd name="T53" fmla="*/ 127 h 256"/>
                  <a:gd name="T54" fmla="*/ 25 w 131"/>
                  <a:gd name="T55" fmla="*/ 136 h 256"/>
                  <a:gd name="T56" fmla="*/ 25 w 131"/>
                  <a:gd name="T57" fmla="*/ 159 h 256"/>
                  <a:gd name="T58" fmla="*/ 10 w 131"/>
                  <a:gd name="T59" fmla="*/ 174 h 256"/>
                  <a:gd name="T60" fmla="*/ 0 w 131"/>
                  <a:gd name="T61" fmla="*/ 174 h 256"/>
                  <a:gd name="T62" fmla="*/ 0 w 131"/>
                  <a:gd name="T63" fmla="*/ 183 h 256"/>
                  <a:gd name="T64" fmla="*/ 0 w 131"/>
                  <a:gd name="T65" fmla="*/ 183 h 25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1"/>
                  <a:gd name="T100" fmla="*/ 0 h 256"/>
                  <a:gd name="T101" fmla="*/ 131 w 131"/>
                  <a:gd name="T102" fmla="*/ 256 h 25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1" h="256">
                    <a:moveTo>
                      <a:pt x="0" y="183"/>
                    </a:moveTo>
                    <a:lnTo>
                      <a:pt x="0" y="237"/>
                    </a:lnTo>
                    <a:lnTo>
                      <a:pt x="17" y="256"/>
                    </a:lnTo>
                    <a:lnTo>
                      <a:pt x="41" y="256"/>
                    </a:lnTo>
                    <a:lnTo>
                      <a:pt x="56" y="256"/>
                    </a:lnTo>
                    <a:lnTo>
                      <a:pt x="69" y="243"/>
                    </a:lnTo>
                    <a:lnTo>
                      <a:pt x="69" y="209"/>
                    </a:lnTo>
                    <a:lnTo>
                      <a:pt x="90" y="189"/>
                    </a:lnTo>
                    <a:lnTo>
                      <a:pt x="90" y="157"/>
                    </a:lnTo>
                    <a:lnTo>
                      <a:pt x="101" y="146"/>
                    </a:lnTo>
                    <a:lnTo>
                      <a:pt x="101" y="127"/>
                    </a:lnTo>
                    <a:lnTo>
                      <a:pt x="118" y="110"/>
                    </a:lnTo>
                    <a:lnTo>
                      <a:pt x="118" y="86"/>
                    </a:lnTo>
                    <a:lnTo>
                      <a:pt x="131" y="73"/>
                    </a:lnTo>
                    <a:lnTo>
                      <a:pt x="131" y="21"/>
                    </a:lnTo>
                    <a:lnTo>
                      <a:pt x="112" y="0"/>
                    </a:lnTo>
                    <a:lnTo>
                      <a:pt x="95" y="17"/>
                    </a:lnTo>
                    <a:lnTo>
                      <a:pt x="95" y="30"/>
                    </a:lnTo>
                    <a:lnTo>
                      <a:pt x="75" y="51"/>
                    </a:lnTo>
                    <a:lnTo>
                      <a:pt x="66" y="51"/>
                    </a:lnTo>
                    <a:lnTo>
                      <a:pt x="66" y="62"/>
                    </a:lnTo>
                    <a:lnTo>
                      <a:pt x="54" y="73"/>
                    </a:lnTo>
                    <a:lnTo>
                      <a:pt x="36" y="73"/>
                    </a:lnTo>
                    <a:lnTo>
                      <a:pt x="25" y="73"/>
                    </a:lnTo>
                    <a:lnTo>
                      <a:pt x="25" y="92"/>
                    </a:lnTo>
                    <a:lnTo>
                      <a:pt x="15" y="103"/>
                    </a:lnTo>
                    <a:lnTo>
                      <a:pt x="15" y="127"/>
                    </a:lnTo>
                    <a:lnTo>
                      <a:pt x="25" y="136"/>
                    </a:lnTo>
                    <a:lnTo>
                      <a:pt x="25" y="159"/>
                    </a:lnTo>
                    <a:lnTo>
                      <a:pt x="10" y="174"/>
                    </a:lnTo>
                    <a:lnTo>
                      <a:pt x="0" y="174"/>
                    </a:lnTo>
                    <a:lnTo>
                      <a:pt x="0" y="18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7" name="Freeform 49"/>
              <p:cNvSpPr>
                <a:spLocks/>
              </p:cNvSpPr>
              <p:nvPr/>
            </p:nvSpPr>
            <p:spPr bwMode="auto">
              <a:xfrm>
                <a:off x="2976" y="2705"/>
                <a:ext cx="153" cy="232"/>
              </a:xfrm>
              <a:custGeom>
                <a:avLst/>
                <a:gdLst>
                  <a:gd name="T0" fmla="*/ 71 w 153"/>
                  <a:gd name="T1" fmla="*/ 228 h 232"/>
                  <a:gd name="T2" fmla="*/ 45 w 153"/>
                  <a:gd name="T3" fmla="*/ 202 h 232"/>
                  <a:gd name="T4" fmla="*/ 45 w 153"/>
                  <a:gd name="T5" fmla="*/ 179 h 232"/>
                  <a:gd name="T6" fmla="*/ 45 w 153"/>
                  <a:gd name="T7" fmla="*/ 151 h 232"/>
                  <a:gd name="T8" fmla="*/ 45 w 153"/>
                  <a:gd name="T9" fmla="*/ 110 h 232"/>
                  <a:gd name="T10" fmla="*/ 45 w 153"/>
                  <a:gd name="T11" fmla="*/ 99 h 232"/>
                  <a:gd name="T12" fmla="*/ 28 w 153"/>
                  <a:gd name="T13" fmla="*/ 84 h 232"/>
                  <a:gd name="T14" fmla="*/ 0 w 153"/>
                  <a:gd name="T15" fmla="*/ 54 h 232"/>
                  <a:gd name="T16" fmla="*/ 0 w 153"/>
                  <a:gd name="T17" fmla="*/ 12 h 232"/>
                  <a:gd name="T18" fmla="*/ 9 w 153"/>
                  <a:gd name="T19" fmla="*/ 0 h 232"/>
                  <a:gd name="T20" fmla="*/ 39 w 153"/>
                  <a:gd name="T21" fmla="*/ 0 h 232"/>
                  <a:gd name="T22" fmla="*/ 54 w 153"/>
                  <a:gd name="T23" fmla="*/ 13 h 232"/>
                  <a:gd name="T24" fmla="*/ 78 w 153"/>
                  <a:gd name="T25" fmla="*/ 13 h 232"/>
                  <a:gd name="T26" fmla="*/ 115 w 153"/>
                  <a:gd name="T27" fmla="*/ 13 h 232"/>
                  <a:gd name="T28" fmla="*/ 153 w 153"/>
                  <a:gd name="T29" fmla="*/ 13 h 232"/>
                  <a:gd name="T30" fmla="*/ 153 w 153"/>
                  <a:gd name="T31" fmla="*/ 45 h 232"/>
                  <a:gd name="T32" fmla="*/ 153 w 153"/>
                  <a:gd name="T33" fmla="*/ 99 h 232"/>
                  <a:gd name="T34" fmla="*/ 136 w 153"/>
                  <a:gd name="T35" fmla="*/ 116 h 232"/>
                  <a:gd name="T36" fmla="*/ 136 w 153"/>
                  <a:gd name="T37" fmla="*/ 157 h 232"/>
                  <a:gd name="T38" fmla="*/ 136 w 153"/>
                  <a:gd name="T39" fmla="*/ 217 h 232"/>
                  <a:gd name="T40" fmla="*/ 121 w 153"/>
                  <a:gd name="T41" fmla="*/ 232 h 232"/>
                  <a:gd name="T42" fmla="*/ 91 w 153"/>
                  <a:gd name="T43" fmla="*/ 232 h 232"/>
                  <a:gd name="T44" fmla="*/ 71 w 153"/>
                  <a:gd name="T45" fmla="*/ 211 h 232"/>
                  <a:gd name="T46" fmla="*/ 71 w 153"/>
                  <a:gd name="T47" fmla="*/ 228 h 232"/>
                  <a:gd name="T48" fmla="*/ 71 w 153"/>
                  <a:gd name="T49" fmla="*/ 228 h 232"/>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53"/>
                  <a:gd name="T76" fmla="*/ 0 h 232"/>
                  <a:gd name="T77" fmla="*/ 153 w 153"/>
                  <a:gd name="T78" fmla="*/ 232 h 232"/>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53" h="232">
                    <a:moveTo>
                      <a:pt x="71" y="228"/>
                    </a:moveTo>
                    <a:lnTo>
                      <a:pt x="45" y="202"/>
                    </a:lnTo>
                    <a:lnTo>
                      <a:pt x="45" y="179"/>
                    </a:lnTo>
                    <a:lnTo>
                      <a:pt x="45" y="151"/>
                    </a:lnTo>
                    <a:lnTo>
                      <a:pt x="45" y="110"/>
                    </a:lnTo>
                    <a:lnTo>
                      <a:pt x="45" y="99"/>
                    </a:lnTo>
                    <a:lnTo>
                      <a:pt x="28" y="84"/>
                    </a:lnTo>
                    <a:lnTo>
                      <a:pt x="0" y="54"/>
                    </a:lnTo>
                    <a:lnTo>
                      <a:pt x="0" y="12"/>
                    </a:lnTo>
                    <a:lnTo>
                      <a:pt x="9" y="0"/>
                    </a:lnTo>
                    <a:lnTo>
                      <a:pt x="39" y="0"/>
                    </a:lnTo>
                    <a:lnTo>
                      <a:pt x="54" y="13"/>
                    </a:lnTo>
                    <a:lnTo>
                      <a:pt x="78" y="13"/>
                    </a:lnTo>
                    <a:lnTo>
                      <a:pt x="115" y="13"/>
                    </a:lnTo>
                    <a:lnTo>
                      <a:pt x="153" y="13"/>
                    </a:lnTo>
                    <a:lnTo>
                      <a:pt x="153" y="45"/>
                    </a:lnTo>
                    <a:lnTo>
                      <a:pt x="153" y="99"/>
                    </a:lnTo>
                    <a:lnTo>
                      <a:pt x="136" y="116"/>
                    </a:lnTo>
                    <a:lnTo>
                      <a:pt x="136" y="157"/>
                    </a:lnTo>
                    <a:lnTo>
                      <a:pt x="136" y="217"/>
                    </a:lnTo>
                    <a:lnTo>
                      <a:pt x="121" y="232"/>
                    </a:lnTo>
                    <a:lnTo>
                      <a:pt x="91" y="232"/>
                    </a:lnTo>
                    <a:lnTo>
                      <a:pt x="71" y="211"/>
                    </a:lnTo>
                    <a:lnTo>
                      <a:pt x="71" y="22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8" name="Freeform 50"/>
              <p:cNvSpPr>
                <a:spLocks/>
              </p:cNvSpPr>
              <p:nvPr/>
            </p:nvSpPr>
            <p:spPr bwMode="auto">
              <a:xfrm>
                <a:off x="3112" y="2720"/>
                <a:ext cx="162" cy="175"/>
              </a:xfrm>
              <a:custGeom>
                <a:avLst/>
                <a:gdLst>
                  <a:gd name="T0" fmla="*/ 17 w 162"/>
                  <a:gd name="T1" fmla="*/ 0 h 175"/>
                  <a:gd name="T2" fmla="*/ 98 w 162"/>
                  <a:gd name="T3" fmla="*/ 0 h 175"/>
                  <a:gd name="T4" fmla="*/ 98 w 162"/>
                  <a:gd name="T5" fmla="*/ 23 h 175"/>
                  <a:gd name="T6" fmla="*/ 125 w 162"/>
                  <a:gd name="T7" fmla="*/ 51 h 175"/>
                  <a:gd name="T8" fmla="*/ 149 w 162"/>
                  <a:gd name="T9" fmla="*/ 73 h 175"/>
                  <a:gd name="T10" fmla="*/ 162 w 162"/>
                  <a:gd name="T11" fmla="*/ 88 h 175"/>
                  <a:gd name="T12" fmla="*/ 158 w 162"/>
                  <a:gd name="T13" fmla="*/ 88 h 175"/>
                  <a:gd name="T14" fmla="*/ 138 w 162"/>
                  <a:gd name="T15" fmla="*/ 108 h 175"/>
                  <a:gd name="T16" fmla="*/ 121 w 162"/>
                  <a:gd name="T17" fmla="*/ 108 h 175"/>
                  <a:gd name="T18" fmla="*/ 100 w 162"/>
                  <a:gd name="T19" fmla="*/ 127 h 175"/>
                  <a:gd name="T20" fmla="*/ 100 w 162"/>
                  <a:gd name="T21" fmla="*/ 155 h 175"/>
                  <a:gd name="T22" fmla="*/ 72 w 162"/>
                  <a:gd name="T23" fmla="*/ 155 h 175"/>
                  <a:gd name="T24" fmla="*/ 57 w 162"/>
                  <a:gd name="T25" fmla="*/ 140 h 175"/>
                  <a:gd name="T26" fmla="*/ 22 w 162"/>
                  <a:gd name="T27" fmla="*/ 175 h 175"/>
                  <a:gd name="T28" fmla="*/ 7 w 162"/>
                  <a:gd name="T29" fmla="*/ 175 h 175"/>
                  <a:gd name="T30" fmla="*/ 7 w 162"/>
                  <a:gd name="T31" fmla="*/ 142 h 175"/>
                  <a:gd name="T32" fmla="*/ 0 w 162"/>
                  <a:gd name="T33" fmla="*/ 142 h 175"/>
                  <a:gd name="T34" fmla="*/ 0 w 162"/>
                  <a:gd name="T35" fmla="*/ 101 h 175"/>
                  <a:gd name="T36" fmla="*/ 17 w 162"/>
                  <a:gd name="T37" fmla="*/ 84 h 175"/>
                  <a:gd name="T38" fmla="*/ 17 w 162"/>
                  <a:gd name="T39" fmla="*/ 0 h 175"/>
                  <a:gd name="T40" fmla="*/ 17 w 162"/>
                  <a:gd name="T41" fmla="*/ 0 h 1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62"/>
                  <a:gd name="T64" fmla="*/ 0 h 175"/>
                  <a:gd name="T65" fmla="*/ 162 w 162"/>
                  <a:gd name="T66" fmla="*/ 175 h 175"/>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62" h="175">
                    <a:moveTo>
                      <a:pt x="17" y="0"/>
                    </a:moveTo>
                    <a:lnTo>
                      <a:pt x="98" y="0"/>
                    </a:lnTo>
                    <a:lnTo>
                      <a:pt x="98" y="23"/>
                    </a:lnTo>
                    <a:lnTo>
                      <a:pt x="125" y="51"/>
                    </a:lnTo>
                    <a:lnTo>
                      <a:pt x="149" y="73"/>
                    </a:lnTo>
                    <a:lnTo>
                      <a:pt x="162" y="88"/>
                    </a:lnTo>
                    <a:lnTo>
                      <a:pt x="158" y="88"/>
                    </a:lnTo>
                    <a:lnTo>
                      <a:pt x="138" y="108"/>
                    </a:lnTo>
                    <a:lnTo>
                      <a:pt x="121" y="108"/>
                    </a:lnTo>
                    <a:lnTo>
                      <a:pt x="100" y="127"/>
                    </a:lnTo>
                    <a:lnTo>
                      <a:pt x="100" y="155"/>
                    </a:lnTo>
                    <a:lnTo>
                      <a:pt x="72" y="155"/>
                    </a:lnTo>
                    <a:lnTo>
                      <a:pt x="57" y="140"/>
                    </a:lnTo>
                    <a:lnTo>
                      <a:pt x="22" y="175"/>
                    </a:lnTo>
                    <a:lnTo>
                      <a:pt x="7" y="175"/>
                    </a:lnTo>
                    <a:lnTo>
                      <a:pt x="7" y="142"/>
                    </a:lnTo>
                    <a:lnTo>
                      <a:pt x="0" y="142"/>
                    </a:lnTo>
                    <a:lnTo>
                      <a:pt x="0" y="101"/>
                    </a:lnTo>
                    <a:lnTo>
                      <a:pt x="17" y="84"/>
                    </a:lnTo>
                    <a:lnTo>
                      <a:pt x="17"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69" name="Freeform 51"/>
              <p:cNvSpPr>
                <a:spLocks/>
              </p:cNvSpPr>
              <p:nvPr/>
            </p:nvSpPr>
            <p:spPr bwMode="auto">
              <a:xfrm>
                <a:off x="3210" y="2675"/>
                <a:ext cx="123" cy="148"/>
              </a:xfrm>
              <a:custGeom>
                <a:avLst/>
                <a:gdLst>
                  <a:gd name="T0" fmla="*/ 0 w 123"/>
                  <a:gd name="T1" fmla="*/ 45 h 148"/>
                  <a:gd name="T2" fmla="*/ 23 w 123"/>
                  <a:gd name="T3" fmla="*/ 45 h 148"/>
                  <a:gd name="T4" fmla="*/ 40 w 123"/>
                  <a:gd name="T5" fmla="*/ 28 h 148"/>
                  <a:gd name="T6" fmla="*/ 56 w 123"/>
                  <a:gd name="T7" fmla="*/ 10 h 148"/>
                  <a:gd name="T8" fmla="*/ 66 w 123"/>
                  <a:gd name="T9" fmla="*/ 0 h 148"/>
                  <a:gd name="T10" fmla="*/ 88 w 123"/>
                  <a:gd name="T11" fmla="*/ 0 h 148"/>
                  <a:gd name="T12" fmla="*/ 108 w 123"/>
                  <a:gd name="T13" fmla="*/ 19 h 148"/>
                  <a:gd name="T14" fmla="*/ 123 w 123"/>
                  <a:gd name="T15" fmla="*/ 19 h 148"/>
                  <a:gd name="T16" fmla="*/ 123 w 123"/>
                  <a:gd name="T17" fmla="*/ 86 h 148"/>
                  <a:gd name="T18" fmla="*/ 112 w 123"/>
                  <a:gd name="T19" fmla="*/ 97 h 148"/>
                  <a:gd name="T20" fmla="*/ 112 w 123"/>
                  <a:gd name="T21" fmla="*/ 120 h 148"/>
                  <a:gd name="T22" fmla="*/ 84 w 123"/>
                  <a:gd name="T23" fmla="*/ 148 h 148"/>
                  <a:gd name="T24" fmla="*/ 84 w 123"/>
                  <a:gd name="T25" fmla="*/ 146 h 148"/>
                  <a:gd name="T26" fmla="*/ 84 w 123"/>
                  <a:gd name="T27" fmla="*/ 133 h 148"/>
                  <a:gd name="T28" fmla="*/ 64 w 123"/>
                  <a:gd name="T29" fmla="*/ 133 h 148"/>
                  <a:gd name="T30" fmla="*/ 0 w 123"/>
                  <a:gd name="T31" fmla="*/ 69 h 148"/>
                  <a:gd name="T32" fmla="*/ 0 w 123"/>
                  <a:gd name="T33" fmla="*/ 45 h 148"/>
                  <a:gd name="T34" fmla="*/ 0 w 123"/>
                  <a:gd name="T35" fmla="*/ 45 h 14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23"/>
                  <a:gd name="T55" fmla="*/ 0 h 148"/>
                  <a:gd name="T56" fmla="*/ 123 w 123"/>
                  <a:gd name="T57" fmla="*/ 148 h 14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23" h="148">
                    <a:moveTo>
                      <a:pt x="0" y="45"/>
                    </a:moveTo>
                    <a:lnTo>
                      <a:pt x="23" y="45"/>
                    </a:lnTo>
                    <a:lnTo>
                      <a:pt x="40" y="28"/>
                    </a:lnTo>
                    <a:lnTo>
                      <a:pt x="56" y="10"/>
                    </a:lnTo>
                    <a:lnTo>
                      <a:pt x="66" y="0"/>
                    </a:lnTo>
                    <a:lnTo>
                      <a:pt x="88" y="0"/>
                    </a:lnTo>
                    <a:lnTo>
                      <a:pt x="108" y="19"/>
                    </a:lnTo>
                    <a:lnTo>
                      <a:pt x="123" y="19"/>
                    </a:lnTo>
                    <a:lnTo>
                      <a:pt x="123" y="86"/>
                    </a:lnTo>
                    <a:lnTo>
                      <a:pt x="112" y="97"/>
                    </a:lnTo>
                    <a:lnTo>
                      <a:pt x="112" y="120"/>
                    </a:lnTo>
                    <a:lnTo>
                      <a:pt x="84" y="148"/>
                    </a:lnTo>
                    <a:lnTo>
                      <a:pt x="84" y="146"/>
                    </a:lnTo>
                    <a:lnTo>
                      <a:pt x="84" y="133"/>
                    </a:lnTo>
                    <a:lnTo>
                      <a:pt x="64" y="133"/>
                    </a:lnTo>
                    <a:lnTo>
                      <a:pt x="0" y="69"/>
                    </a:lnTo>
                    <a:lnTo>
                      <a:pt x="0" y="4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0" name="Freeform 52"/>
              <p:cNvSpPr>
                <a:spLocks/>
              </p:cNvSpPr>
              <p:nvPr/>
            </p:nvSpPr>
            <p:spPr bwMode="auto">
              <a:xfrm>
                <a:off x="2976" y="2493"/>
                <a:ext cx="208" cy="227"/>
              </a:xfrm>
              <a:custGeom>
                <a:avLst/>
                <a:gdLst>
                  <a:gd name="T0" fmla="*/ 0 w 208"/>
                  <a:gd name="T1" fmla="*/ 224 h 227"/>
                  <a:gd name="T2" fmla="*/ 0 w 208"/>
                  <a:gd name="T3" fmla="*/ 196 h 227"/>
                  <a:gd name="T4" fmla="*/ 13 w 208"/>
                  <a:gd name="T5" fmla="*/ 182 h 227"/>
                  <a:gd name="T6" fmla="*/ 13 w 208"/>
                  <a:gd name="T7" fmla="*/ 151 h 227"/>
                  <a:gd name="T8" fmla="*/ 30 w 208"/>
                  <a:gd name="T9" fmla="*/ 136 h 227"/>
                  <a:gd name="T10" fmla="*/ 30 w 208"/>
                  <a:gd name="T11" fmla="*/ 95 h 227"/>
                  <a:gd name="T12" fmla="*/ 17 w 208"/>
                  <a:gd name="T13" fmla="*/ 82 h 227"/>
                  <a:gd name="T14" fmla="*/ 17 w 208"/>
                  <a:gd name="T15" fmla="*/ 63 h 227"/>
                  <a:gd name="T16" fmla="*/ 20 w 208"/>
                  <a:gd name="T17" fmla="*/ 59 h 227"/>
                  <a:gd name="T18" fmla="*/ 28 w 208"/>
                  <a:gd name="T19" fmla="*/ 59 h 227"/>
                  <a:gd name="T20" fmla="*/ 28 w 208"/>
                  <a:gd name="T21" fmla="*/ 43 h 227"/>
                  <a:gd name="T22" fmla="*/ 0 w 208"/>
                  <a:gd name="T23" fmla="*/ 17 h 227"/>
                  <a:gd name="T24" fmla="*/ 0 w 208"/>
                  <a:gd name="T25" fmla="*/ 0 h 227"/>
                  <a:gd name="T26" fmla="*/ 89 w 208"/>
                  <a:gd name="T27" fmla="*/ 0 h 227"/>
                  <a:gd name="T28" fmla="*/ 89 w 208"/>
                  <a:gd name="T29" fmla="*/ 24 h 227"/>
                  <a:gd name="T30" fmla="*/ 104 w 208"/>
                  <a:gd name="T31" fmla="*/ 41 h 227"/>
                  <a:gd name="T32" fmla="*/ 123 w 208"/>
                  <a:gd name="T33" fmla="*/ 41 h 227"/>
                  <a:gd name="T34" fmla="*/ 141 w 208"/>
                  <a:gd name="T35" fmla="*/ 22 h 227"/>
                  <a:gd name="T36" fmla="*/ 177 w 208"/>
                  <a:gd name="T37" fmla="*/ 22 h 227"/>
                  <a:gd name="T38" fmla="*/ 177 w 208"/>
                  <a:gd name="T39" fmla="*/ 80 h 227"/>
                  <a:gd name="T40" fmla="*/ 177 w 208"/>
                  <a:gd name="T41" fmla="*/ 97 h 227"/>
                  <a:gd name="T42" fmla="*/ 208 w 208"/>
                  <a:gd name="T43" fmla="*/ 97 h 227"/>
                  <a:gd name="T44" fmla="*/ 208 w 208"/>
                  <a:gd name="T45" fmla="*/ 136 h 227"/>
                  <a:gd name="T46" fmla="*/ 171 w 208"/>
                  <a:gd name="T47" fmla="*/ 136 h 227"/>
                  <a:gd name="T48" fmla="*/ 171 w 208"/>
                  <a:gd name="T49" fmla="*/ 205 h 227"/>
                  <a:gd name="T50" fmla="*/ 193 w 208"/>
                  <a:gd name="T51" fmla="*/ 227 h 227"/>
                  <a:gd name="T52" fmla="*/ 54 w 208"/>
                  <a:gd name="T53" fmla="*/ 227 h 227"/>
                  <a:gd name="T54" fmla="*/ 39 w 208"/>
                  <a:gd name="T55" fmla="*/ 212 h 227"/>
                  <a:gd name="T56" fmla="*/ 9 w 208"/>
                  <a:gd name="T57" fmla="*/ 212 h 227"/>
                  <a:gd name="T58" fmla="*/ 0 w 208"/>
                  <a:gd name="T59" fmla="*/ 224 h 227"/>
                  <a:gd name="T60" fmla="*/ 0 w 208"/>
                  <a:gd name="T61" fmla="*/ 224 h 227"/>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08"/>
                  <a:gd name="T94" fmla="*/ 0 h 227"/>
                  <a:gd name="T95" fmla="*/ 208 w 208"/>
                  <a:gd name="T96" fmla="*/ 227 h 227"/>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08" h="227">
                    <a:moveTo>
                      <a:pt x="0" y="224"/>
                    </a:moveTo>
                    <a:lnTo>
                      <a:pt x="0" y="196"/>
                    </a:lnTo>
                    <a:lnTo>
                      <a:pt x="13" y="182"/>
                    </a:lnTo>
                    <a:lnTo>
                      <a:pt x="13" y="151"/>
                    </a:lnTo>
                    <a:lnTo>
                      <a:pt x="30" y="136"/>
                    </a:lnTo>
                    <a:lnTo>
                      <a:pt x="30" y="95"/>
                    </a:lnTo>
                    <a:lnTo>
                      <a:pt x="17" y="82"/>
                    </a:lnTo>
                    <a:lnTo>
                      <a:pt x="17" y="63"/>
                    </a:lnTo>
                    <a:lnTo>
                      <a:pt x="20" y="59"/>
                    </a:lnTo>
                    <a:lnTo>
                      <a:pt x="28" y="59"/>
                    </a:lnTo>
                    <a:lnTo>
                      <a:pt x="28" y="43"/>
                    </a:lnTo>
                    <a:lnTo>
                      <a:pt x="0" y="17"/>
                    </a:lnTo>
                    <a:lnTo>
                      <a:pt x="0" y="0"/>
                    </a:lnTo>
                    <a:lnTo>
                      <a:pt x="89" y="0"/>
                    </a:lnTo>
                    <a:lnTo>
                      <a:pt x="89" y="24"/>
                    </a:lnTo>
                    <a:lnTo>
                      <a:pt x="104" y="41"/>
                    </a:lnTo>
                    <a:lnTo>
                      <a:pt x="123" y="41"/>
                    </a:lnTo>
                    <a:lnTo>
                      <a:pt x="141" y="22"/>
                    </a:lnTo>
                    <a:lnTo>
                      <a:pt x="177" y="22"/>
                    </a:lnTo>
                    <a:lnTo>
                      <a:pt x="177" y="80"/>
                    </a:lnTo>
                    <a:lnTo>
                      <a:pt x="177" y="97"/>
                    </a:lnTo>
                    <a:lnTo>
                      <a:pt x="208" y="97"/>
                    </a:lnTo>
                    <a:lnTo>
                      <a:pt x="208" y="136"/>
                    </a:lnTo>
                    <a:lnTo>
                      <a:pt x="171" y="136"/>
                    </a:lnTo>
                    <a:lnTo>
                      <a:pt x="171" y="205"/>
                    </a:lnTo>
                    <a:lnTo>
                      <a:pt x="193" y="227"/>
                    </a:lnTo>
                    <a:lnTo>
                      <a:pt x="54" y="227"/>
                    </a:lnTo>
                    <a:lnTo>
                      <a:pt x="39" y="212"/>
                    </a:lnTo>
                    <a:lnTo>
                      <a:pt x="9" y="212"/>
                    </a:lnTo>
                    <a:lnTo>
                      <a:pt x="0" y="22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1" name="Freeform 53"/>
              <p:cNvSpPr>
                <a:spLocks/>
              </p:cNvSpPr>
              <p:nvPr/>
            </p:nvSpPr>
            <p:spPr bwMode="auto">
              <a:xfrm>
                <a:off x="3147" y="2541"/>
                <a:ext cx="192" cy="179"/>
              </a:xfrm>
              <a:custGeom>
                <a:avLst/>
                <a:gdLst>
                  <a:gd name="T0" fmla="*/ 37 w 192"/>
                  <a:gd name="T1" fmla="*/ 49 h 179"/>
                  <a:gd name="T2" fmla="*/ 60 w 192"/>
                  <a:gd name="T3" fmla="*/ 49 h 179"/>
                  <a:gd name="T4" fmla="*/ 60 w 192"/>
                  <a:gd name="T5" fmla="*/ 67 h 179"/>
                  <a:gd name="T6" fmla="*/ 84 w 192"/>
                  <a:gd name="T7" fmla="*/ 67 h 179"/>
                  <a:gd name="T8" fmla="*/ 95 w 192"/>
                  <a:gd name="T9" fmla="*/ 56 h 179"/>
                  <a:gd name="T10" fmla="*/ 108 w 192"/>
                  <a:gd name="T11" fmla="*/ 56 h 179"/>
                  <a:gd name="T12" fmla="*/ 117 w 192"/>
                  <a:gd name="T13" fmla="*/ 56 h 179"/>
                  <a:gd name="T14" fmla="*/ 117 w 192"/>
                  <a:gd name="T15" fmla="*/ 0 h 179"/>
                  <a:gd name="T16" fmla="*/ 157 w 192"/>
                  <a:gd name="T17" fmla="*/ 0 h 179"/>
                  <a:gd name="T18" fmla="*/ 170 w 192"/>
                  <a:gd name="T19" fmla="*/ 13 h 179"/>
                  <a:gd name="T20" fmla="*/ 192 w 192"/>
                  <a:gd name="T21" fmla="*/ 13 h 179"/>
                  <a:gd name="T22" fmla="*/ 192 w 192"/>
                  <a:gd name="T23" fmla="*/ 26 h 179"/>
                  <a:gd name="T24" fmla="*/ 192 w 192"/>
                  <a:gd name="T25" fmla="*/ 52 h 179"/>
                  <a:gd name="T26" fmla="*/ 192 w 192"/>
                  <a:gd name="T27" fmla="*/ 95 h 179"/>
                  <a:gd name="T28" fmla="*/ 192 w 192"/>
                  <a:gd name="T29" fmla="*/ 107 h 179"/>
                  <a:gd name="T30" fmla="*/ 147 w 192"/>
                  <a:gd name="T31" fmla="*/ 107 h 179"/>
                  <a:gd name="T32" fmla="*/ 136 w 192"/>
                  <a:gd name="T33" fmla="*/ 120 h 179"/>
                  <a:gd name="T34" fmla="*/ 151 w 192"/>
                  <a:gd name="T35" fmla="*/ 134 h 179"/>
                  <a:gd name="T36" fmla="*/ 129 w 192"/>
                  <a:gd name="T37" fmla="*/ 134 h 179"/>
                  <a:gd name="T38" fmla="*/ 86 w 192"/>
                  <a:gd name="T39" fmla="*/ 179 h 179"/>
                  <a:gd name="T40" fmla="*/ 63 w 192"/>
                  <a:gd name="T41" fmla="*/ 179 h 179"/>
                  <a:gd name="T42" fmla="*/ 22 w 192"/>
                  <a:gd name="T43" fmla="*/ 179 h 179"/>
                  <a:gd name="T44" fmla="*/ 0 w 192"/>
                  <a:gd name="T45" fmla="*/ 157 h 179"/>
                  <a:gd name="T46" fmla="*/ 0 w 192"/>
                  <a:gd name="T47" fmla="*/ 88 h 179"/>
                  <a:gd name="T48" fmla="*/ 37 w 192"/>
                  <a:gd name="T49" fmla="*/ 88 h 179"/>
                  <a:gd name="T50" fmla="*/ 37 w 192"/>
                  <a:gd name="T51" fmla="*/ 49 h 179"/>
                  <a:gd name="T52" fmla="*/ 37 w 192"/>
                  <a:gd name="T53" fmla="*/ 49 h 179"/>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92"/>
                  <a:gd name="T82" fmla="*/ 0 h 179"/>
                  <a:gd name="T83" fmla="*/ 192 w 192"/>
                  <a:gd name="T84" fmla="*/ 179 h 179"/>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92" h="179">
                    <a:moveTo>
                      <a:pt x="37" y="49"/>
                    </a:moveTo>
                    <a:lnTo>
                      <a:pt x="60" y="49"/>
                    </a:lnTo>
                    <a:lnTo>
                      <a:pt x="60" y="67"/>
                    </a:lnTo>
                    <a:lnTo>
                      <a:pt x="84" y="67"/>
                    </a:lnTo>
                    <a:lnTo>
                      <a:pt x="95" y="56"/>
                    </a:lnTo>
                    <a:lnTo>
                      <a:pt x="108" y="56"/>
                    </a:lnTo>
                    <a:lnTo>
                      <a:pt x="117" y="56"/>
                    </a:lnTo>
                    <a:lnTo>
                      <a:pt x="117" y="0"/>
                    </a:lnTo>
                    <a:lnTo>
                      <a:pt x="157" y="0"/>
                    </a:lnTo>
                    <a:lnTo>
                      <a:pt x="170" y="13"/>
                    </a:lnTo>
                    <a:lnTo>
                      <a:pt x="192" y="13"/>
                    </a:lnTo>
                    <a:lnTo>
                      <a:pt x="192" y="26"/>
                    </a:lnTo>
                    <a:lnTo>
                      <a:pt x="192" y="52"/>
                    </a:lnTo>
                    <a:lnTo>
                      <a:pt x="192" y="95"/>
                    </a:lnTo>
                    <a:lnTo>
                      <a:pt x="192" y="107"/>
                    </a:lnTo>
                    <a:lnTo>
                      <a:pt x="147" y="107"/>
                    </a:lnTo>
                    <a:lnTo>
                      <a:pt x="136" y="120"/>
                    </a:lnTo>
                    <a:lnTo>
                      <a:pt x="151" y="134"/>
                    </a:lnTo>
                    <a:lnTo>
                      <a:pt x="129" y="134"/>
                    </a:lnTo>
                    <a:lnTo>
                      <a:pt x="86" y="179"/>
                    </a:lnTo>
                    <a:lnTo>
                      <a:pt x="63" y="179"/>
                    </a:lnTo>
                    <a:lnTo>
                      <a:pt x="22" y="179"/>
                    </a:lnTo>
                    <a:lnTo>
                      <a:pt x="0" y="157"/>
                    </a:lnTo>
                    <a:lnTo>
                      <a:pt x="0" y="88"/>
                    </a:lnTo>
                    <a:lnTo>
                      <a:pt x="37" y="88"/>
                    </a:lnTo>
                    <a:lnTo>
                      <a:pt x="37" y="4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2" name="Freeform 54"/>
              <p:cNvSpPr>
                <a:spLocks/>
              </p:cNvSpPr>
              <p:nvPr/>
            </p:nvSpPr>
            <p:spPr bwMode="auto">
              <a:xfrm>
                <a:off x="3339" y="2554"/>
                <a:ext cx="47" cy="135"/>
              </a:xfrm>
              <a:custGeom>
                <a:avLst/>
                <a:gdLst>
                  <a:gd name="T0" fmla="*/ 0 w 47"/>
                  <a:gd name="T1" fmla="*/ 0 h 135"/>
                  <a:gd name="T2" fmla="*/ 28 w 47"/>
                  <a:gd name="T3" fmla="*/ 0 h 135"/>
                  <a:gd name="T4" fmla="*/ 28 w 47"/>
                  <a:gd name="T5" fmla="*/ 60 h 135"/>
                  <a:gd name="T6" fmla="*/ 20 w 47"/>
                  <a:gd name="T7" fmla="*/ 60 h 135"/>
                  <a:gd name="T8" fmla="*/ 20 w 47"/>
                  <a:gd name="T9" fmla="*/ 79 h 135"/>
                  <a:gd name="T10" fmla="*/ 47 w 47"/>
                  <a:gd name="T11" fmla="*/ 105 h 135"/>
                  <a:gd name="T12" fmla="*/ 47 w 47"/>
                  <a:gd name="T13" fmla="*/ 135 h 135"/>
                  <a:gd name="T14" fmla="*/ 20 w 47"/>
                  <a:gd name="T15" fmla="*/ 135 h 135"/>
                  <a:gd name="T16" fmla="*/ 20 w 47"/>
                  <a:gd name="T17" fmla="*/ 110 h 135"/>
                  <a:gd name="T18" fmla="*/ 6 w 47"/>
                  <a:gd name="T19" fmla="*/ 94 h 135"/>
                  <a:gd name="T20" fmla="*/ 0 w 47"/>
                  <a:gd name="T21" fmla="*/ 94 h 135"/>
                  <a:gd name="T22" fmla="*/ 0 w 47"/>
                  <a:gd name="T23" fmla="*/ 0 h 135"/>
                  <a:gd name="T24" fmla="*/ 0 w 4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47"/>
                  <a:gd name="T40" fmla="*/ 0 h 135"/>
                  <a:gd name="T41" fmla="*/ 47 w 47"/>
                  <a:gd name="T42" fmla="*/ 135 h 13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47" h="135">
                    <a:moveTo>
                      <a:pt x="0" y="0"/>
                    </a:moveTo>
                    <a:lnTo>
                      <a:pt x="28" y="0"/>
                    </a:lnTo>
                    <a:lnTo>
                      <a:pt x="28" y="60"/>
                    </a:lnTo>
                    <a:lnTo>
                      <a:pt x="20" y="60"/>
                    </a:lnTo>
                    <a:lnTo>
                      <a:pt x="20" y="79"/>
                    </a:lnTo>
                    <a:lnTo>
                      <a:pt x="47" y="105"/>
                    </a:lnTo>
                    <a:lnTo>
                      <a:pt x="47" y="135"/>
                    </a:lnTo>
                    <a:lnTo>
                      <a:pt x="20" y="135"/>
                    </a:lnTo>
                    <a:lnTo>
                      <a:pt x="20" y="110"/>
                    </a:lnTo>
                    <a:lnTo>
                      <a:pt x="6" y="94"/>
                    </a:lnTo>
                    <a:lnTo>
                      <a:pt x="0" y="94"/>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3" name="Freeform 55"/>
              <p:cNvSpPr>
                <a:spLocks/>
              </p:cNvSpPr>
              <p:nvPr/>
            </p:nvSpPr>
            <p:spPr bwMode="auto">
              <a:xfrm>
                <a:off x="3279" y="2398"/>
                <a:ext cx="185" cy="197"/>
              </a:xfrm>
              <a:custGeom>
                <a:avLst/>
                <a:gdLst>
                  <a:gd name="T0" fmla="*/ 185 w 185"/>
                  <a:gd name="T1" fmla="*/ 182 h 197"/>
                  <a:gd name="T2" fmla="*/ 170 w 185"/>
                  <a:gd name="T3" fmla="*/ 168 h 197"/>
                  <a:gd name="T4" fmla="*/ 161 w 185"/>
                  <a:gd name="T5" fmla="*/ 156 h 197"/>
                  <a:gd name="T6" fmla="*/ 161 w 185"/>
                  <a:gd name="T7" fmla="*/ 97 h 197"/>
                  <a:gd name="T8" fmla="*/ 151 w 185"/>
                  <a:gd name="T9" fmla="*/ 87 h 197"/>
                  <a:gd name="T10" fmla="*/ 168 w 185"/>
                  <a:gd name="T11" fmla="*/ 71 h 197"/>
                  <a:gd name="T12" fmla="*/ 168 w 185"/>
                  <a:gd name="T13" fmla="*/ 63 h 197"/>
                  <a:gd name="T14" fmla="*/ 157 w 185"/>
                  <a:gd name="T15" fmla="*/ 52 h 197"/>
                  <a:gd name="T16" fmla="*/ 144 w 185"/>
                  <a:gd name="T17" fmla="*/ 52 h 197"/>
                  <a:gd name="T18" fmla="*/ 144 w 185"/>
                  <a:gd name="T19" fmla="*/ 33 h 197"/>
                  <a:gd name="T20" fmla="*/ 131 w 185"/>
                  <a:gd name="T21" fmla="*/ 33 h 197"/>
                  <a:gd name="T22" fmla="*/ 112 w 185"/>
                  <a:gd name="T23" fmla="*/ 15 h 197"/>
                  <a:gd name="T24" fmla="*/ 101 w 185"/>
                  <a:gd name="T25" fmla="*/ 15 h 197"/>
                  <a:gd name="T26" fmla="*/ 86 w 185"/>
                  <a:gd name="T27" fmla="*/ 0 h 197"/>
                  <a:gd name="T28" fmla="*/ 23 w 185"/>
                  <a:gd name="T29" fmla="*/ 0 h 197"/>
                  <a:gd name="T30" fmla="*/ 23 w 185"/>
                  <a:gd name="T31" fmla="*/ 61 h 197"/>
                  <a:gd name="T32" fmla="*/ 8 w 185"/>
                  <a:gd name="T33" fmla="*/ 61 h 197"/>
                  <a:gd name="T34" fmla="*/ 0 w 185"/>
                  <a:gd name="T35" fmla="*/ 69 h 197"/>
                  <a:gd name="T36" fmla="*/ 0 w 185"/>
                  <a:gd name="T37" fmla="*/ 100 h 197"/>
                  <a:gd name="T38" fmla="*/ 17 w 185"/>
                  <a:gd name="T39" fmla="*/ 117 h 197"/>
                  <a:gd name="T40" fmla="*/ 17 w 185"/>
                  <a:gd name="T41" fmla="*/ 128 h 197"/>
                  <a:gd name="T42" fmla="*/ 17 w 185"/>
                  <a:gd name="T43" fmla="*/ 143 h 197"/>
                  <a:gd name="T44" fmla="*/ 25 w 185"/>
                  <a:gd name="T45" fmla="*/ 143 h 197"/>
                  <a:gd name="T46" fmla="*/ 38 w 185"/>
                  <a:gd name="T47" fmla="*/ 156 h 197"/>
                  <a:gd name="T48" fmla="*/ 88 w 185"/>
                  <a:gd name="T49" fmla="*/ 156 h 197"/>
                  <a:gd name="T50" fmla="*/ 88 w 185"/>
                  <a:gd name="T51" fmla="*/ 197 h 197"/>
                  <a:gd name="T52" fmla="*/ 170 w 185"/>
                  <a:gd name="T53" fmla="*/ 197 h 197"/>
                  <a:gd name="T54" fmla="*/ 185 w 185"/>
                  <a:gd name="T55" fmla="*/ 182 h 197"/>
                  <a:gd name="T56" fmla="*/ 185 w 185"/>
                  <a:gd name="T57" fmla="*/ 182 h 197"/>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85"/>
                  <a:gd name="T88" fmla="*/ 0 h 197"/>
                  <a:gd name="T89" fmla="*/ 185 w 185"/>
                  <a:gd name="T90" fmla="*/ 197 h 197"/>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85" h="197">
                    <a:moveTo>
                      <a:pt x="185" y="182"/>
                    </a:moveTo>
                    <a:lnTo>
                      <a:pt x="170" y="168"/>
                    </a:lnTo>
                    <a:lnTo>
                      <a:pt x="161" y="156"/>
                    </a:lnTo>
                    <a:lnTo>
                      <a:pt x="161" y="97"/>
                    </a:lnTo>
                    <a:lnTo>
                      <a:pt x="151" y="87"/>
                    </a:lnTo>
                    <a:lnTo>
                      <a:pt x="168" y="71"/>
                    </a:lnTo>
                    <a:lnTo>
                      <a:pt x="168" y="63"/>
                    </a:lnTo>
                    <a:lnTo>
                      <a:pt x="157" y="52"/>
                    </a:lnTo>
                    <a:lnTo>
                      <a:pt x="144" y="52"/>
                    </a:lnTo>
                    <a:lnTo>
                      <a:pt x="144" y="33"/>
                    </a:lnTo>
                    <a:lnTo>
                      <a:pt x="131" y="33"/>
                    </a:lnTo>
                    <a:lnTo>
                      <a:pt x="112" y="15"/>
                    </a:lnTo>
                    <a:lnTo>
                      <a:pt x="101" y="15"/>
                    </a:lnTo>
                    <a:lnTo>
                      <a:pt x="86" y="0"/>
                    </a:lnTo>
                    <a:lnTo>
                      <a:pt x="23" y="0"/>
                    </a:lnTo>
                    <a:lnTo>
                      <a:pt x="23" y="61"/>
                    </a:lnTo>
                    <a:lnTo>
                      <a:pt x="8" y="61"/>
                    </a:lnTo>
                    <a:lnTo>
                      <a:pt x="0" y="69"/>
                    </a:lnTo>
                    <a:lnTo>
                      <a:pt x="0" y="100"/>
                    </a:lnTo>
                    <a:lnTo>
                      <a:pt x="17" y="117"/>
                    </a:lnTo>
                    <a:lnTo>
                      <a:pt x="17" y="128"/>
                    </a:lnTo>
                    <a:lnTo>
                      <a:pt x="17" y="143"/>
                    </a:lnTo>
                    <a:lnTo>
                      <a:pt x="25" y="143"/>
                    </a:lnTo>
                    <a:lnTo>
                      <a:pt x="38" y="156"/>
                    </a:lnTo>
                    <a:lnTo>
                      <a:pt x="88" y="156"/>
                    </a:lnTo>
                    <a:lnTo>
                      <a:pt x="88" y="197"/>
                    </a:lnTo>
                    <a:lnTo>
                      <a:pt x="170" y="197"/>
                    </a:lnTo>
                    <a:lnTo>
                      <a:pt x="185" y="18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4" name="Freeform 56"/>
              <p:cNvSpPr>
                <a:spLocks/>
              </p:cNvSpPr>
              <p:nvPr/>
            </p:nvSpPr>
            <p:spPr bwMode="auto">
              <a:xfrm>
                <a:off x="3266" y="2398"/>
                <a:ext cx="38" cy="43"/>
              </a:xfrm>
              <a:custGeom>
                <a:avLst/>
                <a:gdLst>
                  <a:gd name="T0" fmla="*/ 13 w 38"/>
                  <a:gd name="T1" fmla="*/ 43 h 43"/>
                  <a:gd name="T2" fmla="*/ 0 w 38"/>
                  <a:gd name="T3" fmla="*/ 30 h 43"/>
                  <a:gd name="T4" fmla="*/ 0 w 38"/>
                  <a:gd name="T5" fmla="*/ 18 h 43"/>
                  <a:gd name="T6" fmla="*/ 19 w 38"/>
                  <a:gd name="T7" fmla="*/ 0 h 43"/>
                  <a:gd name="T8" fmla="*/ 38 w 38"/>
                  <a:gd name="T9" fmla="*/ 0 h 43"/>
                  <a:gd name="T10" fmla="*/ 38 w 38"/>
                  <a:gd name="T11" fmla="*/ 20 h 43"/>
                  <a:gd name="T12" fmla="*/ 13 w 38"/>
                  <a:gd name="T13" fmla="*/ 43 h 43"/>
                  <a:gd name="T14" fmla="*/ 13 w 38"/>
                  <a:gd name="T15" fmla="*/ 43 h 43"/>
                  <a:gd name="T16" fmla="*/ 0 60000 65536"/>
                  <a:gd name="T17" fmla="*/ 0 60000 65536"/>
                  <a:gd name="T18" fmla="*/ 0 60000 65536"/>
                  <a:gd name="T19" fmla="*/ 0 60000 65536"/>
                  <a:gd name="T20" fmla="*/ 0 60000 65536"/>
                  <a:gd name="T21" fmla="*/ 0 60000 65536"/>
                  <a:gd name="T22" fmla="*/ 0 60000 65536"/>
                  <a:gd name="T23" fmla="*/ 0 60000 65536"/>
                  <a:gd name="T24" fmla="*/ 0 w 38"/>
                  <a:gd name="T25" fmla="*/ 0 h 43"/>
                  <a:gd name="T26" fmla="*/ 38 w 38"/>
                  <a:gd name="T27" fmla="*/ 43 h 4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 h="43">
                    <a:moveTo>
                      <a:pt x="13" y="43"/>
                    </a:moveTo>
                    <a:lnTo>
                      <a:pt x="0" y="30"/>
                    </a:lnTo>
                    <a:lnTo>
                      <a:pt x="0" y="18"/>
                    </a:lnTo>
                    <a:lnTo>
                      <a:pt x="19" y="0"/>
                    </a:lnTo>
                    <a:lnTo>
                      <a:pt x="38" y="0"/>
                    </a:lnTo>
                    <a:lnTo>
                      <a:pt x="38" y="20"/>
                    </a:lnTo>
                    <a:lnTo>
                      <a:pt x="13" y="4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5" name="Freeform 57"/>
              <p:cNvSpPr>
                <a:spLocks/>
              </p:cNvSpPr>
              <p:nvPr/>
            </p:nvSpPr>
            <p:spPr bwMode="auto">
              <a:xfrm>
                <a:off x="3285" y="2303"/>
                <a:ext cx="84" cy="95"/>
              </a:xfrm>
              <a:custGeom>
                <a:avLst/>
                <a:gdLst>
                  <a:gd name="T0" fmla="*/ 0 w 84"/>
                  <a:gd name="T1" fmla="*/ 95 h 95"/>
                  <a:gd name="T2" fmla="*/ 0 w 84"/>
                  <a:gd name="T3" fmla="*/ 59 h 95"/>
                  <a:gd name="T4" fmla="*/ 24 w 84"/>
                  <a:gd name="T5" fmla="*/ 35 h 95"/>
                  <a:gd name="T6" fmla="*/ 24 w 84"/>
                  <a:gd name="T7" fmla="*/ 11 h 95"/>
                  <a:gd name="T8" fmla="*/ 65 w 84"/>
                  <a:gd name="T9" fmla="*/ 11 h 95"/>
                  <a:gd name="T10" fmla="*/ 74 w 84"/>
                  <a:gd name="T11" fmla="*/ 0 h 95"/>
                  <a:gd name="T12" fmla="*/ 84 w 84"/>
                  <a:gd name="T13" fmla="*/ 0 h 95"/>
                  <a:gd name="T14" fmla="*/ 84 w 84"/>
                  <a:gd name="T15" fmla="*/ 63 h 95"/>
                  <a:gd name="T16" fmla="*/ 73 w 84"/>
                  <a:gd name="T17" fmla="*/ 72 h 95"/>
                  <a:gd name="T18" fmla="*/ 73 w 84"/>
                  <a:gd name="T19" fmla="*/ 95 h 95"/>
                  <a:gd name="T20" fmla="*/ 0 w 84"/>
                  <a:gd name="T21" fmla="*/ 95 h 95"/>
                  <a:gd name="T22" fmla="*/ 0 w 84"/>
                  <a:gd name="T23" fmla="*/ 95 h 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84"/>
                  <a:gd name="T37" fmla="*/ 0 h 95"/>
                  <a:gd name="T38" fmla="*/ 84 w 84"/>
                  <a:gd name="T39" fmla="*/ 95 h 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84" h="95">
                    <a:moveTo>
                      <a:pt x="0" y="95"/>
                    </a:moveTo>
                    <a:lnTo>
                      <a:pt x="0" y="59"/>
                    </a:lnTo>
                    <a:lnTo>
                      <a:pt x="24" y="35"/>
                    </a:lnTo>
                    <a:lnTo>
                      <a:pt x="24" y="11"/>
                    </a:lnTo>
                    <a:lnTo>
                      <a:pt x="65" y="11"/>
                    </a:lnTo>
                    <a:lnTo>
                      <a:pt x="74" y="0"/>
                    </a:lnTo>
                    <a:lnTo>
                      <a:pt x="84" y="0"/>
                    </a:lnTo>
                    <a:lnTo>
                      <a:pt x="84" y="63"/>
                    </a:lnTo>
                    <a:lnTo>
                      <a:pt x="73" y="72"/>
                    </a:lnTo>
                    <a:lnTo>
                      <a:pt x="73" y="95"/>
                    </a:lnTo>
                    <a:lnTo>
                      <a:pt x="0" y="9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6" name="Freeform 58"/>
              <p:cNvSpPr>
                <a:spLocks/>
              </p:cNvSpPr>
              <p:nvPr/>
            </p:nvSpPr>
            <p:spPr bwMode="auto">
              <a:xfrm>
                <a:off x="2976" y="2275"/>
                <a:ext cx="333" cy="333"/>
              </a:xfrm>
              <a:custGeom>
                <a:avLst/>
                <a:gdLst>
                  <a:gd name="T0" fmla="*/ 0 w 333"/>
                  <a:gd name="T1" fmla="*/ 220 h 333"/>
                  <a:gd name="T2" fmla="*/ 0 w 333"/>
                  <a:gd name="T3" fmla="*/ 199 h 333"/>
                  <a:gd name="T4" fmla="*/ 58 w 333"/>
                  <a:gd name="T5" fmla="*/ 199 h 333"/>
                  <a:gd name="T6" fmla="*/ 80 w 333"/>
                  <a:gd name="T7" fmla="*/ 175 h 333"/>
                  <a:gd name="T8" fmla="*/ 80 w 333"/>
                  <a:gd name="T9" fmla="*/ 143 h 333"/>
                  <a:gd name="T10" fmla="*/ 104 w 333"/>
                  <a:gd name="T11" fmla="*/ 121 h 333"/>
                  <a:gd name="T12" fmla="*/ 115 w 333"/>
                  <a:gd name="T13" fmla="*/ 110 h 333"/>
                  <a:gd name="T14" fmla="*/ 115 w 333"/>
                  <a:gd name="T15" fmla="*/ 80 h 333"/>
                  <a:gd name="T16" fmla="*/ 115 w 333"/>
                  <a:gd name="T17" fmla="*/ 59 h 333"/>
                  <a:gd name="T18" fmla="*/ 115 w 333"/>
                  <a:gd name="T19" fmla="*/ 33 h 333"/>
                  <a:gd name="T20" fmla="*/ 138 w 333"/>
                  <a:gd name="T21" fmla="*/ 11 h 333"/>
                  <a:gd name="T22" fmla="*/ 153 w 333"/>
                  <a:gd name="T23" fmla="*/ 11 h 333"/>
                  <a:gd name="T24" fmla="*/ 167 w 333"/>
                  <a:gd name="T25" fmla="*/ 26 h 333"/>
                  <a:gd name="T26" fmla="*/ 186 w 333"/>
                  <a:gd name="T27" fmla="*/ 26 h 333"/>
                  <a:gd name="T28" fmla="*/ 201 w 333"/>
                  <a:gd name="T29" fmla="*/ 11 h 333"/>
                  <a:gd name="T30" fmla="*/ 234 w 333"/>
                  <a:gd name="T31" fmla="*/ 11 h 333"/>
                  <a:gd name="T32" fmla="*/ 234 w 333"/>
                  <a:gd name="T33" fmla="*/ 0 h 333"/>
                  <a:gd name="T34" fmla="*/ 255 w 333"/>
                  <a:gd name="T35" fmla="*/ 0 h 333"/>
                  <a:gd name="T36" fmla="*/ 255 w 333"/>
                  <a:gd name="T37" fmla="*/ 22 h 333"/>
                  <a:gd name="T38" fmla="*/ 311 w 333"/>
                  <a:gd name="T39" fmla="*/ 22 h 333"/>
                  <a:gd name="T40" fmla="*/ 324 w 333"/>
                  <a:gd name="T41" fmla="*/ 35 h 333"/>
                  <a:gd name="T42" fmla="*/ 326 w 333"/>
                  <a:gd name="T43" fmla="*/ 39 h 333"/>
                  <a:gd name="T44" fmla="*/ 333 w 333"/>
                  <a:gd name="T45" fmla="*/ 39 h 333"/>
                  <a:gd name="T46" fmla="*/ 333 w 333"/>
                  <a:gd name="T47" fmla="*/ 63 h 333"/>
                  <a:gd name="T48" fmla="*/ 309 w 333"/>
                  <a:gd name="T49" fmla="*/ 87 h 333"/>
                  <a:gd name="T50" fmla="*/ 309 w 333"/>
                  <a:gd name="T51" fmla="*/ 123 h 333"/>
                  <a:gd name="T52" fmla="*/ 290 w 333"/>
                  <a:gd name="T53" fmla="*/ 141 h 333"/>
                  <a:gd name="T54" fmla="*/ 290 w 333"/>
                  <a:gd name="T55" fmla="*/ 153 h 333"/>
                  <a:gd name="T56" fmla="*/ 303 w 333"/>
                  <a:gd name="T57" fmla="*/ 166 h 333"/>
                  <a:gd name="T58" fmla="*/ 303 w 333"/>
                  <a:gd name="T59" fmla="*/ 225 h 333"/>
                  <a:gd name="T60" fmla="*/ 320 w 333"/>
                  <a:gd name="T61" fmla="*/ 240 h 333"/>
                  <a:gd name="T62" fmla="*/ 320 w 333"/>
                  <a:gd name="T63" fmla="*/ 266 h 333"/>
                  <a:gd name="T64" fmla="*/ 288 w 333"/>
                  <a:gd name="T65" fmla="*/ 266 h 333"/>
                  <a:gd name="T66" fmla="*/ 288 w 333"/>
                  <a:gd name="T67" fmla="*/ 322 h 333"/>
                  <a:gd name="T68" fmla="*/ 266 w 333"/>
                  <a:gd name="T69" fmla="*/ 322 h 333"/>
                  <a:gd name="T70" fmla="*/ 255 w 333"/>
                  <a:gd name="T71" fmla="*/ 333 h 333"/>
                  <a:gd name="T72" fmla="*/ 233 w 333"/>
                  <a:gd name="T73" fmla="*/ 333 h 333"/>
                  <a:gd name="T74" fmla="*/ 233 w 333"/>
                  <a:gd name="T75" fmla="*/ 315 h 333"/>
                  <a:gd name="T76" fmla="*/ 179 w 333"/>
                  <a:gd name="T77" fmla="*/ 315 h 333"/>
                  <a:gd name="T78" fmla="*/ 179 w 333"/>
                  <a:gd name="T79" fmla="*/ 240 h 333"/>
                  <a:gd name="T80" fmla="*/ 141 w 333"/>
                  <a:gd name="T81" fmla="*/ 240 h 333"/>
                  <a:gd name="T82" fmla="*/ 123 w 333"/>
                  <a:gd name="T83" fmla="*/ 259 h 333"/>
                  <a:gd name="T84" fmla="*/ 106 w 333"/>
                  <a:gd name="T85" fmla="*/ 259 h 333"/>
                  <a:gd name="T86" fmla="*/ 89 w 333"/>
                  <a:gd name="T87" fmla="*/ 242 h 333"/>
                  <a:gd name="T88" fmla="*/ 89 w 333"/>
                  <a:gd name="T89" fmla="*/ 220 h 333"/>
                  <a:gd name="T90" fmla="*/ 0 w 333"/>
                  <a:gd name="T91" fmla="*/ 220 h 333"/>
                  <a:gd name="T92" fmla="*/ 0 w 333"/>
                  <a:gd name="T93" fmla="*/ 220 h 33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33"/>
                  <a:gd name="T142" fmla="*/ 0 h 333"/>
                  <a:gd name="T143" fmla="*/ 333 w 333"/>
                  <a:gd name="T144" fmla="*/ 333 h 33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33" h="333">
                    <a:moveTo>
                      <a:pt x="0" y="220"/>
                    </a:moveTo>
                    <a:lnTo>
                      <a:pt x="0" y="199"/>
                    </a:lnTo>
                    <a:lnTo>
                      <a:pt x="58" y="199"/>
                    </a:lnTo>
                    <a:lnTo>
                      <a:pt x="80" y="175"/>
                    </a:lnTo>
                    <a:lnTo>
                      <a:pt x="80" y="143"/>
                    </a:lnTo>
                    <a:lnTo>
                      <a:pt x="104" y="121"/>
                    </a:lnTo>
                    <a:lnTo>
                      <a:pt x="115" y="110"/>
                    </a:lnTo>
                    <a:lnTo>
                      <a:pt x="115" y="80"/>
                    </a:lnTo>
                    <a:lnTo>
                      <a:pt x="115" y="59"/>
                    </a:lnTo>
                    <a:lnTo>
                      <a:pt x="115" y="33"/>
                    </a:lnTo>
                    <a:lnTo>
                      <a:pt x="138" y="11"/>
                    </a:lnTo>
                    <a:lnTo>
                      <a:pt x="153" y="11"/>
                    </a:lnTo>
                    <a:lnTo>
                      <a:pt x="167" y="26"/>
                    </a:lnTo>
                    <a:lnTo>
                      <a:pt x="186" y="26"/>
                    </a:lnTo>
                    <a:lnTo>
                      <a:pt x="201" y="11"/>
                    </a:lnTo>
                    <a:lnTo>
                      <a:pt x="234" y="11"/>
                    </a:lnTo>
                    <a:lnTo>
                      <a:pt x="234" y="0"/>
                    </a:lnTo>
                    <a:lnTo>
                      <a:pt x="255" y="0"/>
                    </a:lnTo>
                    <a:lnTo>
                      <a:pt x="255" y="22"/>
                    </a:lnTo>
                    <a:lnTo>
                      <a:pt x="311" y="22"/>
                    </a:lnTo>
                    <a:lnTo>
                      <a:pt x="324" y="35"/>
                    </a:lnTo>
                    <a:lnTo>
                      <a:pt x="326" y="39"/>
                    </a:lnTo>
                    <a:lnTo>
                      <a:pt x="333" y="39"/>
                    </a:lnTo>
                    <a:lnTo>
                      <a:pt x="333" y="63"/>
                    </a:lnTo>
                    <a:lnTo>
                      <a:pt x="309" y="87"/>
                    </a:lnTo>
                    <a:lnTo>
                      <a:pt x="309" y="123"/>
                    </a:lnTo>
                    <a:lnTo>
                      <a:pt x="290" y="141"/>
                    </a:lnTo>
                    <a:lnTo>
                      <a:pt x="290" y="153"/>
                    </a:lnTo>
                    <a:lnTo>
                      <a:pt x="303" y="166"/>
                    </a:lnTo>
                    <a:lnTo>
                      <a:pt x="303" y="225"/>
                    </a:lnTo>
                    <a:lnTo>
                      <a:pt x="320" y="240"/>
                    </a:lnTo>
                    <a:lnTo>
                      <a:pt x="320" y="266"/>
                    </a:lnTo>
                    <a:lnTo>
                      <a:pt x="288" y="266"/>
                    </a:lnTo>
                    <a:lnTo>
                      <a:pt x="288" y="322"/>
                    </a:lnTo>
                    <a:lnTo>
                      <a:pt x="266" y="322"/>
                    </a:lnTo>
                    <a:lnTo>
                      <a:pt x="255" y="333"/>
                    </a:lnTo>
                    <a:lnTo>
                      <a:pt x="233" y="333"/>
                    </a:lnTo>
                    <a:lnTo>
                      <a:pt x="233" y="315"/>
                    </a:lnTo>
                    <a:lnTo>
                      <a:pt x="179" y="315"/>
                    </a:lnTo>
                    <a:lnTo>
                      <a:pt x="179" y="240"/>
                    </a:lnTo>
                    <a:lnTo>
                      <a:pt x="141" y="240"/>
                    </a:lnTo>
                    <a:lnTo>
                      <a:pt x="123" y="259"/>
                    </a:lnTo>
                    <a:lnTo>
                      <a:pt x="106" y="259"/>
                    </a:lnTo>
                    <a:lnTo>
                      <a:pt x="89" y="242"/>
                    </a:lnTo>
                    <a:lnTo>
                      <a:pt x="89" y="220"/>
                    </a:lnTo>
                    <a:lnTo>
                      <a:pt x="0" y="22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7" name="Freeform 59"/>
              <p:cNvSpPr>
                <a:spLocks/>
              </p:cNvSpPr>
              <p:nvPr/>
            </p:nvSpPr>
            <p:spPr bwMode="auto">
              <a:xfrm>
                <a:off x="2961" y="2318"/>
                <a:ext cx="130" cy="156"/>
              </a:xfrm>
              <a:custGeom>
                <a:avLst/>
                <a:gdLst>
                  <a:gd name="T0" fmla="*/ 15 w 130"/>
                  <a:gd name="T1" fmla="*/ 156 h 156"/>
                  <a:gd name="T2" fmla="*/ 0 w 130"/>
                  <a:gd name="T3" fmla="*/ 139 h 156"/>
                  <a:gd name="T4" fmla="*/ 15 w 130"/>
                  <a:gd name="T5" fmla="*/ 124 h 156"/>
                  <a:gd name="T6" fmla="*/ 15 w 130"/>
                  <a:gd name="T7" fmla="*/ 108 h 156"/>
                  <a:gd name="T8" fmla="*/ 33 w 130"/>
                  <a:gd name="T9" fmla="*/ 89 h 156"/>
                  <a:gd name="T10" fmla="*/ 48 w 130"/>
                  <a:gd name="T11" fmla="*/ 106 h 156"/>
                  <a:gd name="T12" fmla="*/ 58 w 130"/>
                  <a:gd name="T13" fmla="*/ 106 h 156"/>
                  <a:gd name="T14" fmla="*/ 58 w 130"/>
                  <a:gd name="T15" fmla="*/ 76 h 156"/>
                  <a:gd name="T16" fmla="*/ 45 w 130"/>
                  <a:gd name="T17" fmla="*/ 63 h 156"/>
                  <a:gd name="T18" fmla="*/ 63 w 130"/>
                  <a:gd name="T19" fmla="*/ 44 h 156"/>
                  <a:gd name="T20" fmla="*/ 37 w 130"/>
                  <a:gd name="T21" fmla="*/ 44 h 156"/>
                  <a:gd name="T22" fmla="*/ 37 w 130"/>
                  <a:gd name="T23" fmla="*/ 20 h 156"/>
                  <a:gd name="T24" fmla="*/ 91 w 130"/>
                  <a:gd name="T25" fmla="*/ 20 h 156"/>
                  <a:gd name="T26" fmla="*/ 91 w 130"/>
                  <a:gd name="T27" fmla="*/ 0 h 156"/>
                  <a:gd name="T28" fmla="*/ 130 w 130"/>
                  <a:gd name="T29" fmla="*/ 0 h 156"/>
                  <a:gd name="T30" fmla="*/ 130 w 130"/>
                  <a:gd name="T31" fmla="*/ 67 h 156"/>
                  <a:gd name="T32" fmla="*/ 95 w 130"/>
                  <a:gd name="T33" fmla="*/ 102 h 156"/>
                  <a:gd name="T34" fmla="*/ 95 w 130"/>
                  <a:gd name="T35" fmla="*/ 134 h 156"/>
                  <a:gd name="T36" fmla="*/ 73 w 130"/>
                  <a:gd name="T37" fmla="*/ 156 h 156"/>
                  <a:gd name="T38" fmla="*/ 15 w 130"/>
                  <a:gd name="T39" fmla="*/ 156 h 156"/>
                  <a:gd name="T40" fmla="*/ 15 w 130"/>
                  <a:gd name="T41" fmla="*/ 156 h 15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0"/>
                  <a:gd name="T64" fmla="*/ 0 h 156"/>
                  <a:gd name="T65" fmla="*/ 130 w 130"/>
                  <a:gd name="T66" fmla="*/ 156 h 15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0" h="156">
                    <a:moveTo>
                      <a:pt x="15" y="156"/>
                    </a:moveTo>
                    <a:lnTo>
                      <a:pt x="0" y="139"/>
                    </a:lnTo>
                    <a:lnTo>
                      <a:pt x="15" y="124"/>
                    </a:lnTo>
                    <a:lnTo>
                      <a:pt x="15" y="108"/>
                    </a:lnTo>
                    <a:lnTo>
                      <a:pt x="33" y="89"/>
                    </a:lnTo>
                    <a:lnTo>
                      <a:pt x="48" y="106"/>
                    </a:lnTo>
                    <a:lnTo>
                      <a:pt x="58" y="106"/>
                    </a:lnTo>
                    <a:lnTo>
                      <a:pt x="58" y="76"/>
                    </a:lnTo>
                    <a:lnTo>
                      <a:pt x="45" y="63"/>
                    </a:lnTo>
                    <a:lnTo>
                      <a:pt x="63" y="44"/>
                    </a:lnTo>
                    <a:lnTo>
                      <a:pt x="37" y="44"/>
                    </a:lnTo>
                    <a:lnTo>
                      <a:pt x="37" y="20"/>
                    </a:lnTo>
                    <a:lnTo>
                      <a:pt x="91" y="20"/>
                    </a:lnTo>
                    <a:lnTo>
                      <a:pt x="91" y="0"/>
                    </a:lnTo>
                    <a:lnTo>
                      <a:pt x="130" y="0"/>
                    </a:lnTo>
                    <a:lnTo>
                      <a:pt x="130" y="67"/>
                    </a:lnTo>
                    <a:lnTo>
                      <a:pt x="95" y="102"/>
                    </a:lnTo>
                    <a:lnTo>
                      <a:pt x="95" y="134"/>
                    </a:lnTo>
                    <a:lnTo>
                      <a:pt x="73" y="156"/>
                    </a:lnTo>
                    <a:lnTo>
                      <a:pt x="15" y="15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8" name="Freeform 60"/>
              <p:cNvSpPr>
                <a:spLocks/>
              </p:cNvSpPr>
              <p:nvPr/>
            </p:nvSpPr>
            <p:spPr bwMode="auto">
              <a:xfrm>
                <a:off x="2924" y="2340"/>
                <a:ext cx="102" cy="119"/>
              </a:xfrm>
              <a:custGeom>
                <a:avLst/>
                <a:gdLst>
                  <a:gd name="T0" fmla="*/ 37 w 102"/>
                  <a:gd name="T1" fmla="*/ 119 h 119"/>
                  <a:gd name="T2" fmla="*/ 0 w 102"/>
                  <a:gd name="T3" fmla="*/ 82 h 119"/>
                  <a:gd name="T4" fmla="*/ 0 w 102"/>
                  <a:gd name="T5" fmla="*/ 48 h 119"/>
                  <a:gd name="T6" fmla="*/ 16 w 102"/>
                  <a:gd name="T7" fmla="*/ 32 h 119"/>
                  <a:gd name="T8" fmla="*/ 16 w 102"/>
                  <a:gd name="T9" fmla="*/ 22 h 119"/>
                  <a:gd name="T10" fmla="*/ 48 w 102"/>
                  <a:gd name="T11" fmla="*/ 22 h 119"/>
                  <a:gd name="T12" fmla="*/ 48 w 102"/>
                  <a:gd name="T13" fmla="*/ 0 h 119"/>
                  <a:gd name="T14" fmla="*/ 76 w 102"/>
                  <a:gd name="T15" fmla="*/ 0 h 119"/>
                  <a:gd name="T16" fmla="*/ 76 w 102"/>
                  <a:gd name="T17" fmla="*/ 22 h 119"/>
                  <a:gd name="T18" fmla="*/ 102 w 102"/>
                  <a:gd name="T19" fmla="*/ 22 h 119"/>
                  <a:gd name="T20" fmla="*/ 83 w 102"/>
                  <a:gd name="T21" fmla="*/ 41 h 119"/>
                  <a:gd name="T22" fmla="*/ 95 w 102"/>
                  <a:gd name="T23" fmla="*/ 54 h 119"/>
                  <a:gd name="T24" fmla="*/ 95 w 102"/>
                  <a:gd name="T25" fmla="*/ 84 h 119"/>
                  <a:gd name="T26" fmla="*/ 85 w 102"/>
                  <a:gd name="T27" fmla="*/ 84 h 119"/>
                  <a:gd name="T28" fmla="*/ 70 w 102"/>
                  <a:gd name="T29" fmla="*/ 67 h 119"/>
                  <a:gd name="T30" fmla="*/ 52 w 102"/>
                  <a:gd name="T31" fmla="*/ 86 h 119"/>
                  <a:gd name="T32" fmla="*/ 52 w 102"/>
                  <a:gd name="T33" fmla="*/ 102 h 119"/>
                  <a:gd name="T34" fmla="*/ 37 w 102"/>
                  <a:gd name="T35" fmla="*/ 119 h 119"/>
                  <a:gd name="T36" fmla="*/ 37 w 102"/>
                  <a:gd name="T37" fmla="*/ 119 h 119"/>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102"/>
                  <a:gd name="T58" fmla="*/ 0 h 119"/>
                  <a:gd name="T59" fmla="*/ 102 w 102"/>
                  <a:gd name="T60" fmla="*/ 119 h 119"/>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102" h="119">
                    <a:moveTo>
                      <a:pt x="37" y="119"/>
                    </a:moveTo>
                    <a:lnTo>
                      <a:pt x="0" y="82"/>
                    </a:lnTo>
                    <a:lnTo>
                      <a:pt x="0" y="48"/>
                    </a:lnTo>
                    <a:lnTo>
                      <a:pt x="16" y="32"/>
                    </a:lnTo>
                    <a:lnTo>
                      <a:pt x="16" y="22"/>
                    </a:lnTo>
                    <a:lnTo>
                      <a:pt x="48" y="22"/>
                    </a:lnTo>
                    <a:lnTo>
                      <a:pt x="48" y="0"/>
                    </a:lnTo>
                    <a:lnTo>
                      <a:pt x="76" y="0"/>
                    </a:lnTo>
                    <a:lnTo>
                      <a:pt x="76" y="22"/>
                    </a:lnTo>
                    <a:lnTo>
                      <a:pt x="102" y="22"/>
                    </a:lnTo>
                    <a:lnTo>
                      <a:pt x="83" y="41"/>
                    </a:lnTo>
                    <a:lnTo>
                      <a:pt x="95" y="54"/>
                    </a:lnTo>
                    <a:lnTo>
                      <a:pt x="95" y="84"/>
                    </a:lnTo>
                    <a:lnTo>
                      <a:pt x="85" y="84"/>
                    </a:lnTo>
                    <a:lnTo>
                      <a:pt x="70" y="67"/>
                    </a:lnTo>
                    <a:lnTo>
                      <a:pt x="52" y="86"/>
                    </a:lnTo>
                    <a:lnTo>
                      <a:pt x="52" y="102"/>
                    </a:lnTo>
                    <a:lnTo>
                      <a:pt x="37" y="11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79" name="Freeform 61"/>
              <p:cNvSpPr>
                <a:spLocks/>
              </p:cNvSpPr>
              <p:nvPr/>
            </p:nvSpPr>
            <p:spPr bwMode="auto">
              <a:xfrm>
                <a:off x="2931" y="2340"/>
                <a:ext cx="41" cy="22"/>
              </a:xfrm>
              <a:custGeom>
                <a:avLst/>
                <a:gdLst>
                  <a:gd name="T0" fmla="*/ 9 w 41"/>
                  <a:gd name="T1" fmla="*/ 22 h 22"/>
                  <a:gd name="T2" fmla="*/ 0 w 41"/>
                  <a:gd name="T3" fmla="*/ 13 h 22"/>
                  <a:gd name="T4" fmla="*/ 0 w 41"/>
                  <a:gd name="T5" fmla="*/ 0 h 22"/>
                  <a:gd name="T6" fmla="*/ 41 w 41"/>
                  <a:gd name="T7" fmla="*/ 0 h 22"/>
                  <a:gd name="T8" fmla="*/ 41 w 41"/>
                  <a:gd name="T9" fmla="*/ 22 h 22"/>
                  <a:gd name="T10" fmla="*/ 9 w 41"/>
                  <a:gd name="T11" fmla="*/ 22 h 22"/>
                  <a:gd name="T12" fmla="*/ 9 w 41"/>
                  <a:gd name="T13" fmla="*/ 22 h 22"/>
                  <a:gd name="T14" fmla="*/ 0 60000 65536"/>
                  <a:gd name="T15" fmla="*/ 0 60000 65536"/>
                  <a:gd name="T16" fmla="*/ 0 60000 65536"/>
                  <a:gd name="T17" fmla="*/ 0 60000 65536"/>
                  <a:gd name="T18" fmla="*/ 0 60000 65536"/>
                  <a:gd name="T19" fmla="*/ 0 60000 65536"/>
                  <a:gd name="T20" fmla="*/ 0 60000 65536"/>
                  <a:gd name="T21" fmla="*/ 0 w 41"/>
                  <a:gd name="T22" fmla="*/ 0 h 22"/>
                  <a:gd name="T23" fmla="*/ 41 w 41"/>
                  <a:gd name="T24" fmla="*/ 22 h 2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2">
                    <a:moveTo>
                      <a:pt x="9" y="22"/>
                    </a:moveTo>
                    <a:lnTo>
                      <a:pt x="0" y="13"/>
                    </a:lnTo>
                    <a:lnTo>
                      <a:pt x="0" y="0"/>
                    </a:lnTo>
                    <a:lnTo>
                      <a:pt x="41" y="0"/>
                    </a:lnTo>
                    <a:lnTo>
                      <a:pt x="41" y="22"/>
                    </a:lnTo>
                    <a:lnTo>
                      <a:pt x="9" y="2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0" name="Freeform 62"/>
              <p:cNvSpPr>
                <a:spLocks/>
              </p:cNvSpPr>
              <p:nvPr/>
            </p:nvSpPr>
            <p:spPr bwMode="auto">
              <a:xfrm>
                <a:off x="2927" y="2163"/>
                <a:ext cx="127" cy="177"/>
              </a:xfrm>
              <a:custGeom>
                <a:avLst/>
                <a:gdLst>
                  <a:gd name="T0" fmla="*/ 17 w 127"/>
                  <a:gd name="T1" fmla="*/ 177 h 177"/>
                  <a:gd name="T2" fmla="*/ 17 w 127"/>
                  <a:gd name="T3" fmla="*/ 141 h 177"/>
                  <a:gd name="T4" fmla="*/ 0 w 127"/>
                  <a:gd name="T5" fmla="*/ 141 h 177"/>
                  <a:gd name="T6" fmla="*/ 0 w 127"/>
                  <a:gd name="T7" fmla="*/ 128 h 177"/>
                  <a:gd name="T8" fmla="*/ 12 w 127"/>
                  <a:gd name="T9" fmla="*/ 117 h 177"/>
                  <a:gd name="T10" fmla="*/ 12 w 127"/>
                  <a:gd name="T11" fmla="*/ 106 h 177"/>
                  <a:gd name="T12" fmla="*/ 25 w 127"/>
                  <a:gd name="T13" fmla="*/ 93 h 177"/>
                  <a:gd name="T14" fmla="*/ 36 w 127"/>
                  <a:gd name="T15" fmla="*/ 93 h 177"/>
                  <a:gd name="T16" fmla="*/ 53 w 127"/>
                  <a:gd name="T17" fmla="*/ 93 h 177"/>
                  <a:gd name="T18" fmla="*/ 66 w 127"/>
                  <a:gd name="T19" fmla="*/ 80 h 177"/>
                  <a:gd name="T20" fmla="*/ 66 w 127"/>
                  <a:gd name="T21" fmla="*/ 46 h 177"/>
                  <a:gd name="T22" fmla="*/ 79 w 127"/>
                  <a:gd name="T23" fmla="*/ 33 h 177"/>
                  <a:gd name="T24" fmla="*/ 79 w 127"/>
                  <a:gd name="T25" fmla="*/ 15 h 177"/>
                  <a:gd name="T26" fmla="*/ 94 w 127"/>
                  <a:gd name="T27" fmla="*/ 0 h 177"/>
                  <a:gd name="T28" fmla="*/ 105 w 127"/>
                  <a:gd name="T29" fmla="*/ 0 h 177"/>
                  <a:gd name="T30" fmla="*/ 105 w 127"/>
                  <a:gd name="T31" fmla="*/ 20 h 177"/>
                  <a:gd name="T32" fmla="*/ 105 w 127"/>
                  <a:gd name="T33" fmla="*/ 50 h 177"/>
                  <a:gd name="T34" fmla="*/ 118 w 127"/>
                  <a:gd name="T35" fmla="*/ 63 h 177"/>
                  <a:gd name="T36" fmla="*/ 118 w 127"/>
                  <a:gd name="T37" fmla="*/ 82 h 177"/>
                  <a:gd name="T38" fmla="*/ 99 w 127"/>
                  <a:gd name="T39" fmla="*/ 102 h 177"/>
                  <a:gd name="T40" fmla="*/ 99 w 127"/>
                  <a:gd name="T41" fmla="*/ 134 h 177"/>
                  <a:gd name="T42" fmla="*/ 120 w 127"/>
                  <a:gd name="T43" fmla="*/ 156 h 177"/>
                  <a:gd name="T44" fmla="*/ 127 w 127"/>
                  <a:gd name="T45" fmla="*/ 156 h 177"/>
                  <a:gd name="T46" fmla="*/ 127 w 127"/>
                  <a:gd name="T47" fmla="*/ 177 h 177"/>
                  <a:gd name="T48" fmla="*/ 17 w 127"/>
                  <a:gd name="T49" fmla="*/ 177 h 177"/>
                  <a:gd name="T50" fmla="*/ 17 w 127"/>
                  <a:gd name="T51" fmla="*/ 177 h 177"/>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27"/>
                  <a:gd name="T79" fmla="*/ 0 h 177"/>
                  <a:gd name="T80" fmla="*/ 127 w 127"/>
                  <a:gd name="T81" fmla="*/ 177 h 177"/>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27" h="177">
                    <a:moveTo>
                      <a:pt x="17" y="177"/>
                    </a:moveTo>
                    <a:lnTo>
                      <a:pt x="17" y="141"/>
                    </a:lnTo>
                    <a:lnTo>
                      <a:pt x="0" y="141"/>
                    </a:lnTo>
                    <a:lnTo>
                      <a:pt x="0" y="128"/>
                    </a:lnTo>
                    <a:lnTo>
                      <a:pt x="12" y="117"/>
                    </a:lnTo>
                    <a:lnTo>
                      <a:pt x="12" y="106"/>
                    </a:lnTo>
                    <a:lnTo>
                      <a:pt x="25" y="93"/>
                    </a:lnTo>
                    <a:lnTo>
                      <a:pt x="36" y="93"/>
                    </a:lnTo>
                    <a:lnTo>
                      <a:pt x="53" y="93"/>
                    </a:lnTo>
                    <a:lnTo>
                      <a:pt x="66" y="80"/>
                    </a:lnTo>
                    <a:lnTo>
                      <a:pt x="66" y="46"/>
                    </a:lnTo>
                    <a:lnTo>
                      <a:pt x="79" y="33"/>
                    </a:lnTo>
                    <a:lnTo>
                      <a:pt x="79" y="15"/>
                    </a:lnTo>
                    <a:lnTo>
                      <a:pt x="94" y="0"/>
                    </a:lnTo>
                    <a:lnTo>
                      <a:pt x="105" y="0"/>
                    </a:lnTo>
                    <a:lnTo>
                      <a:pt x="105" y="20"/>
                    </a:lnTo>
                    <a:lnTo>
                      <a:pt x="105" y="50"/>
                    </a:lnTo>
                    <a:lnTo>
                      <a:pt x="118" y="63"/>
                    </a:lnTo>
                    <a:lnTo>
                      <a:pt x="118" y="82"/>
                    </a:lnTo>
                    <a:lnTo>
                      <a:pt x="99" y="102"/>
                    </a:lnTo>
                    <a:lnTo>
                      <a:pt x="99" y="134"/>
                    </a:lnTo>
                    <a:lnTo>
                      <a:pt x="120" y="156"/>
                    </a:lnTo>
                    <a:lnTo>
                      <a:pt x="127" y="156"/>
                    </a:lnTo>
                    <a:lnTo>
                      <a:pt x="127" y="177"/>
                    </a:lnTo>
                    <a:lnTo>
                      <a:pt x="17" y="17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1" name="Freeform 63"/>
              <p:cNvSpPr>
                <a:spLocks/>
              </p:cNvSpPr>
              <p:nvPr/>
            </p:nvSpPr>
            <p:spPr bwMode="auto">
              <a:xfrm>
                <a:off x="3026" y="2180"/>
                <a:ext cx="205" cy="138"/>
              </a:xfrm>
              <a:custGeom>
                <a:avLst/>
                <a:gdLst>
                  <a:gd name="T0" fmla="*/ 19 w 205"/>
                  <a:gd name="T1" fmla="*/ 57 h 138"/>
                  <a:gd name="T2" fmla="*/ 73 w 205"/>
                  <a:gd name="T3" fmla="*/ 57 h 138"/>
                  <a:gd name="T4" fmla="*/ 73 w 205"/>
                  <a:gd name="T5" fmla="*/ 31 h 138"/>
                  <a:gd name="T6" fmla="*/ 103 w 205"/>
                  <a:gd name="T7" fmla="*/ 31 h 138"/>
                  <a:gd name="T8" fmla="*/ 121 w 205"/>
                  <a:gd name="T9" fmla="*/ 13 h 138"/>
                  <a:gd name="T10" fmla="*/ 121 w 205"/>
                  <a:gd name="T11" fmla="*/ 0 h 138"/>
                  <a:gd name="T12" fmla="*/ 143 w 205"/>
                  <a:gd name="T13" fmla="*/ 0 h 138"/>
                  <a:gd name="T14" fmla="*/ 157 w 205"/>
                  <a:gd name="T15" fmla="*/ 11 h 138"/>
                  <a:gd name="T16" fmla="*/ 157 w 205"/>
                  <a:gd name="T17" fmla="*/ 33 h 138"/>
                  <a:gd name="T18" fmla="*/ 171 w 205"/>
                  <a:gd name="T19" fmla="*/ 48 h 138"/>
                  <a:gd name="T20" fmla="*/ 179 w 205"/>
                  <a:gd name="T21" fmla="*/ 57 h 138"/>
                  <a:gd name="T22" fmla="*/ 179 w 205"/>
                  <a:gd name="T23" fmla="*/ 72 h 138"/>
                  <a:gd name="T24" fmla="*/ 188 w 205"/>
                  <a:gd name="T25" fmla="*/ 72 h 138"/>
                  <a:gd name="T26" fmla="*/ 205 w 205"/>
                  <a:gd name="T27" fmla="*/ 89 h 138"/>
                  <a:gd name="T28" fmla="*/ 205 w 205"/>
                  <a:gd name="T29" fmla="*/ 97 h 138"/>
                  <a:gd name="T30" fmla="*/ 184 w 205"/>
                  <a:gd name="T31" fmla="*/ 97 h 138"/>
                  <a:gd name="T32" fmla="*/ 184 w 205"/>
                  <a:gd name="T33" fmla="*/ 106 h 138"/>
                  <a:gd name="T34" fmla="*/ 153 w 205"/>
                  <a:gd name="T35" fmla="*/ 106 h 138"/>
                  <a:gd name="T36" fmla="*/ 136 w 205"/>
                  <a:gd name="T37" fmla="*/ 123 h 138"/>
                  <a:gd name="T38" fmla="*/ 119 w 205"/>
                  <a:gd name="T39" fmla="*/ 123 h 138"/>
                  <a:gd name="T40" fmla="*/ 103 w 205"/>
                  <a:gd name="T41" fmla="*/ 106 h 138"/>
                  <a:gd name="T42" fmla="*/ 88 w 205"/>
                  <a:gd name="T43" fmla="*/ 106 h 138"/>
                  <a:gd name="T44" fmla="*/ 65 w 205"/>
                  <a:gd name="T45" fmla="*/ 128 h 138"/>
                  <a:gd name="T46" fmla="*/ 65 w 205"/>
                  <a:gd name="T47" fmla="*/ 138 h 138"/>
                  <a:gd name="T48" fmla="*/ 21 w 205"/>
                  <a:gd name="T49" fmla="*/ 138 h 138"/>
                  <a:gd name="T50" fmla="*/ 0 w 205"/>
                  <a:gd name="T51" fmla="*/ 117 h 138"/>
                  <a:gd name="T52" fmla="*/ 0 w 205"/>
                  <a:gd name="T53" fmla="*/ 83 h 138"/>
                  <a:gd name="T54" fmla="*/ 19 w 205"/>
                  <a:gd name="T55" fmla="*/ 65 h 138"/>
                  <a:gd name="T56" fmla="*/ 19 w 205"/>
                  <a:gd name="T57" fmla="*/ 57 h 138"/>
                  <a:gd name="T58" fmla="*/ 19 w 205"/>
                  <a:gd name="T59" fmla="*/ 57 h 13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05"/>
                  <a:gd name="T91" fmla="*/ 0 h 138"/>
                  <a:gd name="T92" fmla="*/ 205 w 205"/>
                  <a:gd name="T93" fmla="*/ 138 h 13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05" h="138">
                    <a:moveTo>
                      <a:pt x="19" y="57"/>
                    </a:moveTo>
                    <a:lnTo>
                      <a:pt x="73" y="57"/>
                    </a:lnTo>
                    <a:lnTo>
                      <a:pt x="73" y="31"/>
                    </a:lnTo>
                    <a:lnTo>
                      <a:pt x="103" y="31"/>
                    </a:lnTo>
                    <a:lnTo>
                      <a:pt x="121" y="13"/>
                    </a:lnTo>
                    <a:lnTo>
                      <a:pt x="121" y="0"/>
                    </a:lnTo>
                    <a:lnTo>
                      <a:pt x="143" y="0"/>
                    </a:lnTo>
                    <a:lnTo>
                      <a:pt x="157" y="11"/>
                    </a:lnTo>
                    <a:lnTo>
                      <a:pt x="157" y="33"/>
                    </a:lnTo>
                    <a:lnTo>
                      <a:pt x="171" y="48"/>
                    </a:lnTo>
                    <a:lnTo>
                      <a:pt x="179" y="57"/>
                    </a:lnTo>
                    <a:lnTo>
                      <a:pt x="179" y="72"/>
                    </a:lnTo>
                    <a:lnTo>
                      <a:pt x="188" y="72"/>
                    </a:lnTo>
                    <a:lnTo>
                      <a:pt x="205" y="89"/>
                    </a:lnTo>
                    <a:lnTo>
                      <a:pt x="205" y="97"/>
                    </a:lnTo>
                    <a:lnTo>
                      <a:pt x="184" y="97"/>
                    </a:lnTo>
                    <a:lnTo>
                      <a:pt x="184" y="106"/>
                    </a:lnTo>
                    <a:lnTo>
                      <a:pt x="153" y="106"/>
                    </a:lnTo>
                    <a:lnTo>
                      <a:pt x="136" y="123"/>
                    </a:lnTo>
                    <a:lnTo>
                      <a:pt x="119" y="123"/>
                    </a:lnTo>
                    <a:lnTo>
                      <a:pt x="103" y="106"/>
                    </a:lnTo>
                    <a:lnTo>
                      <a:pt x="88" y="106"/>
                    </a:lnTo>
                    <a:lnTo>
                      <a:pt x="65" y="128"/>
                    </a:lnTo>
                    <a:lnTo>
                      <a:pt x="65" y="138"/>
                    </a:lnTo>
                    <a:lnTo>
                      <a:pt x="21" y="138"/>
                    </a:lnTo>
                    <a:lnTo>
                      <a:pt x="0" y="117"/>
                    </a:lnTo>
                    <a:lnTo>
                      <a:pt x="0" y="83"/>
                    </a:lnTo>
                    <a:lnTo>
                      <a:pt x="19" y="65"/>
                    </a:lnTo>
                    <a:lnTo>
                      <a:pt x="19" y="5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2" name="Freeform 64"/>
              <p:cNvSpPr>
                <a:spLocks/>
              </p:cNvSpPr>
              <p:nvPr/>
            </p:nvSpPr>
            <p:spPr bwMode="auto">
              <a:xfrm>
                <a:off x="3350" y="2079"/>
                <a:ext cx="244" cy="237"/>
              </a:xfrm>
              <a:custGeom>
                <a:avLst/>
                <a:gdLst>
                  <a:gd name="T0" fmla="*/ 34 w 244"/>
                  <a:gd name="T1" fmla="*/ 216 h 237"/>
                  <a:gd name="T2" fmla="*/ 34 w 244"/>
                  <a:gd name="T3" fmla="*/ 198 h 237"/>
                  <a:gd name="T4" fmla="*/ 19 w 244"/>
                  <a:gd name="T5" fmla="*/ 198 h 237"/>
                  <a:gd name="T6" fmla="*/ 19 w 244"/>
                  <a:gd name="T7" fmla="*/ 170 h 237"/>
                  <a:gd name="T8" fmla="*/ 0 w 244"/>
                  <a:gd name="T9" fmla="*/ 149 h 237"/>
                  <a:gd name="T10" fmla="*/ 0 w 244"/>
                  <a:gd name="T11" fmla="*/ 140 h 237"/>
                  <a:gd name="T12" fmla="*/ 9 w 244"/>
                  <a:gd name="T13" fmla="*/ 129 h 237"/>
                  <a:gd name="T14" fmla="*/ 9 w 244"/>
                  <a:gd name="T15" fmla="*/ 95 h 237"/>
                  <a:gd name="T16" fmla="*/ 22 w 244"/>
                  <a:gd name="T17" fmla="*/ 82 h 237"/>
                  <a:gd name="T18" fmla="*/ 22 w 244"/>
                  <a:gd name="T19" fmla="*/ 69 h 237"/>
                  <a:gd name="T20" fmla="*/ 41 w 244"/>
                  <a:gd name="T21" fmla="*/ 50 h 237"/>
                  <a:gd name="T22" fmla="*/ 41 w 244"/>
                  <a:gd name="T23" fmla="*/ 9 h 237"/>
                  <a:gd name="T24" fmla="*/ 69 w 244"/>
                  <a:gd name="T25" fmla="*/ 9 h 237"/>
                  <a:gd name="T26" fmla="*/ 69 w 244"/>
                  <a:gd name="T27" fmla="*/ 0 h 237"/>
                  <a:gd name="T28" fmla="*/ 91 w 244"/>
                  <a:gd name="T29" fmla="*/ 24 h 237"/>
                  <a:gd name="T30" fmla="*/ 110 w 244"/>
                  <a:gd name="T31" fmla="*/ 24 h 237"/>
                  <a:gd name="T32" fmla="*/ 130 w 244"/>
                  <a:gd name="T33" fmla="*/ 47 h 237"/>
                  <a:gd name="T34" fmla="*/ 130 w 244"/>
                  <a:gd name="T35" fmla="*/ 65 h 237"/>
                  <a:gd name="T36" fmla="*/ 136 w 244"/>
                  <a:gd name="T37" fmla="*/ 69 h 237"/>
                  <a:gd name="T38" fmla="*/ 136 w 244"/>
                  <a:gd name="T39" fmla="*/ 89 h 237"/>
                  <a:gd name="T40" fmla="*/ 151 w 244"/>
                  <a:gd name="T41" fmla="*/ 89 h 237"/>
                  <a:gd name="T42" fmla="*/ 151 w 244"/>
                  <a:gd name="T43" fmla="*/ 101 h 237"/>
                  <a:gd name="T44" fmla="*/ 179 w 244"/>
                  <a:gd name="T45" fmla="*/ 130 h 237"/>
                  <a:gd name="T46" fmla="*/ 194 w 244"/>
                  <a:gd name="T47" fmla="*/ 130 h 237"/>
                  <a:gd name="T48" fmla="*/ 203 w 244"/>
                  <a:gd name="T49" fmla="*/ 140 h 237"/>
                  <a:gd name="T50" fmla="*/ 220 w 244"/>
                  <a:gd name="T51" fmla="*/ 140 h 237"/>
                  <a:gd name="T52" fmla="*/ 225 w 244"/>
                  <a:gd name="T53" fmla="*/ 145 h 237"/>
                  <a:gd name="T54" fmla="*/ 244 w 244"/>
                  <a:gd name="T55" fmla="*/ 145 h 237"/>
                  <a:gd name="T56" fmla="*/ 201 w 244"/>
                  <a:gd name="T57" fmla="*/ 190 h 237"/>
                  <a:gd name="T58" fmla="*/ 201 w 244"/>
                  <a:gd name="T59" fmla="*/ 199 h 237"/>
                  <a:gd name="T60" fmla="*/ 192 w 244"/>
                  <a:gd name="T61" fmla="*/ 207 h 237"/>
                  <a:gd name="T62" fmla="*/ 177 w 244"/>
                  <a:gd name="T63" fmla="*/ 207 h 237"/>
                  <a:gd name="T64" fmla="*/ 157 w 244"/>
                  <a:gd name="T65" fmla="*/ 227 h 237"/>
                  <a:gd name="T66" fmla="*/ 134 w 244"/>
                  <a:gd name="T67" fmla="*/ 227 h 237"/>
                  <a:gd name="T68" fmla="*/ 134 w 244"/>
                  <a:gd name="T69" fmla="*/ 222 h 237"/>
                  <a:gd name="T70" fmla="*/ 121 w 244"/>
                  <a:gd name="T71" fmla="*/ 222 h 237"/>
                  <a:gd name="T72" fmla="*/ 106 w 244"/>
                  <a:gd name="T73" fmla="*/ 237 h 237"/>
                  <a:gd name="T74" fmla="*/ 82 w 244"/>
                  <a:gd name="T75" fmla="*/ 237 h 237"/>
                  <a:gd name="T76" fmla="*/ 63 w 244"/>
                  <a:gd name="T77" fmla="*/ 216 h 237"/>
                  <a:gd name="T78" fmla="*/ 34 w 244"/>
                  <a:gd name="T79" fmla="*/ 216 h 237"/>
                  <a:gd name="T80" fmla="*/ 34 w 244"/>
                  <a:gd name="T81" fmla="*/ 216 h 237"/>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244"/>
                  <a:gd name="T124" fmla="*/ 0 h 237"/>
                  <a:gd name="T125" fmla="*/ 244 w 244"/>
                  <a:gd name="T126" fmla="*/ 237 h 237"/>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244" h="237">
                    <a:moveTo>
                      <a:pt x="34" y="216"/>
                    </a:moveTo>
                    <a:lnTo>
                      <a:pt x="34" y="198"/>
                    </a:lnTo>
                    <a:lnTo>
                      <a:pt x="19" y="198"/>
                    </a:lnTo>
                    <a:lnTo>
                      <a:pt x="19" y="170"/>
                    </a:lnTo>
                    <a:lnTo>
                      <a:pt x="0" y="149"/>
                    </a:lnTo>
                    <a:lnTo>
                      <a:pt x="0" y="140"/>
                    </a:lnTo>
                    <a:lnTo>
                      <a:pt x="9" y="129"/>
                    </a:lnTo>
                    <a:lnTo>
                      <a:pt x="9" y="95"/>
                    </a:lnTo>
                    <a:lnTo>
                      <a:pt x="22" y="82"/>
                    </a:lnTo>
                    <a:lnTo>
                      <a:pt x="22" y="69"/>
                    </a:lnTo>
                    <a:lnTo>
                      <a:pt x="41" y="50"/>
                    </a:lnTo>
                    <a:lnTo>
                      <a:pt x="41" y="9"/>
                    </a:lnTo>
                    <a:lnTo>
                      <a:pt x="69" y="9"/>
                    </a:lnTo>
                    <a:lnTo>
                      <a:pt x="69" y="0"/>
                    </a:lnTo>
                    <a:lnTo>
                      <a:pt x="91" y="24"/>
                    </a:lnTo>
                    <a:lnTo>
                      <a:pt x="110" y="24"/>
                    </a:lnTo>
                    <a:lnTo>
                      <a:pt x="130" y="47"/>
                    </a:lnTo>
                    <a:lnTo>
                      <a:pt x="130" y="65"/>
                    </a:lnTo>
                    <a:lnTo>
                      <a:pt x="136" y="69"/>
                    </a:lnTo>
                    <a:lnTo>
                      <a:pt x="136" y="89"/>
                    </a:lnTo>
                    <a:lnTo>
                      <a:pt x="151" y="89"/>
                    </a:lnTo>
                    <a:lnTo>
                      <a:pt x="151" y="101"/>
                    </a:lnTo>
                    <a:lnTo>
                      <a:pt x="179" y="130"/>
                    </a:lnTo>
                    <a:lnTo>
                      <a:pt x="194" y="130"/>
                    </a:lnTo>
                    <a:lnTo>
                      <a:pt x="203" y="140"/>
                    </a:lnTo>
                    <a:lnTo>
                      <a:pt x="220" y="140"/>
                    </a:lnTo>
                    <a:lnTo>
                      <a:pt x="225" y="145"/>
                    </a:lnTo>
                    <a:lnTo>
                      <a:pt x="244" y="145"/>
                    </a:lnTo>
                    <a:lnTo>
                      <a:pt x="201" y="190"/>
                    </a:lnTo>
                    <a:lnTo>
                      <a:pt x="201" y="199"/>
                    </a:lnTo>
                    <a:lnTo>
                      <a:pt x="192" y="207"/>
                    </a:lnTo>
                    <a:lnTo>
                      <a:pt x="177" y="207"/>
                    </a:lnTo>
                    <a:lnTo>
                      <a:pt x="157" y="227"/>
                    </a:lnTo>
                    <a:lnTo>
                      <a:pt x="134" y="227"/>
                    </a:lnTo>
                    <a:lnTo>
                      <a:pt x="134" y="222"/>
                    </a:lnTo>
                    <a:lnTo>
                      <a:pt x="121" y="222"/>
                    </a:lnTo>
                    <a:lnTo>
                      <a:pt x="106" y="237"/>
                    </a:lnTo>
                    <a:lnTo>
                      <a:pt x="82" y="237"/>
                    </a:lnTo>
                    <a:lnTo>
                      <a:pt x="63" y="216"/>
                    </a:lnTo>
                    <a:lnTo>
                      <a:pt x="34" y="21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3" name="Freeform 65"/>
              <p:cNvSpPr>
                <a:spLocks/>
              </p:cNvSpPr>
              <p:nvPr/>
            </p:nvSpPr>
            <p:spPr bwMode="auto">
              <a:xfrm>
                <a:off x="3482" y="2135"/>
                <a:ext cx="26" cy="33"/>
              </a:xfrm>
              <a:custGeom>
                <a:avLst/>
                <a:gdLst>
                  <a:gd name="T0" fmla="*/ 0 w 26"/>
                  <a:gd name="T1" fmla="*/ 0 h 33"/>
                  <a:gd name="T2" fmla="*/ 17 w 26"/>
                  <a:gd name="T3" fmla="*/ 0 h 33"/>
                  <a:gd name="T4" fmla="*/ 17 w 26"/>
                  <a:gd name="T5" fmla="*/ 15 h 33"/>
                  <a:gd name="T6" fmla="*/ 26 w 26"/>
                  <a:gd name="T7" fmla="*/ 26 h 33"/>
                  <a:gd name="T8" fmla="*/ 19 w 26"/>
                  <a:gd name="T9" fmla="*/ 33 h 33"/>
                  <a:gd name="T10" fmla="*/ 4 w 26"/>
                  <a:gd name="T11" fmla="*/ 33 h 33"/>
                  <a:gd name="T12" fmla="*/ 4 w 26"/>
                  <a:gd name="T13" fmla="*/ 13 h 33"/>
                  <a:gd name="T14" fmla="*/ 0 w 26"/>
                  <a:gd name="T15" fmla="*/ 9 h 33"/>
                  <a:gd name="T16" fmla="*/ 0 w 26"/>
                  <a:gd name="T17" fmla="*/ 0 h 33"/>
                  <a:gd name="T18" fmla="*/ 0 w 26"/>
                  <a:gd name="T19" fmla="*/ 0 h 3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33"/>
                  <a:gd name="T32" fmla="*/ 26 w 26"/>
                  <a:gd name="T33" fmla="*/ 33 h 3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33">
                    <a:moveTo>
                      <a:pt x="0" y="0"/>
                    </a:moveTo>
                    <a:lnTo>
                      <a:pt x="17" y="0"/>
                    </a:lnTo>
                    <a:lnTo>
                      <a:pt x="17" y="15"/>
                    </a:lnTo>
                    <a:lnTo>
                      <a:pt x="26" y="26"/>
                    </a:lnTo>
                    <a:lnTo>
                      <a:pt x="19" y="33"/>
                    </a:lnTo>
                    <a:lnTo>
                      <a:pt x="4" y="33"/>
                    </a:lnTo>
                    <a:lnTo>
                      <a:pt x="4" y="13"/>
                    </a:lnTo>
                    <a:lnTo>
                      <a:pt x="0" y="9"/>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4" name="Freeform 66"/>
              <p:cNvSpPr>
                <a:spLocks/>
              </p:cNvSpPr>
              <p:nvPr/>
            </p:nvSpPr>
            <p:spPr bwMode="auto">
              <a:xfrm>
                <a:off x="3142" y="1939"/>
                <a:ext cx="286" cy="375"/>
              </a:xfrm>
              <a:custGeom>
                <a:avLst/>
                <a:gdLst>
                  <a:gd name="T0" fmla="*/ 16 w 286"/>
                  <a:gd name="T1" fmla="*/ 241 h 375"/>
                  <a:gd name="T2" fmla="*/ 16 w 286"/>
                  <a:gd name="T3" fmla="*/ 207 h 375"/>
                  <a:gd name="T4" fmla="*/ 0 w 286"/>
                  <a:gd name="T5" fmla="*/ 192 h 375"/>
                  <a:gd name="T6" fmla="*/ 0 w 286"/>
                  <a:gd name="T7" fmla="*/ 168 h 375"/>
                  <a:gd name="T8" fmla="*/ 27 w 286"/>
                  <a:gd name="T9" fmla="*/ 140 h 375"/>
                  <a:gd name="T10" fmla="*/ 37 w 286"/>
                  <a:gd name="T11" fmla="*/ 132 h 375"/>
                  <a:gd name="T12" fmla="*/ 37 w 286"/>
                  <a:gd name="T13" fmla="*/ 54 h 375"/>
                  <a:gd name="T14" fmla="*/ 52 w 286"/>
                  <a:gd name="T15" fmla="*/ 54 h 375"/>
                  <a:gd name="T16" fmla="*/ 52 w 286"/>
                  <a:gd name="T17" fmla="*/ 19 h 375"/>
                  <a:gd name="T18" fmla="*/ 206 w 286"/>
                  <a:gd name="T19" fmla="*/ 19 h 375"/>
                  <a:gd name="T20" fmla="*/ 225 w 286"/>
                  <a:gd name="T21" fmla="*/ 0 h 375"/>
                  <a:gd name="T22" fmla="*/ 240 w 286"/>
                  <a:gd name="T23" fmla="*/ 15 h 375"/>
                  <a:gd name="T24" fmla="*/ 255 w 286"/>
                  <a:gd name="T25" fmla="*/ 30 h 375"/>
                  <a:gd name="T26" fmla="*/ 255 w 286"/>
                  <a:gd name="T27" fmla="*/ 67 h 375"/>
                  <a:gd name="T28" fmla="*/ 273 w 286"/>
                  <a:gd name="T29" fmla="*/ 86 h 375"/>
                  <a:gd name="T30" fmla="*/ 286 w 286"/>
                  <a:gd name="T31" fmla="*/ 99 h 375"/>
                  <a:gd name="T32" fmla="*/ 286 w 286"/>
                  <a:gd name="T33" fmla="*/ 103 h 375"/>
                  <a:gd name="T34" fmla="*/ 260 w 286"/>
                  <a:gd name="T35" fmla="*/ 131 h 375"/>
                  <a:gd name="T36" fmla="*/ 260 w 286"/>
                  <a:gd name="T37" fmla="*/ 149 h 375"/>
                  <a:gd name="T38" fmla="*/ 249 w 286"/>
                  <a:gd name="T39" fmla="*/ 149 h 375"/>
                  <a:gd name="T40" fmla="*/ 249 w 286"/>
                  <a:gd name="T41" fmla="*/ 190 h 375"/>
                  <a:gd name="T42" fmla="*/ 230 w 286"/>
                  <a:gd name="T43" fmla="*/ 209 h 375"/>
                  <a:gd name="T44" fmla="*/ 230 w 286"/>
                  <a:gd name="T45" fmla="*/ 222 h 375"/>
                  <a:gd name="T46" fmla="*/ 217 w 286"/>
                  <a:gd name="T47" fmla="*/ 235 h 375"/>
                  <a:gd name="T48" fmla="*/ 217 w 286"/>
                  <a:gd name="T49" fmla="*/ 269 h 375"/>
                  <a:gd name="T50" fmla="*/ 208 w 286"/>
                  <a:gd name="T51" fmla="*/ 280 h 375"/>
                  <a:gd name="T52" fmla="*/ 208 w 286"/>
                  <a:gd name="T53" fmla="*/ 289 h 375"/>
                  <a:gd name="T54" fmla="*/ 227 w 286"/>
                  <a:gd name="T55" fmla="*/ 310 h 375"/>
                  <a:gd name="T56" fmla="*/ 227 w 286"/>
                  <a:gd name="T57" fmla="*/ 338 h 375"/>
                  <a:gd name="T58" fmla="*/ 242 w 286"/>
                  <a:gd name="T59" fmla="*/ 338 h 375"/>
                  <a:gd name="T60" fmla="*/ 242 w 286"/>
                  <a:gd name="T61" fmla="*/ 356 h 375"/>
                  <a:gd name="T62" fmla="*/ 227 w 286"/>
                  <a:gd name="T63" fmla="*/ 356 h 375"/>
                  <a:gd name="T64" fmla="*/ 227 w 286"/>
                  <a:gd name="T65" fmla="*/ 365 h 375"/>
                  <a:gd name="T66" fmla="*/ 217 w 286"/>
                  <a:gd name="T67" fmla="*/ 365 h 375"/>
                  <a:gd name="T68" fmla="*/ 208 w 286"/>
                  <a:gd name="T69" fmla="*/ 375 h 375"/>
                  <a:gd name="T70" fmla="*/ 167 w 286"/>
                  <a:gd name="T71" fmla="*/ 375 h 375"/>
                  <a:gd name="T72" fmla="*/ 160 w 286"/>
                  <a:gd name="T73" fmla="*/ 375 h 375"/>
                  <a:gd name="T74" fmla="*/ 145 w 286"/>
                  <a:gd name="T75" fmla="*/ 358 h 375"/>
                  <a:gd name="T76" fmla="*/ 89 w 286"/>
                  <a:gd name="T77" fmla="*/ 358 h 375"/>
                  <a:gd name="T78" fmla="*/ 89 w 286"/>
                  <a:gd name="T79" fmla="*/ 330 h 375"/>
                  <a:gd name="T80" fmla="*/ 72 w 286"/>
                  <a:gd name="T81" fmla="*/ 313 h 375"/>
                  <a:gd name="T82" fmla="*/ 63 w 286"/>
                  <a:gd name="T83" fmla="*/ 313 h 375"/>
                  <a:gd name="T84" fmla="*/ 63 w 286"/>
                  <a:gd name="T85" fmla="*/ 298 h 375"/>
                  <a:gd name="T86" fmla="*/ 41 w 286"/>
                  <a:gd name="T87" fmla="*/ 274 h 375"/>
                  <a:gd name="T88" fmla="*/ 41 w 286"/>
                  <a:gd name="T89" fmla="*/ 252 h 375"/>
                  <a:gd name="T90" fmla="*/ 27 w 286"/>
                  <a:gd name="T91" fmla="*/ 241 h 375"/>
                  <a:gd name="T92" fmla="*/ 16 w 286"/>
                  <a:gd name="T93" fmla="*/ 241 h 375"/>
                  <a:gd name="T94" fmla="*/ 16 w 286"/>
                  <a:gd name="T95" fmla="*/ 241 h 37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86"/>
                  <a:gd name="T145" fmla="*/ 0 h 375"/>
                  <a:gd name="T146" fmla="*/ 286 w 286"/>
                  <a:gd name="T147" fmla="*/ 375 h 37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86" h="375">
                    <a:moveTo>
                      <a:pt x="16" y="241"/>
                    </a:moveTo>
                    <a:lnTo>
                      <a:pt x="16" y="207"/>
                    </a:lnTo>
                    <a:lnTo>
                      <a:pt x="0" y="192"/>
                    </a:lnTo>
                    <a:lnTo>
                      <a:pt x="0" y="168"/>
                    </a:lnTo>
                    <a:lnTo>
                      <a:pt x="27" y="140"/>
                    </a:lnTo>
                    <a:lnTo>
                      <a:pt x="37" y="132"/>
                    </a:lnTo>
                    <a:lnTo>
                      <a:pt x="37" y="54"/>
                    </a:lnTo>
                    <a:lnTo>
                      <a:pt x="52" y="54"/>
                    </a:lnTo>
                    <a:lnTo>
                      <a:pt x="52" y="19"/>
                    </a:lnTo>
                    <a:lnTo>
                      <a:pt x="206" y="19"/>
                    </a:lnTo>
                    <a:lnTo>
                      <a:pt x="225" y="0"/>
                    </a:lnTo>
                    <a:lnTo>
                      <a:pt x="240" y="15"/>
                    </a:lnTo>
                    <a:lnTo>
                      <a:pt x="255" y="30"/>
                    </a:lnTo>
                    <a:lnTo>
                      <a:pt x="255" y="67"/>
                    </a:lnTo>
                    <a:lnTo>
                      <a:pt x="273" y="86"/>
                    </a:lnTo>
                    <a:lnTo>
                      <a:pt x="286" y="99"/>
                    </a:lnTo>
                    <a:lnTo>
                      <a:pt x="286" y="103"/>
                    </a:lnTo>
                    <a:lnTo>
                      <a:pt x="260" y="131"/>
                    </a:lnTo>
                    <a:lnTo>
                      <a:pt x="260" y="149"/>
                    </a:lnTo>
                    <a:lnTo>
                      <a:pt x="249" y="149"/>
                    </a:lnTo>
                    <a:lnTo>
                      <a:pt x="249" y="190"/>
                    </a:lnTo>
                    <a:lnTo>
                      <a:pt x="230" y="209"/>
                    </a:lnTo>
                    <a:lnTo>
                      <a:pt x="230" y="222"/>
                    </a:lnTo>
                    <a:lnTo>
                      <a:pt x="217" y="235"/>
                    </a:lnTo>
                    <a:lnTo>
                      <a:pt x="217" y="269"/>
                    </a:lnTo>
                    <a:lnTo>
                      <a:pt x="208" y="280"/>
                    </a:lnTo>
                    <a:lnTo>
                      <a:pt x="208" y="289"/>
                    </a:lnTo>
                    <a:lnTo>
                      <a:pt x="227" y="310"/>
                    </a:lnTo>
                    <a:lnTo>
                      <a:pt x="227" y="338"/>
                    </a:lnTo>
                    <a:lnTo>
                      <a:pt x="242" y="338"/>
                    </a:lnTo>
                    <a:lnTo>
                      <a:pt x="242" y="356"/>
                    </a:lnTo>
                    <a:lnTo>
                      <a:pt x="227" y="356"/>
                    </a:lnTo>
                    <a:lnTo>
                      <a:pt x="227" y="365"/>
                    </a:lnTo>
                    <a:lnTo>
                      <a:pt x="217" y="365"/>
                    </a:lnTo>
                    <a:lnTo>
                      <a:pt x="208" y="375"/>
                    </a:lnTo>
                    <a:lnTo>
                      <a:pt x="167" y="375"/>
                    </a:lnTo>
                    <a:lnTo>
                      <a:pt x="160" y="375"/>
                    </a:lnTo>
                    <a:lnTo>
                      <a:pt x="145" y="358"/>
                    </a:lnTo>
                    <a:lnTo>
                      <a:pt x="89" y="358"/>
                    </a:lnTo>
                    <a:lnTo>
                      <a:pt x="89" y="330"/>
                    </a:lnTo>
                    <a:lnTo>
                      <a:pt x="72" y="313"/>
                    </a:lnTo>
                    <a:lnTo>
                      <a:pt x="63" y="313"/>
                    </a:lnTo>
                    <a:lnTo>
                      <a:pt x="63" y="298"/>
                    </a:lnTo>
                    <a:lnTo>
                      <a:pt x="41" y="274"/>
                    </a:lnTo>
                    <a:lnTo>
                      <a:pt x="41" y="252"/>
                    </a:lnTo>
                    <a:lnTo>
                      <a:pt x="27" y="241"/>
                    </a:lnTo>
                    <a:lnTo>
                      <a:pt x="16" y="24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5" name="Freeform 67"/>
              <p:cNvSpPr>
                <a:spLocks/>
              </p:cNvSpPr>
              <p:nvPr/>
            </p:nvSpPr>
            <p:spPr bwMode="auto">
              <a:xfrm>
                <a:off x="3009" y="1941"/>
                <a:ext cx="170" cy="296"/>
              </a:xfrm>
              <a:custGeom>
                <a:avLst/>
                <a:gdLst>
                  <a:gd name="T0" fmla="*/ 17 w 170"/>
                  <a:gd name="T1" fmla="*/ 224 h 296"/>
                  <a:gd name="T2" fmla="*/ 17 w 170"/>
                  <a:gd name="T3" fmla="*/ 198 h 296"/>
                  <a:gd name="T4" fmla="*/ 0 w 170"/>
                  <a:gd name="T5" fmla="*/ 181 h 296"/>
                  <a:gd name="T6" fmla="*/ 0 w 170"/>
                  <a:gd name="T7" fmla="*/ 168 h 296"/>
                  <a:gd name="T8" fmla="*/ 0 w 170"/>
                  <a:gd name="T9" fmla="*/ 145 h 296"/>
                  <a:gd name="T10" fmla="*/ 26 w 170"/>
                  <a:gd name="T11" fmla="*/ 117 h 296"/>
                  <a:gd name="T12" fmla="*/ 26 w 170"/>
                  <a:gd name="T13" fmla="*/ 41 h 296"/>
                  <a:gd name="T14" fmla="*/ 15 w 170"/>
                  <a:gd name="T15" fmla="*/ 28 h 296"/>
                  <a:gd name="T16" fmla="*/ 15 w 170"/>
                  <a:gd name="T17" fmla="*/ 0 h 296"/>
                  <a:gd name="T18" fmla="*/ 52 w 170"/>
                  <a:gd name="T19" fmla="*/ 0 h 296"/>
                  <a:gd name="T20" fmla="*/ 66 w 170"/>
                  <a:gd name="T21" fmla="*/ 0 h 296"/>
                  <a:gd name="T22" fmla="*/ 79 w 170"/>
                  <a:gd name="T23" fmla="*/ 11 h 296"/>
                  <a:gd name="T24" fmla="*/ 97 w 170"/>
                  <a:gd name="T25" fmla="*/ 30 h 296"/>
                  <a:gd name="T26" fmla="*/ 116 w 170"/>
                  <a:gd name="T27" fmla="*/ 30 h 296"/>
                  <a:gd name="T28" fmla="*/ 136 w 170"/>
                  <a:gd name="T29" fmla="*/ 52 h 296"/>
                  <a:gd name="T30" fmla="*/ 155 w 170"/>
                  <a:gd name="T31" fmla="*/ 52 h 296"/>
                  <a:gd name="T32" fmla="*/ 170 w 170"/>
                  <a:gd name="T33" fmla="*/ 52 h 296"/>
                  <a:gd name="T34" fmla="*/ 170 w 170"/>
                  <a:gd name="T35" fmla="*/ 130 h 296"/>
                  <a:gd name="T36" fmla="*/ 133 w 170"/>
                  <a:gd name="T37" fmla="*/ 166 h 296"/>
                  <a:gd name="T38" fmla="*/ 133 w 170"/>
                  <a:gd name="T39" fmla="*/ 190 h 296"/>
                  <a:gd name="T40" fmla="*/ 147 w 170"/>
                  <a:gd name="T41" fmla="*/ 205 h 296"/>
                  <a:gd name="T42" fmla="*/ 147 w 170"/>
                  <a:gd name="T43" fmla="*/ 239 h 296"/>
                  <a:gd name="T44" fmla="*/ 138 w 170"/>
                  <a:gd name="T45" fmla="*/ 239 h 296"/>
                  <a:gd name="T46" fmla="*/ 138 w 170"/>
                  <a:gd name="T47" fmla="*/ 252 h 296"/>
                  <a:gd name="T48" fmla="*/ 120 w 170"/>
                  <a:gd name="T49" fmla="*/ 270 h 296"/>
                  <a:gd name="T50" fmla="*/ 90 w 170"/>
                  <a:gd name="T51" fmla="*/ 270 h 296"/>
                  <a:gd name="T52" fmla="*/ 90 w 170"/>
                  <a:gd name="T53" fmla="*/ 296 h 296"/>
                  <a:gd name="T54" fmla="*/ 36 w 170"/>
                  <a:gd name="T55" fmla="*/ 296 h 296"/>
                  <a:gd name="T56" fmla="*/ 36 w 170"/>
                  <a:gd name="T57" fmla="*/ 285 h 296"/>
                  <a:gd name="T58" fmla="*/ 23 w 170"/>
                  <a:gd name="T59" fmla="*/ 272 h 296"/>
                  <a:gd name="T60" fmla="*/ 23 w 170"/>
                  <a:gd name="T61" fmla="*/ 224 h 296"/>
                  <a:gd name="T62" fmla="*/ 17 w 170"/>
                  <a:gd name="T63" fmla="*/ 224 h 296"/>
                  <a:gd name="T64" fmla="*/ 17 w 170"/>
                  <a:gd name="T65" fmla="*/ 224 h 29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70"/>
                  <a:gd name="T100" fmla="*/ 0 h 296"/>
                  <a:gd name="T101" fmla="*/ 170 w 170"/>
                  <a:gd name="T102" fmla="*/ 296 h 29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70" h="296">
                    <a:moveTo>
                      <a:pt x="17" y="224"/>
                    </a:moveTo>
                    <a:lnTo>
                      <a:pt x="17" y="198"/>
                    </a:lnTo>
                    <a:lnTo>
                      <a:pt x="0" y="181"/>
                    </a:lnTo>
                    <a:lnTo>
                      <a:pt x="0" y="168"/>
                    </a:lnTo>
                    <a:lnTo>
                      <a:pt x="0" y="145"/>
                    </a:lnTo>
                    <a:lnTo>
                      <a:pt x="26" y="117"/>
                    </a:lnTo>
                    <a:lnTo>
                      <a:pt x="26" y="41"/>
                    </a:lnTo>
                    <a:lnTo>
                      <a:pt x="15" y="28"/>
                    </a:lnTo>
                    <a:lnTo>
                      <a:pt x="15" y="0"/>
                    </a:lnTo>
                    <a:lnTo>
                      <a:pt x="52" y="0"/>
                    </a:lnTo>
                    <a:lnTo>
                      <a:pt x="66" y="0"/>
                    </a:lnTo>
                    <a:lnTo>
                      <a:pt x="79" y="11"/>
                    </a:lnTo>
                    <a:lnTo>
                      <a:pt x="97" y="30"/>
                    </a:lnTo>
                    <a:lnTo>
                      <a:pt x="116" y="30"/>
                    </a:lnTo>
                    <a:lnTo>
                      <a:pt x="136" y="52"/>
                    </a:lnTo>
                    <a:lnTo>
                      <a:pt x="155" y="52"/>
                    </a:lnTo>
                    <a:lnTo>
                      <a:pt x="170" y="52"/>
                    </a:lnTo>
                    <a:lnTo>
                      <a:pt x="170" y="130"/>
                    </a:lnTo>
                    <a:lnTo>
                      <a:pt x="133" y="166"/>
                    </a:lnTo>
                    <a:lnTo>
                      <a:pt x="133" y="190"/>
                    </a:lnTo>
                    <a:lnTo>
                      <a:pt x="147" y="205"/>
                    </a:lnTo>
                    <a:lnTo>
                      <a:pt x="147" y="239"/>
                    </a:lnTo>
                    <a:lnTo>
                      <a:pt x="138" y="239"/>
                    </a:lnTo>
                    <a:lnTo>
                      <a:pt x="138" y="252"/>
                    </a:lnTo>
                    <a:lnTo>
                      <a:pt x="120" y="270"/>
                    </a:lnTo>
                    <a:lnTo>
                      <a:pt x="90" y="270"/>
                    </a:lnTo>
                    <a:lnTo>
                      <a:pt x="90" y="296"/>
                    </a:lnTo>
                    <a:lnTo>
                      <a:pt x="36" y="296"/>
                    </a:lnTo>
                    <a:lnTo>
                      <a:pt x="36" y="285"/>
                    </a:lnTo>
                    <a:lnTo>
                      <a:pt x="23" y="272"/>
                    </a:lnTo>
                    <a:lnTo>
                      <a:pt x="23" y="224"/>
                    </a:lnTo>
                    <a:lnTo>
                      <a:pt x="17" y="22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6" name="Freeform 68"/>
              <p:cNvSpPr>
                <a:spLocks/>
              </p:cNvSpPr>
              <p:nvPr/>
            </p:nvSpPr>
            <p:spPr bwMode="auto">
              <a:xfrm>
                <a:off x="3179" y="1768"/>
                <a:ext cx="188" cy="192"/>
              </a:xfrm>
              <a:custGeom>
                <a:avLst/>
                <a:gdLst>
                  <a:gd name="T0" fmla="*/ 15 w 188"/>
                  <a:gd name="T1" fmla="*/ 192 h 192"/>
                  <a:gd name="T2" fmla="*/ 15 w 188"/>
                  <a:gd name="T3" fmla="*/ 61 h 192"/>
                  <a:gd name="T4" fmla="*/ 0 w 188"/>
                  <a:gd name="T5" fmla="*/ 46 h 192"/>
                  <a:gd name="T6" fmla="*/ 0 w 188"/>
                  <a:gd name="T7" fmla="*/ 3 h 192"/>
                  <a:gd name="T8" fmla="*/ 41 w 188"/>
                  <a:gd name="T9" fmla="*/ 3 h 192"/>
                  <a:gd name="T10" fmla="*/ 41 w 188"/>
                  <a:gd name="T11" fmla="*/ 18 h 192"/>
                  <a:gd name="T12" fmla="*/ 69 w 188"/>
                  <a:gd name="T13" fmla="*/ 18 h 192"/>
                  <a:gd name="T14" fmla="*/ 115 w 188"/>
                  <a:gd name="T15" fmla="*/ 18 h 192"/>
                  <a:gd name="T16" fmla="*/ 123 w 188"/>
                  <a:gd name="T17" fmla="*/ 18 h 192"/>
                  <a:gd name="T18" fmla="*/ 139 w 188"/>
                  <a:gd name="T19" fmla="*/ 0 h 192"/>
                  <a:gd name="T20" fmla="*/ 156 w 188"/>
                  <a:gd name="T21" fmla="*/ 0 h 192"/>
                  <a:gd name="T22" fmla="*/ 167 w 188"/>
                  <a:gd name="T23" fmla="*/ 11 h 192"/>
                  <a:gd name="T24" fmla="*/ 167 w 188"/>
                  <a:gd name="T25" fmla="*/ 46 h 192"/>
                  <a:gd name="T26" fmla="*/ 167 w 188"/>
                  <a:gd name="T27" fmla="*/ 63 h 192"/>
                  <a:gd name="T28" fmla="*/ 151 w 188"/>
                  <a:gd name="T29" fmla="*/ 80 h 192"/>
                  <a:gd name="T30" fmla="*/ 151 w 188"/>
                  <a:gd name="T31" fmla="*/ 89 h 192"/>
                  <a:gd name="T32" fmla="*/ 164 w 188"/>
                  <a:gd name="T33" fmla="*/ 102 h 192"/>
                  <a:gd name="T34" fmla="*/ 164 w 188"/>
                  <a:gd name="T35" fmla="*/ 123 h 192"/>
                  <a:gd name="T36" fmla="*/ 182 w 188"/>
                  <a:gd name="T37" fmla="*/ 143 h 192"/>
                  <a:gd name="T38" fmla="*/ 188 w 188"/>
                  <a:gd name="T39" fmla="*/ 147 h 192"/>
                  <a:gd name="T40" fmla="*/ 188 w 188"/>
                  <a:gd name="T41" fmla="*/ 171 h 192"/>
                  <a:gd name="T42" fmla="*/ 169 w 188"/>
                  <a:gd name="T43" fmla="*/ 192 h 192"/>
                  <a:gd name="T44" fmla="*/ 15 w 188"/>
                  <a:gd name="T45" fmla="*/ 192 h 192"/>
                  <a:gd name="T46" fmla="*/ 15 w 188"/>
                  <a:gd name="T47" fmla="*/ 192 h 192"/>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88"/>
                  <a:gd name="T73" fmla="*/ 0 h 192"/>
                  <a:gd name="T74" fmla="*/ 188 w 188"/>
                  <a:gd name="T75" fmla="*/ 192 h 192"/>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88" h="192">
                    <a:moveTo>
                      <a:pt x="15" y="192"/>
                    </a:moveTo>
                    <a:lnTo>
                      <a:pt x="15" y="61"/>
                    </a:lnTo>
                    <a:lnTo>
                      <a:pt x="0" y="46"/>
                    </a:lnTo>
                    <a:lnTo>
                      <a:pt x="0" y="3"/>
                    </a:lnTo>
                    <a:lnTo>
                      <a:pt x="41" y="3"/>
                    </a:lnTo>
                    <a:lnTo>
                      <a:pt x="41" y="18"/>
                    </a:lnTo>
                    <a:lnTo>
                      <a:pt x="69" y="18"/>
                    </a:lnTo>
                    <a:lnTo>
                      <a:pt x="115" y="18"/>
                    </a:lnTo>
                    <a:lnTo>
                      <a:pt x="123" y="18"/>
                    </a:lnTo>
                    <a:lnTo>
                      <a:pt x="139" y="0"/>
                    </a:lnTo>
                    <a:lnTo>
                      <a:pt x="156" y="0"/>
                    </a:lnTo>
                    <a:lnTo>
                      <a:pt x="167" y="11"/>
                    </a:lnTo>
                    <a:lnTo>
                      <a:pt x="167" y="46"/>
                    </a:lnTo>
                    <a:lnTo>
                      <a:pt x="167" y="63"/>
                    </a:lnTo>
                    <a:lnTo>
                      <a:pt x="151" y="80"/>
                    </a:lnTo>
                    <a:lnTo>
                      <a:pt x="151" y="89"/>
                    </a:lnTo>
                    <a:lnTo>
                      <a:pt x="164" y="102"/>
                    </a:lnTo>
                    <a:lnTo>
                      <a:pt x="164" y="123"/>
                    </a:lnTo>
                    <a:lnTo>
                      <a:pt x="182" y="143"/>
                    </a:lnTo>
                    <a:lnTo>
                      <a:pt x="188" y="147"/>
                    </a:lnTo>
                    <a:lnTo>
                      <a:pt x="188" y="171"/>
                    </a:lnTo>
                    <a:lnTo>
                      <a:pt x="169" y="192"/>
                    </a:lnTo>
                    <a:lnTo>
                      <a:pt x="15" y="19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7" name="Freeform 69"/>
              <p:cNvSpPr>
                <a:spLocks/>
              </p:cNvSpPr>
              <p:nvPr/>
            </p:nvSpPr>
            <p:spPr bwMode="auto">
              <a:xfrm>
                <a:off x="2942" y="1741"/>
                <a:ext cx="252" cy="252"/>
              </a:xfrm>
              <a:custGeom>
                <a:avLst/>
                <a:gdLst>
                  <a:gd name="T0" fmla="*/ 82 w 252"/>
                  <a:gd name="T1" fmla="*/ 200 h 252"/>
                  <a:gd name="T2" fmla="*/ 52 w 252"/>
                  <a:gd name="T3" fmla="*/ 200 h 252"/>
                  <a:gd name="T4" fmla="*/ 32 w 252"/>
                  <a:gd name="T5" fmla="*/ 181 h 252"/>
                  <a:gd name="T6" fmla="*/ 0 w 252"/>
                  <a:gd name="T7" fmla="*/ 148 h 252"/>
                  <a:gd name="T8" fmla="*/ 0 w 252"/>
                  <a:gd name="T9" fmla="*/ 66 h 252"/>
                  <a:gd name="T10" fmla="*/ 19 w 252"/>
                  <a:gd name="T11" fmla="*/ 47 h 252"/>
                  <a:gd name="T12" fmla="*/ 19 w 252"/>
                  <a:gd name="T13" fmla="*/ 28 h 252"/>
                  <a:gd name="T14" fmla="*/ 19 w 252"/>
                  <a:gd name="T15" fmla="*/ 8 h 252"/>
                  <a:gd name="T16" fmla="*/ 54 w 252"/>
                  <a:gd name="T17" fmla="*/ 8 h 252"/>
                  <a:gd name="T18" fmla="*/ 73 w 252"/>
                  <a:gd name="T19" fmla="*/ 8 h 252"/>
                  <a:gd name="T20" fmla="*/ 88 w 252"/>
                  <a:gd name="T21" fmla="*/ 25 h 252"/>
                  <a:gd name="T22" fmla="*/ 88 w 252"/>
                  <a:gd name="T23" fmla="*/ 40 h 252"/>
                  <a:gd name="T24" fmla="*/ 112 w 252"/>
                  <a:gd name="T25" fmla="*/ 40 h 252"/>
                  <a:gd name="T26" fmla="*/ 129 w 252"/>
                  <a:gd name="T27" fmla="*/ 56 h 252"/>
                  <a:gd name="T28" fmla="*/ 155 w 252"/>
                  <a:gd name="T29" fmla="*/ 56 h 252"/>
                  <a:gd name="T30" fmla="*/ 155 w 252"/>
                  <a:gd name="T31" fmla="*/ 19 h 252"/>
                  <a:gd name="T32" fmla="*/ 173 w 252"/>
                  <a:gd name="T33" fmla="*/ 0 h 252"/>
                  <a:gd name="T34" fmla="*/ 201 w 252"/>
                  <a:gd name="T35" fmla="*/ 0 h 252"/>
                  <a:gd name="T36" fmla="*/ 201 w 252"/>
                  <a:gd name="T37" fmla="*/ 30 h 252"/>
                  <a:gd name="T38" fmla="*/ 237 w 252"/>
                  <a:gd name="T39" fmla="*/ 30 h 252"/>
                  <a:gd name="T40" fmla="*/ 237 w 252"/>
                  <a:gd name="T41" fmla="*/ 73 h 252"/>
                  <a:gd name="T42" fmla="*/ 252 w 252"/>
                  <a:gd name="T43" fmla="*/ 88 h 252"/>
                  <a:gd name="T44" fmla="*/ 252 w 252"/>
                  <a:gd name="T45" fmla="*/ 252 h 252"/>
                  <a:gd name="T46" fmla="*/ 205 w 252"/>
                  <a:gd name="T47" fmla="*/ 252 h 252"/>
                  <a:gd name="T48" fmla="*/ 183 w 252"/>
                  <a:gd name="T49" fmla="*/ 230 h 252"/>
                  <a:gd name="T50" fmla="*/ 164 w 252"/>
                  <a:gd name="T51" fmla="*/ 230 h 252"/>
                  <a:gd name="T52" fmla="*/ 134 w 252"/>
                  <a:gd name="T53" fmla="*/ 200 h 252"/>
                  <a:gd name="T54" fmla="*/ 82 w 252"/>
                  <a:gd name="T55" fmla="*/ 200 h 252"/>
                  <a:gd name="T56" fmla="*/ 82 w 252"/>
                  <a:gd name="T57" fmla="*/ 200 h 25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252"/>
                  <a:gd name="T88" fmla="*/ 0 h 252"/>
                  <a:gd name="T89" fmla="*/ 252 w 252"/>
                  <a:gd name="T90" fmla="*/ 252 h 25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252" h="252">
                    <a:moveTo>
                      <a:pt x="82" y="200"/>
                    </a:moveTo>
                    <a:lnTo>
                      <a:pt x="52" y="200"/>
                    </a:lnTo>
                    <a:lnTo>
                      <a:pt x="32" y="181"/>
                    </a:lnTo>
                    <a:lnTo>
                      <a:pt x="0" y="148"/>
                    </a:lnTo>
                    <a:lnTo>
                      <a:pt x="0" y="66"/>
                    </a:lnTo>
                    <a:lnTo>
                      <a:pt x="19" y="47"/>
                    </a:lnTo>
                    <a:lnTo>
                      <a:pt x="19" y="28"/>
                    </a:lnTo>
                    <a:lnTo>
                      <a:pt x="19" y="8"/>
                    </a:lnTo>
                    <a:lnTo>
                      <a:pt x="54" y="8"/>
                    </a:lnTo>
                    <a:lnTo>
                      <a:pt x="73" y="8"/>
                    </a:lnTo>
                    <a:lnTo>
                      <a:pt x="88" y="25"/>
                    </a:lnTo>
                    <a:lnTo>
                      <a:pt x="88" y="40"/>
                    </a:lnTo>
                    <a:lnTo>
                      <a:pt x="112" y="40"/>
                    </a:lnTo>
                    <a:lnTo>
                      <a:pt x="129" y="56"/>
                    </a:lnTo>
                    <a:lnTo>
                      <a:pt x="155" y="56"/>
                    </a:lnTo>
                    <a:lnTo>
                      <a:pt x="155" y="19"/>
                    </a:lnTo>
                    <a:lnTo>
                      <a:pt x="173" y="0"/>
                    </a:lnTo>
                    <a:lnTo>
                      <a:pt x="201" y="0"/>
                    </a:lnTo>
                    <a:lnTo>
                      <a:pt x="201" y="30"/>
                    </a:lnTo>
                    <a:lnTo>
                      <a:pt x="237" y="30"/>
                    </a:lnTo>
                    <a:lnTo>
                      <a:pt x="237" y="73"/>
                    </a:lnTo>
                    <a:lnTo>
                      <a:pt x="252" y="88"/>
                    </a:lnTo>
                    <a:lnTo>
                      <a:pt x="252" y="252"/>
                    </a:lnTo>
                    <a:lnTo>
                      <a:pt x="205" y="252"/>
                    </a:lnTo>
                    <a:lnTo>
                      <a:pt x="183" y="230"/>
                    </a:lnTo>
                    <a:lnTo>
                      <a:pt x="164" y="230"/>
                    </a:lnTo>
                    <a:lnTo>
                      <a:pt x="134" y="200"/>
                    </a:lnTo>
                    <a:lnTo>
                      <a:pt x="82" y="20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8" name="Freeform 70"/>
              <p:cNvSpPr>
                <a:spLocks/>
              </p:cNvSpPr>
              <p:nvPr/>
            </p:nvSpPr>
            <p:spPr bwMode="auto">
              <a:xfrm>
                <a:off x="2827" y="2118"/>
                <a:ext cx="199" cy="175"/>
              </a:xfrm>
              <a:custGeom>
                <a:avLst/>
                <a:gdLst>
                  <a:gd name="T0" fmla="*/ 182 w 199"/>
                  <a:gd name="T1" fmla="*/ 4 h 175"/>
                  <a:gd name="T2" fmla="*/ 128 w 199"/>
                  <a:gd name="T3" fmla="*/ 4 h 175"/>
                  <a:gd name="T4" fmla="*/ 110 w 199"/>
                  <a:gd name="T5" fmla="*/ 21 h 175"/>
                  <a:gd name="T6" fmla="*/ 100 w 199"/>
                  <a:gd name="T7" fmla="*/ 21 h 175"/>
                  <a:gd name="T8" fmla="*/ 100 w 199"/>
                  <a:gd name="T9" fmla="*/ 11 h 175"/>
                  <a:gd name="T10" fmla="*/ 82 w 199"/>
                  <a:gd name="T11" fmla="*/ 11 h 175"/>
                  <a:gd name="T12" fmla="*/ 67 w 199"/>
                  <a:gd name="T13" fmla="*/ 11 h 175"/>
                  <a:gd name="T14" fmla="*/ 56 w 199"/>
                  <a:gd name="T15" fmla="*/ 0 h 175"/>
                  <a:gd name="T16" fmla="*/ 33 w 199"/>
                  <a:gd name="T17" fmla="*/ 0 h 175"/>
                  <a:gd name="T18" fmla="*/ 17 w 199"/>
                  <a:gd name="T19" fmla="*/ 17 h 175"/>
                  <a:gd name="T20" fmla="*/ 17 w 199"/>
                  <a:gd name="T21" fmla="*/ 41 h 175"/>
                  <a:gd name="T22" fmla="*/ 17 w 199"/>
                  <a:gd name="T23" fmla="*/ 75 h 175"/>
                  <a:gd name="T24" fmla="*/ 0 w 199"/>
                  <a:gd name="T25" fmla="*/ 91 h 175"/>
                  <a:gd name="T26" fmla="*/ 0 w 199"/>
                  <a:gd name="T27" fmla="*/ 138 h 175"/>
                  <a:gd name="T28" fmla="*/ 17 w 199"/>
                  <a:gd name="T29" fmla="*/ 138 h 175"/>
                  <a:gd name="T30" fmla="*/ 31 w 199"/>
                  <a:gd name="T31" fmla="*/ 153 h 175"/>
                  <a:gd name="T32" fmla="*/ 54 w 199"/>
                  <a:gd name="T33" fmla="*/ 175 h 175"/>
                  <a:gd name="T34" fmla="*/ 100 w 199"/>
                  <a:gd name="T35" fmla="*/ 175 h 175"/>
                  <a:gd name="T36" fmla="*/ 100 w 199"/>
                  <a:gd name="T37" fmla="*/ 173 h 175"/>
                  <a:gd name="T38" fmla="*/ 112 w 199"/>
                  <a:gd name="T39" fmla="*/ 162 h 175"/>
                  <a:gd name="T40" fmla="*/ 112 w 199"/>
                  <a:gd name="T41" fmla="*/ 151 h 175"/>
                  <a:gd name="T42" fmla="*/ 125 w 199"/>
                  <a:gd name="T43" fmla="*/ 138 h 175"/>
                  <a:gd name="T44" fmla="*/ 153 w 199"/>
                  <a:gd name="T45" fmla="*/ 138 h 175"/>
                  <a:gd name="T46" fmla="*/ 166 w 199"/>
                  <a:gd name="T47" fmla="*/ 125 h 175"/>
                  <a:gd name="T48" fmla="*/ 166 w 199"/>
                  <a:gd name="T49" fmla="*/ 91 h 175"/>
                  <a:gd name="T50" fmla="*/ 179 w 199"/>
                  <a:gd name="T51" fmla="*/ 78 h 175"/>
                  <a:gd name="T52" fmla="*/ 179 w 199"/>
                  <a:gd name="T53" fmla="*/ 60 h 175"/>
                  <a:gd name="T54" fmla="*/ 194 w 199"/>
                  <a:gd name="T55" fmla="*/ 45 h 175"/>
                  <a:gd name="T56" fmla="*/ 199 w 199"/>
                  <a:gd name="T57" fmla="*/ 45 h 175"/>
                  <a:gd name="T58" fmla="*/ 199 w 199"/>
                  <a:gd name="T59" fmla="*/ 21 h 175"/>
                  <a:gd name="T60" fmla="*/ 182 w 199"/>
                  <a:gd name="T61" fmla="*/ 4 h 175"/>
                  <a:gd name="T62" fmla="*/ 182 w 199"/>
                  <a:gd name="T63" fmla="*/ 4 h 17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99"/>
                  <a:gd name="T97" fmla="*/ 0 h 175"/>
                  <a:gd name="T98" fmla="*/ 199 w 199"/>
                  <a:gd name="T99" fmla="*/ 175 h 17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99" h="175">
                    <a:moveTo>
                      <a:pt x="182" y="4"/>
                    </a:moveTo>
                    <a:lnTo>
                      <a:pt x="128" y="4"/>
                    </a:lnTo>
                    <a:lnTo>
                      <a:pt x="110" y="21"/>
                    </a:lnTo>
                    <a:lnTo>
                      <a:pt x="100" y="21"/>
                    </a:lnTo>
                    <a:lnTo>
                      <a:pt x="100" y="11"/>
                    </a:lnTo>
                    <a:lnTo>
                      <a:pt x="82" y="11"/>
                    </a:lnTo>
                    <a:lnTo>
                      <a:pt x="67" y="11"/>
                    </a:lnTo>
                    <a:lnTo>
                      <a:pt x="56" y="0"/>
                    </a:lnTo>
                    <a:lnTo>
                      <a:pt x="33" y="0"/>
                    </a:lnTo>
                    <a:lnTo>
                      <a:pt x="17" y="17"/>
                    </a:lnTo>
                    <a:lnTo>
                      <a:pt x="17" y="41"/>
                    </a:lnTo>
                    <a:lnTo>
                      <a:pt x="17" y="75"/>
                    </a:lnTo>
                    <a:lnTo>
                      <a:pt x="0" y="91"/>
                    </a:lnTo>
                    <a:lnTo>
                      <a:pt x="0" y="138"/>
                    </a:lnTo>
                    <a:lnTo>
                      <a:pt x="17" y="138"/>
                    </a:lnTo>
                    <a:lnTo>
                      <a:pt x="31" y="153"/>
                    </a:lnTo>
                    <a:lnTo>
                      <a:pt x="54" y="175"/>
                    </a:lnTo>
                    <a:lnTo>
                      <a:pt x="100" y="175"/>
                    </a:lnTo>
                    <a:lnTo>
                      <a:pt x="100" y="173"/>
                    </a:lnTo>
                    <a:lnTo>
                      <a:pt x="112" y="162"/>
                    </a:lnTo>
                    <a:lnTo>
                      <a:pt x="112" y="151"/>
                    </a:lnTo>
                    <a:lnTo>
                      <a:pt x="125" y="138"/>
                    </a:lnTo>
                    <a:lnTo>
                      <a:pt x="153" y="138"/>
                    </a:lnTo>
                    <a:lnTo>
                      <a:pt x="166" y="125"/>
                    </a:lnTo>
                    <a:lnTo>
                      <a:pt x="166" y="91"/>
                    </a:lnTo>
                    <a:lnTo>
                      <a:pt x="179" y="78"/>
                    </a:lnTo>
                    <a:lnTo>
                      <a:pt x="179" y="60"/>
                    </a:lnTo>
                    <a:lnTo>
                      <a:pt x="194" y="45"/>
                    </a:lnTo>
                    <a:lnTo>
                      <a:pt x="199" y="45"/>
                    </a:lnTo>
                    <a:lnTo>
                      <a:pt x="199" y="21"/>
                    </a:lnTo>
                    <a:lnTo>
                      <a:pt x="182" y="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89" name="Freeform 71"/>
              <p:cNvSpPr>
                <a:spLocks/>
              </p:cNvSpPr>
              <p:nvPr/>
            </p:nvSpPr>
            <p:spPr bwMode="auto">
              <a:xfrm>
                <a:off x="2795" y="2146"/>
                <a:ext cx="49" cy="110"/>
              </a:xfrm>
              <a:custGeom>
                <a:avLst/>
                <a:gdLst>
                  <a:gd name="T0" fmla="*/ 32 w 49"/>
                  <a:gd name="T1" fmla="*/ 110 h 110"/>
                  <a:gd name="T2" fmla="*/ 13 w 49"/>
                  <a:gd name="T3" fmla="*/ 110 h 110"/>
                  <a:gd name="T4" fmla="*/ 13 w 49"/>
                  <a:gd name="T5" fmla="*/ 63 h 110"/>
                  <a:gd name="T6" fmla="*/ 0 w 49"/>
                  <a:gd name="T7" fmla="*/ 50 h 110"/>
                  <a:gd name="T8" fmla="*/ 0 w 49"/>
                  <a:gd name="T9" fmla="*/ 24 h 110"/>
                  <a:gd name="T10" fmla="*/ 13 w 49"/>
                  <a:gd name="T11" fmla="*/ 13 h 110"/>
                  <a:gd name="T12" fmla="*/ 26 w 49"/>
                  <a:gd name="T13" fmla="*/ 0 h 110"/>
                  <a:gd name="T14" fmla="*/ 49 w 49"/>
                  <a:gd name="T15" fmla="*/ 0 h 110"/>
                  <a:gd name="T16" fmla="*/ 49 w 49"/>
                  <a:gd name="T17" fmla="*/ 48 h 110"/>
                  <a:gd name="T18" fmla="*/ 32 w 49"/>
                  <a:gd name="T19" fmla="*/ 63 h 110"/>
                  <a:gd name="T20" fmla="*/ 32 w 49"/>
                  <a:gd name="T21" fmla="*/ 110 h 110"/>
                  <a:gd name="T22" fmla="*/ 32 w 49"/>
                  <a:gd name="T23" fmla="*/ 110 h 11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9"/>
                  <a:gd name="T37" fmla="*/ 0 h 110"/>
                  <a:gd name="T38" fmla="*/ 49 w 49"/>
                  <a:gd name="T39" fmla="*/ 110 h 11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9" h="110">
                    <a:moveTo>
                      <a:pt x="32" y="110"/>
                    </a:moveTo>
                    <a:lnTo>
                      <a:pt x="13" y="110"/>
                    </a:lnTo>
                    <a:lnTo>
                      <a:pt x="13" y="63"/>
                    </a:lnTo>
                    <a:lnTo>
                      <a:pt x="0" y="50"/>
                    </a:lnTo>
                    <a:lnTo>
                      <a:pt x="0" y="24"/>
                    </a:lnTo>
                    <a:lnTo>
                      <a:pt x="13" y="13"/>
                    </a:lnTo>
                    <a:lnTo>
                      <a:pt x="26" y="0"/>
                    </a:lnTo>
                    <a:lnTo>
                      <a:pt x="49" y="0"/>
                    </a:lnTo>
                    <a:lnTo>
                      <a:pt x="49" y="48"/>
                    </a:lnTo>
                    <a:lnTo>
                      <a:pt x="32" y="63"/>
                    </a:lnTo>
                    <a:lnTo>
                      <a:pt x="32" y="11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0" name="Freeform 72"/>
              <p:cNvSpPr>
                <a:spLocks/>
              </p:cNvSpPr>
              <p:nvPr/>
            </p:nvSpPr>
            <p:spPr bwMode="auto">
              <a:xfrm>
                <a:off x="2780" y="2165"/>
                <a:ext cx="28" cy="104"/>
              </a:xfrm>
              <a:custGeom>
                <a:avLst/>
                <a:gdLst>
                  <a:gd name="T0" fmla="*/ 28 w 28"/>
                  <a:gd name="T1" fmla="*/ 91 h 104"/>
                  <a:gd name="T2" fmla="*/ 15 w 28"/>
                  <a:gd name="T3" fmla="*/ 104 h 104"/>
                  <a:gd name="T4" fmla="*/ 10 w 28"/>
                  <a:gd name="T5" fmla="*/ 104 h 104"/>
                  <a:gd name="T6" fmla="*/ 10 w 28"/>
                  <a:gd name="T7" fmla="*/ 46 h 104"/>
                  <a:gd name="T8" fmla="*/ 0 w 28"/>
                  <a:gd name="T9" fmla="*/ 37 h 104"/>
                  <a:gd name="T10" fmla="*/ 0 w 28"/>
                  <a:gd name="T11" fmla="*/ 0 h 104"/>
                  <a:gd name="T12" fmla="*/ 23 w 28"/>
                  <a:gd name="T13" fmla="*/ 0 h 104"/>
                  <a:gd name="T14" fmla="*/ 15 w 28"/>
                  <a:gd name="T15" fmla="*/ 5 h 104"/>
                  <a:gd name="T16" fmla="*/ 15 w 28"/>
                  <a:gd name="T17" fmla="*/ 31 h 104"/>
                  <a:gd name="T18" fmla="*/ 28 w 28"/>
                  <a:gd name="T19" fmla="*/ 44 h 104"/>
                  <a:gd name="T20" fmla="*/ 28 w 28"/>
                  <a:gd name="T21" fmla="*/ 91 h 104"/>
                  <a:gd name="T22" fmla="*/ 28 w 28"/>
                  <a:gd name="T23" fmla="*/ 91 h 10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8"/>
                  <a:gd name="T37" fmla="*/ 0 h 104"/>
                  <a:gd name="T38" fmla="*/ 28 w 28"/>
                  <a:gd name="T39" fmla="*/ 104 h 10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8" h="104">
                    <a:moveTo>
                      <a:pt x="28" y="91"/>
                    </a:moveTo>
                    <a:lnTo>
                      <a:pt x="15" y="104"/>
                    </a:lnTo>
                    <a:lnTo>
                      <a:pt x="10" y="104"/>
                    </a:lnTo>
                    <a:lnTo>
                      <a:pt x="10" y="46"/>
                    </a:lnTo>
                    <a:lnTo>
                      <a:pt x="0" y="37"/>
                    </a:lnTo>
                    <a:lnTo>
                      <a:pt x="0" y="0"/>
                    </a:lnTo>
                    <a:lnTo>
                      <a:pt x="23" y="0"/>
                    </a:lnTo>
                    <a:lnTo>
                      <a:pt x="15" y="5"/>
                    </a:lnTo>
                    <a:lnTo>
                      <a:pt x="15" y="31"/>
                    </a:lnTo>
                    <a:lnTo>
                      <a:pt x="28" y="44"/>
                    </a:lnTo>
                    <a:lnTo>
                      <a:pt x="28" y="9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1" name="Freeform 73"/>
              <p:cNvSpPr>
                <a:spLocks/>
              </p:cNvSpPr>
              <p:nvPr/>
            </p:nvSpPr>
            <p:spPr bwMode="auto">
              <a:xfrm>
                <a:off x="2730" y="2170"/>
                <a:ext cx="60" cy="131"/>
              </a:xfrm>
              <a:custGeom>
                <a:avLst/>
                <a:gdLst>
                  <a:gd name="T0" fmla="*/ 60 w 60"/>
                  <a:gd name="T1" fmla="*/ 99 h 131"/>
                  <a:gd name="T2" fmla="*/ 47 w 60"/>
                  <a:gd name="T3" fmla="*/ 99 h 131"/>
                  <a:gd name="T4" fmla="*/ 26 w 60"/>
                  <a:gd name="T5" fmla="*/ 118 h 131"/>
                  <a:gd name="T6" fmla="*/ 15 w 60"/>
                  <a:gd name="T7" fmla="*/ 131 h 131"/>
                  <a:gd name="T8" fmla="*/ 0 w 60"/>
                  <a:gd name="T9" fmla="*/ 131 h 131"/>
                  <a:gd name="T10" fmla="*/ 0 w 60"/>
                  <a:gd name="T11" fmla="*/ 101 h 131"/>
                  <a:gd name="T12" fmla="*/ 0 w 60"/>
                  <a:gd name="T13" fmla="*/ 86 h 131"/>
                  <a:gd name="T14" fmla="*/ 0 w 60"/>
                  <a:gd name="T15" fmla="*/ 71 h 131"/>
                  <a:gd name="T16" fmla="*/ 11 w 60"/>
                  <a:gd name="T17" fmla="*/ 60 h 131"/>
                  <a:gd name="T18" fmla="*/ 11 w 60"/>
                  <a:gd name="T19" fmla="*/ 49 h 131"/>
                  <a:gd name="T20" fmla="*/ 6 w 60"/>
                  <a:gd name="T21" fmla="*/ 41 h 131"/>
                  <a:gd name="T22" fmla="*/ 6 w 60"/>
                  <a:gd name="T23" fmla="*/ 0 h 131"/>
                  <a:gd name="T24" fmla="*/ 50 w 60"/>
                  <a:gd name="T25" fmla="*/ 0 h 131"/>
                  <a:gd name="T26" fmla="*/ 50 w 60"/>
                  <a:gd name="T27" fmla="*/ 32 h 131"/>
                  <a:gd name="T28" fmla="*/ 60 w 60"/>
                  <a:gd name="T29" fmla="*/ 41 h 131"/>
                  <a:gd name="T30" fmla="*/ 60 w 60"/>
                  <a:gd name="T31" fmla="*/ 99 h 131"/>
                  <a:gd name="T32" fmla="*/ 60 w 60"/>
                  <a:gd name="T33" fmla="*/ 99 h 13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60"/>
                  <a:gd name="T52" fmla="*/ 0 h 131"/>
                  <a:gd name="T53" fmla="*/ 60 w 60"/>
                  <a:gd name="T54" fmla="*/ 131 h 13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60" h="131">
                    <a:moveTo>
                      <a:pt x="60" y="99"/>
                    </a:moveTo>
                    <a:lnTo>
                      <a:pt x="47" y="99"/>
                    </a:lnTo>
                    <a:lnTo>
                      <a:pt x="26" y="118"/>
                    </a:lnTo>
                    <a:lnTo>
                      <a:pt x="15" y="131"/>
                    </a:lnTo>
                    <a:lnTo>
                      <a:pt x="0" y="131"/>
                    </a:lnTo>
                    <a:lnTo>
                      <a:pt x="0" y="101"/>
                    </a:lnTo>
                    <a:lnTo>
                      <a:pt x="0" y="86"/>
                    </a:lnTo>
                    <a:lnTo>
                      <a:pt x="0" y="71"/>
                    </a:lnTo>
                    <a:lnTo>
                      <a:pt x="11" y="60"/>
                    </a:lnTo>
                    <a:lnTo>
                      <a:pt x="11" y="49"/>
                    </a:lnTo>
                    <a:lnTo>
                      <a:pt x="6" y="41"/>
                    </a:lnTo>
                    <a:lnTo>
                      <a:pt x="6" y="0"/>
                    </a:lnTo>
                    <a:lnTo>
                      <a:pt x="50" y="0"/>
                    </a:lnTo>
                    <a:lnTo>
                      <a:pt x="50" y="32"/>
                    </a:lnTo>
                    <a:lnTo>
                      <a:pt x="60" y="41"/>
                    </a:lnTo>
                    <a:lnTo>
                      <a:pt x="60" y="9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2" name="Freeform 74"/>
              <p:cNvSpPr>
                <a:spLocks/>
              </p:cNvSpPr>
              <p:nvPr/>
            </p:nvSpPr>
            <p:spPr bwMode="auto">
              <a:xfrm>
                <a:off x="2639" y="2183"/>
                <a:ext cx="102" cy="123"/>
              </a:xfrm>
              <a:custGeom>
                <a:avLst/>
                <a:gdLst>
                  <a:gd name="T0" fmla="*/ 91 w 102"/>
                  <a:gd name="T1" fmla="*/ 118 h 123"/>
                  <a:gd name="T2" fmla="*/ 80 w 102"/>
                  <a:gd name="T3" fmla="*/ 118 h 123"/>
                  <a:gd name="T4" fmla="*/ 80 w 102"/>
                  <a:gd name="T5" fmla="*/ 103 h 123"/>
                  <a:gd name="T6" fmla="*/ 56 w 102"/>
                  <a:gd name="T7" fmla="*/ 103 h 123"/>
                  <a:gd name="T8" fmla="*/ 39 w 102"/>
                  <a:gd name="T9" fmla="*/ 103 h 123"/>
                  <a:gd name="T10" fmla="*/ 39 w 102"/>
                  <a:gd name="T11" fmla="*/ 110 h 123"/>
                  <a:gd name="T12" fmla="*/ 26 w 102"/>
                  <a:gd name="T13" fmla="*/ 123 h 123"/>
                  <a:gd name="T14" fmla="*/ 11 w 102"/>
                  <a:gd name="T15" fmla="*/ 123 h 123"/>
                  <a:gd name="T16" fmla="*/ 11 w 102"/>
                  <a:gd name="T17" fmla="*/ 95 h 123"/>
                  <a:gd name="T18" fmla="*/ 0 w 102"/>
                  <a:gd name="T19" fmla="*/ 84 h 123"/>
                  <a:gd name="T20" fmla="*/ 0 w 102"/>
                  <a:gd name="T21" fmla="*/ 56 h 123"/>
                  <a:gd name="T22" fmla="*/ 11 w 102"/>
                  <a:gd name="T23" fmla="*/ 43 h 123"/>
                  <a:gd name="T24" fmla="*/ 11 w 102"/>
                  <a:gd name="T25" fmla="*/ 0 h 123"/>
                  <a:gd name="T26" fmla="*/ 48 w 102"/>
                  <a:gd name="T27" fmla="*/ 0 h 123"/>
                  <a:gd name="T28" fmla="*/ 59 w 102"/>
                  <a:gd name="T29" fmla="*/ 0 h 123"/>
                  <a:gd name="T30" fmla="*/ 97 w 102"/>
                  <a:gd name="T31" fmla="*/ 0 h 123"/>
                  <a:gd name="T32" fmla="*/ 97 w 102"/>
                  <a:gd name="T33" fmla="*/ 28 h 123"/>
                  <a:gd name="T34" fmla="*/ 102 w 102"/>
                  <a:gd name="T35" fmla="*/ 36 h 123"/>
                  <a:gd name="T36" fmla="*/ 102 w 102"/>
                  <a:gd name="T37" fmla="*/ 47 h 123"/>
                  <a:gd name="T38" fmla="*/ 91 w 102"/>
                  <a:gd name="T39" fmla="*/ 60 h 123"/>
                  <a:gd name="T40" fmla="*/ 91 w 102"/>
                  <a:gd name="T41" fmla="*/ 118 h 123"/>
                  <a:gd name="T42" fmla="*/ 91 w 102"/>
                  <a:gd name="T43" fmla="*/ 118 h 12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02"/>
                  <a:gd name="T67" fmla="*/ 0 h 123"/>
                  <a:gd name="T68" fmla="*/ 102 w 102"/>
                  <a:gd name="T69" fmla="*/ 123 h 12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02" h="123">
                    <a:moveTo>
                      <a:pt x="91" y="118"/>
                    </a:moveTo>
                    <a:lnTo>
                      <a:pt x="80" y="118"/>
                    </a:lnTo>
                    <a:lnTo>
                      <a:pt x="80" y="103"/>
                    </a:lnTo>
                    <a:lnTo>
                      <a:pt x="56" y="103"/>
                    </a:lnTo>
                    <a:lnTo>
                      <a:pt x="39" y="103"/>
                    </a:lnTo>
                    <a:lnTo>
                      <a:pt x="39" y="110"/>
                    </a:lnTo>
                    <a:lnTo>
                      <a:pt x="26" y="123"/>
                    </a:lnTo>
                    <a:lnTo>
                      <a:pt x="11" y="123"/>
                    </a:lnTo>
                    <a:lnTo>
                      <a:pt x="11" y="95"/>
                    </a:lnTo>
                    <a:lnTo>
                      <a:pt x="0" y="84"/>
                    </a:lnTo>
                    <a:lnTo>
                      <a:pt x="0" y="56"/>
                    </a:lnTo>
                    <a:lnTo>
                      <a:pt x="11" y="43"/>
                    </a:lnTo>
                    <a:lnTo>
                      <a:pt x="11" y="0"/>
                    </a:lnTo>
                    <a:lnTo>
                      <a:pt x="48" y="0"/>
                    </a:lnTo>
                    <a:lnTo>
                      <a:pt x="59" y="0"/>
                    </a:lnTo>
                    <a:lnTo>
                      <a:pt x="97" y="0"/>
                    </a:lnTo>
                    <a:lnTo>
                      <a:pt x="97" y="28"/>
                    </a:lnTo>
                    <a:lnTo>
                      <a:pt x="102" y="36"/>
                    </a:lnTo>
                    <a:lnTo>
                      <a:pt x="102" y="47"/>
                    </a:lnTo>
                    <a:lnTo>
                      <a:pt x="91" y="60"/>
                    </a:lnTo>
                    <a:lnTo>
                      <a:pt x="91" y="11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3" name="Freeform 75"/>
              <p:cNvSpPr>
                <a:spLocks/>
              </p:cNvSpPr>
              <p:nvPr/>
            </p:nvSpPr>
            <p:spPr bwMode="auto">
              <a:xfrm>
                <a:off x="2581" y="2219"/>
                <a:ext cx="69" cy="89"/>
              </a:xfrm>
              <a:custGeom>
                <a:avLst/>
                <a:gdLst>
                  <a:gd name="T0" fmla="*/ 69 w 69"/>
                  <a:gd name="T1" fmla="*/ 89 h 89"/>
                  <a:gd name="T2" fmla="*/ 52 w 69"/>
                  <a:gd name="T3" fmla="*/ 89 h 89"/>
                  <a:gd name="T4" fmla="*/ 24 w 69"/>
                  <a:gd name="T5" fmla="*/ 61 h 89"/>
                  <a:gd name="T6" fmla="*/ 0 w 69"/>
                  <a:gd name="T7" fmla="*/ 37 h 89"/>
                  <a:gd name="T8" fmla="*/ 21 w 69"/>
                  <a:gd name="T9" fmla="*/ 15 h 89"/>
                  <a:gd name="T10" fmla="*/ 21 w 69"/>
                  <a:gd name="T11" fmla="*/ 0 h 89"/>
                  <a:gd name="T12" fmla="*/ 43 w 69"/>
                  <a:gd name="T13" fmla="*/ 0 h 89"/>
                  <a:gd name="T14" fmla="*/ 43 w 69"/>
                  <a:gd name="T15" fmla="*/ 18 h 89"/>
                  <a:gd name="T16" fmla="*/ 58 w 69"/>
                  <a:gd name="T17" fmla="*/ 18 h 89"/>
                  <a:gd name="T18" fmla="*/ 58 w 69"/>
                  <a:gd name="T19" fmla="*/ 48 h 89"/>
                  <a:gd name="T20" fmla="*/ 69 w 69"/>
                  <a:gd name="T21" fmla="*/ 59 h 89"/>
                  <a:gd name="T22" fmla="*/ 69 w 69"/>
                  <a:gd name="T23" fmla="*/ 89 h 89"/>
                  <a:gd name="T24" fmla="*/ 69 w 69"/>
                  <a:gd name="T25" fmla="*/ 89 h 8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9"/>
                  <a:gd name="T40" fmla="*/ 0 h 89"/>
                  <a:gd name="T41" fmla="*/ 69 w 69"/>
                  <a:gd name="T42" fmla="*/ 89 h 8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9" h="89">
                    <a:moveTo>
                      <a:pt x="69" y="89"/>
                    </a:moveTo>
                    <a:lnTo>
                      <a:pt x="52" y="89"/>
                    </a:lnTo>
                    <a:lnTo>
                      <a:pt x="24" y="61"/>
                    </a:lnTo>
                    <a:lnTo>
                      <a:pt x="0" y="37"/>
                    </a:lnTo>
                    <a:lnTo>
                      <a:pt x="21" y="15"/>
                    </a:lnTo>
                    <a:lnTo>
                      <a:pt x="21" y="0"/>
                    </a:lnTo>
                    <a:lnTo>
                      <a:pt x="43" y="0"/>
                    </a:lnTo>
                    <a:lnTo>
                      <a:pt x="43" y="18"/>
                    </a:lnTo>
                    <a:lnTo>
                      <a:pt x="58" y="18"/>
                    </a:lnTo>
                    <a:lnTo>
                      <a:pt x="58" y="48"/>
                    </a:lnTo>
                    <a:lnTo>
                      <a:pt x="69" y="59"/>
                    </a:lnTo>
                    <a:lnTo>
                      <a:pt x="69" y="8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4" name="Freeform 76"/>
              <p:cNvSpPr>
                <a:spLocks/>
              </p:cNvSpPr>
              <p:nvPr/>
            </p:nvSpPr>
            <p:spPr bwMode="auto">
              <a:xfrm>
                <a:off x="2555" y="2191"/>
                <a:ext cx="52" cy="65"/>
              </a:xfrm>
              <a:custGeom>
                <a:avLst/>
                <a:gdLst>
                  <a:gd name="T0" fmla="*/ 26 w 52"/>
                  <a:gd name="T1" fmla="*/ 65 h 65"/>
                  <a:gd name="T2" fmla="*/ 0 w 52"/>
                  <a:gd name="T3" fmla="*/ 37 h 65"/>
                  <a:gd name="T4" fmla="*/ 0 w 52"/>
                  <a:gd name="T5" fmla="*/ 18 h 65"/>
                  <a:gd name="T6" fmla="*/ 17 w 52"/>
                  <a:gd name="T7" fmla="*/ 0 h 65"/>
                  <a:gd name="T8" fmla="*/ 41 w 52"/>
                  <a:gd name="T9" fmla="*/ 0 h 65"/>
                  <a:gd name="T10" fmla="*/ 52 w 52"/>
                  <a:gd name="T11" fmla="*/ 11 h 65"/>
                  <a:gd name="T12" fmla="*/ 52 w 52"/>
                  <a:gd name="T13" fmla="*/ 28 h 65"/>
                  <a:gd name="T14" fmla="*/ 47 w 52"/>
                  <a:gd name="T15" fmla="*/ 28 h 65"/>
                  <a:gd name="T16" fmla="*/ 47 w 52"/>
                  <a:gd name="T17" fmla="*/ 43 h 65"/>
                  <a:gd name="T18" fmla="*/ 26 w 52"/>
                  <a:gd name="T19" fmla="*/ 65 h 65"/>
                  <a:gd name="T20" fmla="*/ 26 w 52"/>
                  <a:gd name="T21" fmla="*/ 65 h 6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2"/>
                  <a:gd name="T34" fmla="*/ 0 h 65"/>
                  <a:gd name="T35" fmla="*/ 52 w 52"/>
                  <a:gd name="T36" fmla="*/ 65 h 6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2" h="65">
                    <a:moveTo>
                      <a:pt x="26" y="65"/>
                    </a:moveTo>
                    <a:lnTo>
                      <a:pt x="0" y="37"/>
                    </a:lnTo>
                    <a:lnTo>
                      <a:pt x="0" y="18"/>
                    </a:lnTo>
                    <a:lnTo>
                      <a:pt x="17" y="0"/>
                    </a:lnTo>
                    <a:lnTo>
                      <a:pt x="41" y="0"/>
                    </a:lnTo>
                    <a:lnTo>
                      <a:pt x="52" y="11"/>
                    </a:lnTo>
                    <a:lnTo>
                      <a:pt x="52" y="28"/>
                    </a:lnTo>
                    <a:lnTo>
                      <a:pt x="47" y="28"/>
                    </a:lnTo>
                    <a:lnTo>
                      <a:pt x="47" y="43"/>
                    </a:lnTo>
                    <a:lnTo>
                      <a:pt x="26" y="6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5" name="Freeform 77"/>
              <p:cNvSpPr>
                <a:spLocks/>
              </p:cNvSpPr>
              <p:nvPr/>
            </p:nvSpPr>
            <p:spPr bwMode="auto">
              <a:xfrm>
                <a:off x="2520" y="2140"/>
                <a:ext cx="130" cy="99"/>
              </a:xfrm>
              <a:custGeom>
                <a:avLst/>
                <a:gdLst>
                  <a:gd name="T0" fmla="*/ 33 w 130"/>
                  <a:gd name="T1" fmla="*/ 69 h 99"/>
                  <a:gd name="T2" fmla="*/ 0 w 130"/>
                  <a:gd name="T3" fmla="*/ 34 h 99"/>
                  <a:gd name="T4" fmla="*/ 35 w 130"/>
                  <a:gd name="T5" fmla="*/ 0 h 99"/>
                  <a:gd name="T6" fmla="*/ 70 w 130"/>
                  <a:gd name="T7" fmla="*/ 0 h 99"/>
                  <a:gd name="T8" fmla="*/ 70 w 130"/>
                  <a:gd name="T9" fmla="*/ 10 h 99"/>
                  <a:gd name="T10" fmla="*/ 113 w 130"/>
                  <a:gd name="T11" fmla="*/ 10 h 99"/>
                  <a:gd name="T12" fmla="*/ 113 w 130"/>
                  <a:gd name="T13" fmla="*/ 19 h 99"/>
                  <a:gd name="T14" fmla="*/ 130 w 130"/>
                  <a:gd name="T15" fmla="*/ 38 h 99"/>
                  <a:gd name="T16" fmla="*/ 130 w 130"/>
                  <a:gd name="T17" fmla="*/ 43 h 99"/>
                  <a:gd name="T18" fmla="*/ 130 w 130"/>
                  <a:gd name="T19" fmla="*/ 86 h 99"/>
                  <a:gd name="T20" fmla="*/ 119 w 130"/>
                  <a:gd name="T21" fmla="*/ 99 h 99"/>
                  <a:gd name="T22" fmla="*/ 119 w 130"/>
                  <a:gd name="T23" fmla="*/ 97 h 99"/>
                  <a:gd name="T24" fmla="*/ 104 w 130"/>
                  <a:gd name="T25" fmla="*/ 97 h 99"/>
                  <a:gd name="T26" fmla="*/ 104 w 130"/>
                  <a:gd name="T27" fmla="*/ 79 h 99"/>
                  <a:gd name="T28" fmla="*/ 87 w 130"/>
                  <a:gd name="T29" fmla="*/ 79 h 99"/>
                  <a:gd name="T30" fmla="*/ 87 w 130"/>
                  <a:gd name="T31" fmla="*/ 62 h 99"/>
                  <a:gd name="T32" fmla="*/ 76 w 130"/>
                  <a:gd name="T33" fmla="*/ 51 h 99"/>
                  <a:gd name="T34" fmla="*/ 52 w 130"/>
                  <a:gd name="T35" fmla="*/ 51 h 99"/>
                  <a:gd name="T36" fmla="*/ 33 w 130"/>
                  <a:gd name="T37" fmla="*/ 69 h 99"/>
                  <a:gd name="T38" fmla="*/ 33 w 130"/>
                  <a:gd name="T39" fmla="*/ 69 h 99"/>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0"/>
                  <a:gd name="T61" fmla="*/ 0 h 99"/>
                  <a:gd name="T62" fmla="*/ 130 w 130"/>
                  <a:gd name="T63" fmla="*/ 99 h 99"/>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0" h="99">
                    <a:moveTo>
                      <a:pt x="33" y="69"/>
                    </a:moveTo>
                    <a:lnTo>
                      <a:pt x="0" y="34"/>
                    </a:lnTo>
                    <a:lnTo>
                      <a:pt x="35" y="0"/>
                    </a:lnTo>
                    <a:lnTo>
                      <a:pt x="70" y="0"/>
                    </a:lnTo>
                    <a:lnTo>
                      <a:pt x="70" y="10"/>
                    </a:lnTo>
                    <a:lnTo>
                      <a:pt x="113" y="10"/>
                    </a:lnTo>
                    <a:lnTo>
                      <a:pt x="113" y="19"/>
                    </a:lnTo>
                    <a:lnTo>
                      <a:pt x="130" y="38"/>
                    </a:lnTo>
                    <a:lnTo>
                      <a:pt x="130" y="43"/>
                    </a:lnTo>
                    <a:lnTo>
                      <a:pt x="130" y="86"/>
                    </a:lnTo>
                    <a:lnTo>
                      <a:pt x="119" y="99"/>
                    </a:lnTo>
                    <a:lnTo>
                      <a:pt x="119" y="97"/>
                    </a:lnTo>
                    <a:lnTo>
                      <a:pt x="104" y="97"/>
                    </a:lnTo>
                    <a:lnTo>
                      <a:pt x="104" y="79"/>
                    </a:lnTo>
                    <a:lnTo>
                      <a:pt x="87" y="79"/>
                    </a:lnTo>
                    <a:lnTo>
                      <a:pt x="87" y="62"/>
                    </a:lnTo>
                    <a:lnTo>
                      <a:pt x="76" y="51"/>
                    </a:lnTo>
                    <a:lnTo>
                      <a:pt x="52" y="51"/>
                    </a:lnTo>
                    <a:lnTo>
                      <a:pt x="33" y="6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6" name="Freeform 78"/>
              <p:cNvSpPr>
                <a:spLocks/>
              </p:cNvSpPr>
              <p:nvPr/>
            </p:nvSpPr>
            <p:spPr bwMode="auto">
              <a:xfrm>
                <a:off x="2493" y="2140"/>
                <a:ext cx="62" cy="34"/>
              </a:xfrm>
              <a:custGeom>
                <a:avLst/>
                <a:gdLst>
                  <a:gd name="T0" fmla="*/ 27 w 62"/>
                  <a:gd name="T1" fmla="*/ 34 h 34"/>
                  <a:gd name="T2" fmla="*/ 0 w 62"/>
                  <a:gd name="T3" fmla="*/ 8 h 34"/>
                  <a:gd name="T4" fmla="*/ 6 w 62"/>
                  <a:gd name="T5" fmla="*/ 0 h 34"/>
                  <a:gd name="T6" fmla="*/ 62 w 62"/>
                  <a:gd name="T7" fmla="*/ 0 h 34"/>
                  <a:gd name="T8" fmla="*/ 27 w 62"/>
                  <a:gd name="T9" fmla="*/ 34 h 34"/>
                  <a:gd name="T10" fmla="*/ 27 w 62"/>
                  <a:gd name="T11" fmla="*/ 34 h 34"/>
                  <a:gd name="T12" fmla="*/ 0 60000 65536"/>
                  <a:gd name="T13" fmla="*/ 0 60000 65536"/>
                  <a:gd name="T14" fmla="*/ 0 60000 65536"/>
                  <a:gd name="T15" fmla="*/ 0 60000 65536"/>
                  <a:gd name="T16" fmla="*/ 0 60000 65536"/>
                  <a:gd name="T17" fmla="*/ 0 60000 65536"/>
                  <a:gd name="T18" fmla="*/ 0 w 62"/>
                  <a:gd name="T19" fmla="*/ 0 h 34"/>
                  <a:gd name="T20" fmla="*/ 62 w 62"/>
                  <a:gd name="T21" fmla="*/ 34 h 34"/>
                </a:gdLst>
                <a:ahLst/>
                <a:cxnLst>
                  <a:cxn ang="T12">
                    <a:pos x="T0" y="T1"/>
                  </a:cxn>
                  <a:cxn ang="T13">
                    <a:pos x="T2" y="T3"/>
                  </a:cxn>
                  <a:cxn ang="T14">
                    <a:pos x="T4" y="T5"/>
                  </a:cxn>
                  <a:cxn ang="T15">
                    <a:pos x="T6" y="T7"/>
                  </a:cxn>
                  <a:cxn ang="T16">
                    <a:pos x="T8" y="T9"/>
                  </a:cxn>
                  <a:cxn ang="T17">
                    <a:pos x="T10" y="T11"/>
                  </a:cxn>
                </a:cxnLst>
                <a:rect l="T18" t="T19" r="T20" b="T21"/>
                <a:pathLst>
                  <a:path w="62" h="34">
                    <a:moveTo>
                      <a:pt x="27" y="34"/>
                    </a:moveTo>
                    <a:lnTo>
                      <a:pt x="0" y="8"/>
                    </a:lnTo>
                    <a:lnTo>
                      <a:pt x="6" y="0"/>
                    </a:lnTo>
                    <a:lnTo>
                      <a:pt x="62" y="0"/>
                    </a:lnTo>
                    <a:lnTo>
                      <a:pt x="27" y="3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7" name="Freeform 79"/>
              <p:cNvSpPr>
                <a:spLocks/>
              </p:cNvSpPr>
              <p:nvPr/>
            </p:nvSpPr>
            <p:spPr bwMode="auto">
              <a:xfrm>
                <a:off x="2493" y="2064"/>
                <a:ext cx="97" cy="84"/>
              </a:xfrm>
              <a:custGeom>
                <a:avLst/>
                <a:gdLst>
                  <a:gd name="T0" fmla="*/ 0 w 97"/>
                  <a:gd name="T1" fmla="*/ 84 h 84"/>
                  <a:gd name="T2" fmla="*/ 0 w 97"/>
                  <a:gd name="T3" fmla="*/ 26 h 84"/>
                  <a:gd name="T4" fmla="*/ 0 w 97"/>
                  <a:gd name="T5" fmla="*/ 11 h 84"/>
                  <a:gd name="T6" fmla="*/ 12 w 97"/>
                  <a:gd name="T7" fmla="*/ 0 h 84"/>
                  <a:gd name="T8" fmla="*/ 32 w 97"/>
                  <a:gd name="T9" fmla="*/ 0 h 84"/>
                  <a:gd name="T10" fmla="*/ 55 w 97"/>
                  <a:gd name="T11" fmla="*/ 0 h 84"/>
                  <a:gd name="T12" fmla="*/ 64 w 97"/>
                  <a:gd name="T13" fmla="*/ 9 h 84"/>
                  <a:gd name="T14" fmla="*/ 81 w 97"/>
                  <a:gd name="T15" fmla="*/ 26 h 84"/>
                  <a:gd name="T16" fmla="*/ 81 w 97"/>
                  <a:gd name="T17" fmla="*/ 60 h 84"/>
                  <a:gd name="T18" fmla="*/ 97 w 97"/>
                  <a:gd name="T19" fmla="*/ 76 h 84"/>
                  <a:gd name="T20" fmla="*/ 6 w 97"/>
                  <a:gd name="T21" fmla="*/ 76 h 84"/>
                  <a:gd name="T22" fmla="*/ 0 w 97"/>
                  <a:gd name="T23" fmla="*/ 84 h 84"/>
                  <a:gd name="T24" fmla="*/ 0 w 97"/>
                  <a:gd name="T25" fmla="*/ 84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97"/>
                  <a:gd name="T40" fmla="*/ 0 h 84"/>
                  <a:gd name="T41" fmla="*/ 97 w 97"/>
                  <a:gd name="T42" fmla="*/ 84 h 8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97" h="84">
                    <a:moveTo>
                      <a:pt x="0" y="84"/>
                    </a:moveTo>
                    <a:lnTo>
                      <a:pt x="0" y="26"/>
                    </a:lnTo>
                    <a:lnTo>
                      <a:pt x="0" y="11"/>
                    </a:lnTo>
                    <a:lnTo>
                      <a:pt x="12" y="0"/>
                    </a:lnTo>
                    <a:lnTo>
                      <a:pt x="32" y="0"/>
                    </a:lnTo>
                    <a:lnTo>
                      <a:pt x="55" y="0"/>
                    </a:lnTo>
                    <a:lnTo>
                      <a:pt x="64" y="9"/>
                    </a:lnTo>
                    <a:lnTo>
                      <a:pt x="81" y="26"/>
                    </a:lnTo>
                    <a:lnTo>
                      <a:pt x="81" y="60"/>
                    </a:lnTo>
                    <a:lnTo>
                      <a:pt x="97" y="76"/>
                    </a:lnTo>
                    <a:lnTo>
                      <a:pt x="6" y="76"/>
                    </a:lnTo>
                    <a:lnTo>
                      <a:pt x="0" y="8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8" name="Freeform 80"/>
              <p:cNvSpPr>
                <a:spLocks/>
              </p:cNvSpPr>
              <p:nvPr/>
            </p:nvSpPr>
            <p:spPr bwMode="auto">
              <a:xfrm>
                <a:off x="2493" y="2118"/>
                <a:ext cx="58" cy="15"/>
              </a:xfrm>
              <a:custGeom>
                <a:avLst/>
                <a:gdLst>
                  <a:gd name="T0" fmla="*/ 0 w 58"/>
                  <a:gd name="T1" fmla="*/ 8 h 15"/>
                  <a:gd name="T2" fmla="*/ 8 w 58"/>
                  <a:gd name="T3" fmla="*/ 0 h 15"/>
                  <a:gd name="T4" fmla="*/ 58 w 58"/>
                  <a:gd name="T5" fmla="*/ 0 h 15"/>
                  <a:gd name="T6" fmla="*/ 58 w 58"/>
                  <a:gd name="T7" fmla="*/ 15 h 15"/>
                  <a:gd name="T8" fmla="*/ 0 w 58"/>
                  <a:gd name="T9" fmla="*/ 15 h 15"/>
                  <a:gd name="T10" fmla="*/ 0 w 58"/>
                  <a:gd name="T11" fmla="*/ 8 h 15"/>
                  <a:gd name="T12" fmla="*/ 0 w 58"/>
                  <a:gd name="T13" fmla="*/ 8 h 15"/>
                  <a:gd name="T14" fmla="*/ 0 60000 65536"/>
                  <a:gd name="T15" fmla="*/ 0 60000 65536"/>
                  <a:gd name="T16" fmla="*/ 0 60000 65536"/>
                  <a:gd name="T17" fmla="*/ 0 60000 65536"/>
                  <a:gd name="T18" fmla="*/ 0 60000 65536"/>
                  <a:gd name="T19" fmla="*/ 0 60000 65536"/>
                  <a:gd name="T20" fmla="*/ 0 60000 65536"/>
                  <a:gd name="T21" fmla="*/ 0 w 58"/>
                  <a:gd name="T22" fmla="*/ 0 h 15"/>
                  <a:gd name="T23" fmla="*/ 58 w 58"/>
                  <a:gd name="T24" fmla="*/ 15 h 1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8" h="15">
                    <a:moveTo>
                      <a:pt x="0" y="8"/>
                    </a:moveTo>
                    <a:lnTo>
                      <a:pt x="8" y="0"/>
                    </a:lnTo>
                    <a:lnTo>
                      <a:pt x="58" y="0"/>
                    </a:lnTo>
                    <a:lnTo>
                      <a:pt x="58" y="15"/>
                    </a:lnTo>
                    <a:lnTo>
                      <a:pt x="0" y="15"/>
                    </a:lnTo>
                    <a:lnTo>
                      <a:pt x="0" y="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99" name="Freeform 81"/>
              <p:cNvSpPr>
                <a:spLocks/>
              </p:cNvSpPr>
              <p:nvPr/>
            </p:nvSpPr>
            <p:spPr bwMode="auto">
              <a:xfrm>
                <a:off x="2693" y="2092"/>
                <a:ext cx="111" cy="91"/>
              </a:xfrm>
              <a:custGeom>
                <a:avLst/>
                <a:gdLst>
                  <a:gd name="T0" fmla="*/ 0 w 111"/>
                  <a:gd name="T1" fmla="*/ 91 h 91"/>
                  <a:gd name="T2" fmla="*/ 0 w 111"/>
                  <a:gd name="T3" fmla="*/ 54 h 91"/>
                  <a:gd name="T4" fmla="*/ 28 w 111"/>
                  <a:gd name="T5" fmla="*/ 26 h 91"/>
                  <a:gd name="T6" fmla="*/ 39 w 111"/>
                  <a:gd name="T7" fmla="*/ 15 h 91"/>
                  <a:gd name="T8" fmla="*/ 56 w 111"/>
                  <a:gd name="T9" fmla="*/ 15 h 91"/>
                  <a:gd name="T10" fmla="*/ 71 w 111"/>
                  <a:gd name="T11" fmla="*/ 0 h 91"/>
                  <a:gd name="T12" fmla="*/ 95 w 111"/>
                  <a:gd name="T13" fmla="*/ 0 h 91"/>
                  <a:gd name="T14" fmla="*/ 95 w 111"/>
                  <a:gd name="T15" fmla="*/ 19 h 91"/>
                  <a:gd name="T16" fmla="*/ 111 w 111"/>
                  <a:gd name="T17" fmla="*/ 37 h 91"/>
                  <a:gd name="T18" fmla="*/ 111 w 111"/>
                  <a:gd name="T19" fmla="*/ 69 h 91"/>
                  <a:gd name="T20" fmla="*/ 110 w 111"/>
                  <a:gd name="T21" fmla="*/ 73 h 91"/>
                  <a:gd name="T22" fmla="*/ 87 w 111"/>
                  <a:gd name="T23" fmla="*/ 73 h 91"/>
                  <a:gd name="T24" fmla="*/ 87 w 111"/>
                  <a:gd name="T25" fmla="*/ 78 h 91"/>
                  <a:gd name="T26" fmla="*/ 43 w 111"/>
                  <a:gd name="T27" fmla="*/ 78 h 91"/>
                  <a:gd name="T28" fmla="*/ 43 w 111"/>
                  <a:gd name="T29" fmla="*/ 91 h 91"/>
                  <a:gd name="T30" fmla="*/ 0 w 111"/>
                  <a:gd name="T31" fmla="*/ 91 h 91"/>
                  <a:gd name="T32" fmla="*/ 0 w 111"/>
                  <a:gd name="T33" fmla="*/ 91 h 9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11"/>
                  <a:gd name="T52" fmla="*/ 0 h 91"/>
                  <a:gd name="T53" fmla="*/ 111 w 111"/>
                  <a:gd name="T54" fmla="*/ 91 h 9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11" h="91">
                    <a:moveTo>
                      <a:pt x="0" y="91"/>
                    </a:moveTo>
                    <a:lnTo>
                      <a:pt x="0" y="54"/>
                    </a:lnTo>
                    <a:lnTo>
                      <a:pt x="28" y="26"/>
                    </a:lnTo>
                    <a:lnTo>
                      <a:pt x="39" y="15"/>
                    </a:lnTo>
                    <a:lnTo>
                      <a:pt x="56" y="15"/>
                    </a:lnTo>
                    <a:lnTo>
                      <a:pt x="71" y="0"/>
                    </a:lnTo>
                    <a:lnTo>
                      <a:pt x="95" y="0"/>
                    </a:lnTo>
                    <a:lnTo>
                      <a:pt x="95" y="19"/>
                    </a:lnTo>
                    <a:lnTo>
                      <a:pt x="111" y="37"/>
                    </a:lnTo>
                    <a:lnTo>
                      <a:pt x="111" y="69"/>
                    </a:lnTo>
                    <a:lnTo>
                      <a:pt x="110" y="73"/>
                    </a:lnTo>
                    <a:lnTo>
                      <a:pt x="87" y="73"/>
                    </a:lnTo>
                    <a:lnTo>
                      <a:pt x="87" y="78"/>
                    </a:lnTo>
                    <a:lnTo>
                      <a:pt x="43" y="78"/>
                    </a:lnTo>
                    <a:lnTo>
                      <a:pt x="43" y="91"/>
                    </a:lnTo>
                    <a:lnTo>
                      <a:pt x="0" y="9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0" name="Freeform 82"/>
              <p:cNvSpPr>
                <a:spLocks/>
              </p:cNvSpPr>
              <p:nvPr/>
            </p:nvSpPr>
            <p:spPr bwMode="auto">
              <a:xfrm>
                <a:off x="2572" y="1892"/>
                <a:ext cx="279" cy="291"/>
              </a:xfrm>
              <a:custGeom>
                <a:avLst/>
                <a:gdLst>
                  <a:gd name="T0" fmla="*/ 0 w 279"/>
                  <a:gd name="T1" fmla="*/ 196 h 291"/>
                  <a:gd name="T2" fmla="*/ 9 w 279"/>
                  <a:gd name="T3" fmla="*/ 187 h 291"/>
                  <a:gd name="T4" fmla="*/ 20 w 279"/>
                  <a:gd name="T5" fmla="*/ 187 h 291"/>
                  <a:gd name="T6" fmla="*/ 20 w 279"/>
                  <a:gd name="T7" fmla="*/ 198 h 291"/>
                  <a:gd name="T8" fmla="*/ 115 w 279"/>
                  <a:gd name="T9" fmla="*/ 198 h 291"/>
                  <a:gd name="T10" fmla="*/ 115 w 279"/>
                  <a:gd name="T11" fmla="*/ 127 h 291"/>
                  <a:gd name="T12" fmla="*/ 108 w 279"/>
                  <a:gd name="T13" fmla="*/ 122 h 291"/>
                  <a:gd name="T14" fmla="*/ 108 w 279"/>
                  <a:gd name="T15" fmla="*/ 56 h 291"/>
                  <a:gd name="T16" fmla="*/ 108 w 279"/>
                  <a:gd name="T17" fmla="*/ 14 h 291"/>
                  <a:gd name="T18" fmla="*/ 121 w 279"/>
                  <a:gd name="T19" fmla="*/ 0 h 291"/>
                  <a:gd name="T20" fmla="*/ 193 w 279"/>
                  <a:gd name="T21" fmla="*/ 73 h 291"/>
                  <a:gd name="T22" fmla="*/ 210 w 279"/>
                  <a:gd name="T23" fmla="*/ 73 h 291"/>
                  <a:gd name="T24" fmla="*/ 247 w 279"/>
                  <a:gd name="T25" fmla="*/ 112 h 291"/>
                  <a:gd name="T26" fmla="*/ 260 w 279"/>
                  <a:gd name="T27" fmla="*/ 125 h 291"/>
                  <a:gd name="T28" fmla="*/ 279 w 279"/>
                  <a:gd name="T29" fmla="*/ 125 h 291"/>
                  <a:gd name="T30" fmla="*/ 279 w 279"/>
                  <a:gd name="T31" fmla="*/ 168 h 291"/>
                  <a:gd name="T32" fmla="*/ 247 w 279"/>
                  <a:gd name="T33" fmla="*/ 200 h 291"/>
                  <a:gd name="T34" fmla="*/ 216 w 279"/>
                  <a:gd name="T35" fmla="*/ 200 h 291"/>
                  <a:gd name="T36" fmla="*/ 192 w 279"/>
                  <a:gd name="T37" fmla="*/ 200 h 291"/>
                  <a:gd name="T38" fmla="*/ 177 w 279"/>
                  <a:gd name="T39" fmla="*/ 215 h 291"/>
                  <a:gd name="T40" fmla="*/ 160 w 279"/>
                  <a:gd name="T41" fmla="*/ 215 h 291"/>
                  <a:gd name="T42" fmla="*/ 121 w 279"/>
                  <a:gd name="T43" fmla="*/ 254 h 291"/>
                  <a:gd name="T44" fmla="*/ 121 w 279"/>
                  <a:gd name="T45" fmla="*/ 291 h 291"/>
                  <a:gd name="T46" fmla="*/ 78 w 279"/>
                  <a:gd name="T47" fmla="*/ 291 h 291"/>
                  <a:gd name="T48" fmla="*/ 78 w 279"/>
                  <a:gd name="T49" fmla="*/ 286 h 291"/>
                  <a:gd name="T50" fmla="*/ 61 w 279"/>
                  <a:gd name="T51" fmla="*/ 267 h 291"/>
                  <a:gd name="T52" fmla="*/ 61 w 279"/>
                  <a:gd name="T53" fmla="*/ 258 h 291"/>
                  <a:gd name="T54" fmla="*/ 18 w 279"/>
                  <a:gd name="T55" fmla="*/ 258 h 291"/>
                  <a:gd name="T56" fmla="*/ 18 w 279"/>
                  <a:gd name="T57" fmla="*/ 248 h 291"/>
                  <a:gd name="T58" fmla="*/ 2 w 279"/>
                  <a:gd name="T59" fmla="*/ 232 h 291"/>
                  <a:gd name="T60" fmla="*/ 2 w 279"/>
                  <a:gd name="T61" fmla="*/ 198 h 291"/>
                  <a:gd name="T62" fmla="*/ 0 w 279"/>
                  <a:gd name="T63" fmla="*/ 196 h 291"/>
                  <a:gd name="T64" fmla="*/ 0 w 279"/>
                  <a:gd name="T65" fmla="*/ 196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79"/>
                  <a:gd name="T100" fmla="*/ 0 h 291"/>
                  <a:gd name="T101" fmla="*/ 279 w 279"/>
                  <a:gd name="T102" fmla="*/ 291 h 29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79" h="291">
                    <a:moveTo>
                      <a:pt x="0" y="196"/>
                    </a:moveTo>
                    <a:lnTo>
                      <a:pt x="9" y="187"/>
                    </a:lnTo>
                    <a:lnTo>
                      <a:pt x="20" y="187"/>
                    </a:lnTo>
                    <a:lnTo>
                      <a:pt x="20" y="198"/>
                    </a:lnTo>
                    <a:lnTo>
                      <a:pt x="115" y="198"/>
                    </a:lnTo>
                    <a:lnTo>
                      <a:pt x="115" y="127"/>
                    </a:lnTo>
                    <a:lnTo>
                      <a:pt x="108" y="122"/>
                    </a:lnTo>
                    <a:lnTo>
                      <a:pt x="108" y="56"/>
                    </a:lnTo>
                    <a:lnTo>
                      <a:pt x="108" y="14"/>
                    </a:lnTo>
                    <a:lnTo>
                      <a:pt x="121" y="0"/>
                    </a:lnTo>
                    <a:lnTo>
                      <a:pt x="193" y="73"/>
                    </a:lnTo>
                    <a:lnTo>
                      <a:pt x="210" y="73"/>
                    </a:lnTo>
                    <a:lnTo>
                      <a:pt x="247" y="112"/>
                    </a:lnTo>
                    <a:lnTo>
                      <a:pt x="260" y="125"/>
                    </a:lnTo>
                    <a:lnTo>
                      <a:pt x="279" y="125"/>
                    </a:lnTo>
                    <a:lnTo>
                      <a:pt x="279" y="168"/>
                    </a:lnTo>
                    <a:lnTo>
                      <a:pt x="247" y="200"/>
                    </a:lnTo>
                    <a:lnTo>
                      <a:pt x="216" y="200"/>
                    </a:lnTo>
                    <a:lnTo>
                      <a:pt x="192" y="200"/>
                    </a:lnTo>
                    <a:lnTo>
                      <a:pt x="177" y="215"/>
                    </a:lnTo>
                    <a:lnTo>
                      <a:pt x="160" y="215"/>
                    </a:lnTo>
                    <a:lnTo>
                      <a:pt x="121" y="254"/>
                    </a:lnTo>
                    <a:lnTo>
                      <a:pt x="121" y="291"/>
                    </a:lnTo>
                    <a:lnTo>
                      <a:pt x="78" y="291"/>
                    </a:lnTo>
                    <a:lnTo>
                      <a:pt x="78" y="286"/>
                    </a:lnTo>
                    <a:lnTo>
                      <a:pt x="61" y="267"/>
                    </a:lnTo>
                    <a:lnTo>
                      <a:pt x="61" y="258"/>
                    </a:lnTo>
                    <a:lnTo>
                      <a:pt x="18" y="258"/>
                    </a:lnTo>
                    <a:lnTo>
                      <a:pt x="18" y="248"/>
                    </a:lnTo>
                    <a:lnTo>
                      <a:pt x="2" y="232"/>
                    </a:lnTo>
                    <a:lnTo>
                      <a:pt x="2" y="198"/>
                    </a:lnTo>
                    <a:lnTo>
                      <a:pt x="0" y="19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1" name="Freeform 83"/>
              <p:cNvSpPr>
                <a:spLocks/>
              </p:cNvSpPr>
              <p:nvPr/>
            </p:nvSpPr>
            <p:spPr bwMode="auto">
              <a:xfrm>
                <a:off x="2572" y="1697"/>
                <a:ext cx="193" cy="154"/>
              </a:xfrm>
              <a:custGeom>
                <a:avLst/>
                <a:gdLst>
                  <a:gd name="T0" fmla="*/ 0 w 193"/>
                  <a:gd name="T1" fmla="*/ 154 h 154"/>
                  <a:gd name="T2" fmla="*/ 26 w 193"/>
                  <a:gd name="T3" fmla="*/ 128 h 154"/>
                  <a:gd name="T4" fmla="*/ 43 w 193"/>
                  <a:gd name="T5" fmla="*/ 112 h 154"/>
                  <a:gd name="T6" fmla="*/ 46 w 193"/>
                  <a:gd name="T7" fmla="*/ 108 h 154"/>
                  <a:gd name="T8" fmla="*/ 46 w 193"/>
                  <a:gd name="T9" fmla="*/ 59 h 154"/>
                  <a:gd name="T10" fmla="*/ 67 w 193"/>
                  <a:gd name="T11" fmla="*/ 41 h 154"/>
                  <a:gd name="T12" fmla="*/ 84 w 193"/>
                  <a:gd name="T13" fmla="*/ 41 h 154"/>
                  <a:gd name="T14" fmla="*/ 98 w 193"/>
                  <a:gd name="T15" fmla="*/ 26 h 154"/>
                  <a:gd name="T16" fmla="*/ 98 w 193"/>
                  <a:gd name="T17" fmla="*/ 0 h 154"/>
                  <a:gd name="T18" fmla="*/ 117 w 193"/>
                  <a:gd name="T19" fmla="*/ 0 h 154"/>
                  <a:gd name="T20" fmla="*/ 173 w 193"/>
                  <a:gd name="T21" fmla="*/ 0 h 154"/>
                  <a:gd name="T22" fmla="*/ 173 w 193"/>
                  <a:gd name="T23" fmla="*/ 18 h 154"/>
                  <a:gd name="T24" fmla="*/ 182 w 193"/>
                  <a:gd name="T25" fmla="*/ 18 h 154"/>
                  <a:gd name="T26" fmla="*/ 182 w 193"/>
                  <a:gd name="T27" fmla="*/ 52 h 154"/>
                  <a:gd name="T28" fmla="*/ 193 w 193"/>
                  <a:gd name="T29" fmla="*/ 63 h 154"/>
                  <a:gd name="T30" fmla="*/ 171 w 193"/>
                  <a:gd name="T31" fmla="*/ 63 h 154"/>
                  <a:gd name="T32" fmla="*/ 156 w 193"/>
                  <a:gd name="T33" fmla="*/ 76 h 154"/>
                  <a:gd name="T34" fmla="*/ 138 w 193"/>
                  <a:gd name="T35" fmla="*/ 97 h 154"/>
                  <a:gd name="T36" fmla="*/ 121 w 193"/>
                  <a:gd name="T37" fmla="*/ 113 h 154"/>
                  <a:gd name="T38" fmla="*/ 87 w 193"/>
                  <a:gd name="T39" fmla="*/ 113 h 154"/>
                  <a:gd name="T40" fmla="*/ 87 w 193"/>
                  <a:gd name="T41" fmla="*/ 130 h 154"/>
                  <a:gd name="T42" fmla="*/ 65 w 193"/>
                  <a:gd name="T43" fmla="*/ 130 h 154"/>
                  <a:gd name="T44" fmla="*/ 65 w 193"/>
                  <a:gd name="T45" fmla="*/ 154 h 154"/>
                  <a:gd name="T46" fmla="*/ 0 w 193"/>
                  <a:gd name="T47" fmla="*/ 154 h 154"/>
                  <a:gd name="T48" fmla="*/ 0 w 193"/>
                  <a:gd name="T49" fmla="*/ 154 h 154"/>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93"/>
                  <a:gd name="T76" fmla="*/ 0 h 154"/>
                  <a:gd name="T77" fmla="*/ 193 w 193"/>
                  <a:gd name="T78" fmla="*/ 154 h 154"/>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93" h="154">
                    <a:moveTo>
                      <a:pt x="0" y="154"/>
                    </a:moveTo>
                    <a:lnTo>
                      <a:pt x="26" y="128"/>
                    </a:lnTo>
                    <a:lnTo>
                      <a:pt x="43" y="112"/>
                    </a:lnTo>
                    <a:lnTo>
                      <a:pt x="46" y="108"/>
                    </a:lnTo>
                    <a:lnTo>
                      <a:pt x="46" y="59"/>
                    </a:lnTo>
                    <a:lnTo>
                      <a:pt x="67" y="41"/>
                    </a:lnTo>
                    <a:lnTo>
                      <a:pt x="84" y="41"/>
                    </a:lnTo>
                    <a:lnTo>
                      <a:pt x="98" y="26"/>
                    </a:lnTo>
                    <a:lnTo>
                      <a:pt x="98" y="0"/>
                    </a:lnTo>
                    <a:lnTo>
                      <a:pt x="117" y="0"/>
                    </a:lnTo>
                    <a:lnTo>
                      <a:pt x="173" y="0"/>
                    </a:lnTo>
                    <a:lnTo>
                      <a:pt x="173" y="18"/>
                    </a:lnTo>
                    <a:lnTo>
                      <a:pt x="182" y="18"/>
                    </a:lnTo>
                    <a:lnTo>
                      <a:pt x="182" y="52"/>
                    </a:lnTo>
                    <a:lnTo>
                      <a:pt x="193" y="63"/>
                    </a:lnTo>
                    <a:lnTo>
                      <a:pt x="171" y="63"/>
                    </a:lnTo>
                    <a:lnTo>
                      <a:pt x="156" y="76"/>
                    </a:lnTo>
                    <a:lnTo>
                      <a:pt x="138" y="97"/>
                    </a:lnTo>
                    <a:lnTo>
                      <a:pt x="121" y="113"/>
                    </a:lnTo>
                    <a:lnTo>
                      <a:pt x="87" y="113"/>
                    </a:lnTo>
                    <a:lnTo>
                      <a:pt x="87" y="130"/>
                    </a:lnTo>
                    <a:lnTo>
                      <a:pt x="65" y="130"/>
                    </a:lnTo>
                    <a:lnTo>
                      <a:pt x="65" y="154"/>
                    </a:lnTo>
                    <a:lnTo>
                      <a:pt x="0" y="15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2" name="Freeform 84"/>
              <p:cNvSpPr>
                <a:spLocks/>
              </p:cNvSpPr>
              <p:nvPr/>
            </p:nvSpPr>
            <p:spPr bwMode="auto">
              <a:xfrm>
                <a:off x="2486" y="1851"/>
                <a:ext cx="158" cy="135"/>
              </a:xfrm>
              <a:custGeom>
                <a:avLst/>
                <a:gdLst>
                  <a:gd name="T0" fmla="*/ 17 w 158"/>
                  <a:gd name="T1" fmla="*/ 135 h 135"/>
                  <a:gd name="T2" fmla="*/ 0 w 158"/>
                  <a:gd name="T3" fmla="*/ 135 h 135"/>
                  <a:gd name="T4" fmla="*/ 0 w 158"/>
                  <a:gd name="T5" fmla="*/ 116 h 135"/>
                  <a:gd name="T6" fmla="*/ 26 w 158"/>
                  <a:gd name="T7" fmla="*/ 92 h 135"/>
                  <a:gd name="T8" fmla="*/ 26 w 158"/>
                  <a:gd name="T9" fmla="*/ 77 h 135"/>
                  <a:gd name="T10" fmla="*/ 37 w 158"/>
                  <a:gd name="T11" fmla="*/ 77 h 135"/>
                  <a:gd name="T12" fmla="*/ 37 w 158"/>
                  <a:gd name="T13" fmla="*/ 36 h 135"/>
                  <a:gd name="T14" fmla="*/ 50 w 158"/>
                  <a:gd name="T15" fmla="*/ 36 h 135"/>
                  <a:gd name="T16" fmla="*/ 65 w 158"/>
                  <a:gd name="T17" fmla="*/ 21 h 135"/>
                  <a:gd name="T18" fmla="*/ 65 w 158"/>
                  <a:gd name="T19" fmla="*/ 0 h 135"/>
                  <a:gd name="T20" fmla="*/ 158 w 158"/>
                  <a:gd name="T21" fmla="*/ 0 h 135"/>
                  <a:gd name="T22" fmla="*/ 158 w 158"/>
                  <a:gd name="T23" fmla="*/ 40 h 135"/>
                  <a:gd name="T24" fmla="*/ 99 w 158"/>
                  <a:gd name="T25" fmla="*/ 40 h 135"/>
                  <a:gd name="T26" fmla="*/ 99 w 158"/>
                  <a:gd name="T27" fmla="*/ 92 h 135"/>
                  <a:gd name="T28" fmla="*/ 82 w 158"/>
                  <a:gd name="T29" fmla="*/ 92 h 135"/>
                  <a:gd name="T30" fmla="*/ 82 w 158"/>
                  <a:gd name="T31" fmla="*/ 125 h 135"/>
                  <a:gd name="T32" fmla="*/ 24 w 158"/>
                  <a:gd name="T33" fmla="*/ 125 h 135"/>
                  <a:gd name="T34" fmla="*/ 17 w 158"/>
                  <a:gd name="T35" fmla="*/ 131 h 135"/>
                  <a:gd name="T36" fmla="*/ 17 w 158"/>
                  <a:gd name="T37" fmla="*/ 135 h 135"/>
                  <a:gd name="T38" fmla="*/ 17 w 158"/>
                  <a:gd name="T39" fmla="*/ 135 h 13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58"/>
                  <a:gd name="T61" fmla="*/ 0 h 135"/>
                  <a:gd name="T62" fmla="*/ 158 w 158"/>
                  <a:gd name="T63" fmla="*/ 135 h 13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58" h="135">
                    <a:moveTo>
                      <a:pt x="17" y="135"/>
                    </a:moveTo>
                    <a:lnTo>
                      <a:pt x="0" y="135"/>
                    </a:lnTo>
                    <a:lnTo>
                      <a:pt x="0" y="116"/>
                    </a:lnTo>
                    <a:lnTo>
                      <a:pt x="26" y="92"/>
                    </a:lnTo>
                    <a:lnTo>
                      <a:pt x="26" y="77"/>
                    </a:lnTo>
                    <a:lnTo>
                      <a:pt x="37" y="77"/>
                    </a:lnTo>
                    <a:lnTo>
                      <a:pt x="37" y="36"/>
                    </a:lnTo>
                    <a:lnTo>
                      <a:pt x="50" y="36"/>
                    </a:lnTo>
                    <a:lnTo>
                      <a:pt x="65" y="21"/>
                    </a:lnTo>
                    <a:lnTo>
                      <a:pt x="65" y="0"/>
                    </a:lnTo>
                    <a:lnTo>
                      <a:pt x="158" y="0"/>
                    </a:lnTo>
                    <a:lnTo>
                      <a:pt x="158" y="40"/>
                    </a:lnTo>
                    <a:lnTo>
                      <a:pt x="99" y="40"/>
                    </a:lnTo>
                    <a:lnTo>
                      <a:pt x="99" y="92"/>
                    </a:lnTo>
                    <a:lnTo>
                      <a:pt x="82" y="92"/>
                    </a:lnTo>
                    <a:lnTo>
                      <a:pt x="82" y="125"/>
                    </a:lnTo>
                    <a:lnTo>
                      <a:pt x="24" y="125"/>
                    </a:lnTo>
                    <a:lnTo>
                      <a:pt x="17" y="131"/>
                    </a:lnTo>
                    <a:lnTo>
                      <a:pt x="17" y="13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3" name="Freeform 85"/>
              <p:cNvSpPr>
                <a:spLocks/>
              </p:cNvSpPr>
              <p:nvPr/>
            </p:nvSpPr>
            <p:spPr bwMode="auto">
              <a:xfrm>
                <a:off x="2637" y="1661"/>
                <a:ext cx="339" cy="356"/>
              </a:xfrm>
              <a:custGeom>
                <a:avLst/>
                <a:gdLst>
                  <a:gd name="T0" fmla="*/ 108 w 339"/>
                  <a:gd name="T1" fmla="*/ 47 h 356"/>
                  <a:gd name="T2" fmla="*/ 121 w 339"/>
                  <a:gd name="T3" fmla="*/ 34 h 356"/>
                  <a:gd name="T4" fmla="*/ 149 w 339"/>
                  <a:gd name="T5" fmla="*/ 34 h 356"/>
                  <a:gd name="T6" fmla="*/ 169 w 339"/>
                  <a:gd name="T7" fmla="*/ 13 h 356"/>
                  <a:gd name="T8" fmla="*/ 261 w 339"/>
                  <a:gd name="T9" fmla="*/ 13 h 356"/>
                  <a:gd name="T10" fmla="*/ 274 w 339"/>
                  <a:gd name="T11" fmla="*/ 0 h 356"/>
                  <a:gd name="T12" fmla="*/ 274 w 339"/>
                  <a:gd name="T13" fmla="*/ 67 h 356"/>
                  <a:gd name="T14" fmla="*/ 274 w 339"/>
                  <a:gd name="T15" fmla="*/ 86 h 356"/>
                  <a:gd name="T16" fmla="*/ 285 w 339"/>
                  <a:gd name="T17" fmla="*/ 97 h 356"/>
                  <a:gd name="T18" fmla="*/ 285 w 339"/>
                  <a:gd name="T19" fmla="*/ 123 h 356"/>
                  <a:gd name="T20" fmla="*/ 305 w 339"/>
                  <a:gd name="T21" fmla="*/ 146 h 356"/>
                  <a:gd name="T22" fmla="*/ 305 w 339"/>
                  <a:gd name="T23" fmla="*/ 146 h 356"/>
                  <a:gd name="T24" fmla="*/ 305 w 339"/>
                  <a:gd name="T25" fmla="*/ 228 h 356"/>
                  <a:gd name="T26" fmla="*/ 339 w 339"/>
                  <a:gd name="T27" fmla="*/ 263 h 356"/>
                  <a:gd name="T28" fmla="*/ 287 w 339"/>
                  <a:gd name="T29" fmla="*/ 313 h 356"/>
                  <a:gd name="T30" fmla="*/ 276 w 339"/>
                  <a:gd name="T31" fmla="*/ 313 h 356"/>
                  <a:gd name="T32" fmla="*/ 235 w 339"/>
                  <a:gd name="T33" fmla="*/ 356 h 356"/>
                  <a:gd name="T34" fmla="*/ 195 w 339"/>
                  <a:gd name="T35" fmla="*/ 356 h 356"/>
                  <a:gd name="T36" fmla="*/ 145 w 339"/>
                  <a:gd name="T37" fmla="*/ 304 h 356"/>
                  <a:gd name="T38" fmla="*/ 128 w 339"/>
                  <a:gd name="T39" fmla="*/ 304 h 356"/>
                  <a:gd name="T40" fmla="*/ 32 w 339"/>
                  <a:gd name="T41" fmla="*/ 207 h 356"/>
                  <a:gd name="T42" fmla="*/ 7 w 339"/>
                  <a:gd name="T43" fmla="*/ 207 h 356"/>
                  <a:gd name="T44" fmla="*/ 7 w 339"/>
                  <a:gd name="T45" fmla="*/ 192 h 356"/>
                  <a:gd name="T46" fmla="*/ 0 w 339"/>
                  <a:gd name="T47" fmla="*/ 192 h 356"/>
                  <a:gd name="T48" fmla="*/ 0 w 339"/>
                  <a:gd name="T49" fmla="*/ 166 h 356"/>
                  <a:gd name="T50" fmla="*/ 22 w 339"/>
                  <a:gd name="T51" fmla="*/ 166 h 356"/>
                  <a:gd name="T52" fmla="*/ 22 w 339"/>
                  <a:gd name="T53" fmla="*/ 149 h 356"/>
                  <a:gd name="T54" fmla="*/ 56 w 339"/>
                  <a:gd name="T55" fmla="*/ 149 h 356"/>
                  <a:gd name="T56" fmla="*/ 106 w 339"/>
                  <a:gd name="T57" fmla="*/ 99 h 356"/>
                  <a:gd name="T58" fmla="*/ 128 w 339"/>
                  <a:gd name="T59" fmla="*/ 99 h 356"/>
                  <a:gd name="T60" fmla="*/ 117 w 339"/>
                  <a:gd name="T61" fmla="*/ 88 h 356"/>
                  <a:gd name="T62" fmla="*/ 117 w 339"/>
                  <a:gd name="T63" fmla="*/ 54 h 356"/>
                  <a:gd name="T64" fmla="*/ 108 w 339"/>
                  <a:gd name="T65" fmla="*/ 54 h 356"/>
                  <a:gd name="T66" fmla="*/ 108 w 339"/>
                  <a:gd name="T67" fmla="*/ 47 h 356"/>
                  <a:gd name="T68" fmla="*/ 108 w 339"/>
                  <a:gd name="T69" fmla="*/ 47 h 35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39"/>
                  <a:gd name="T106" fmla="*/ 0 h 356"/>
                  <a:gd name="T107" fmla="*/ 339 w 339"/>
                  <a:gd name="T108" fmla="*/ 356 h 35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39" h="356">
                    <a:moveTo>
                      <a:pt x="108" y="47"/>
                    </a:moveTo>
                    <a:lnTo>
                      <a:pt x="121" y="34"/>
                    </a:lnTo>
                    <a:lnTo>
                      <a:pt x="149" y="34"/>
                    </a:lnTo>
                    <a:lnTo>
                      <a:pt x="169" y="13"/>
                    </a:lnTo>
                    <a:lnTo>
                      <a:pt x="261" y="13"/>
                    </a:lnTo>
                    <a:lnTo>
                      <a:pt x="274" y="0"/>
                    </a:lnTo>
                    <a:lnTo>
                      <a:pt x="274" y="67"/>
                    </a:lnTo>
                    <a:lnTo>
                      <a:pt x="274" y="86"/>
                    </a:lnTo>
                    <a:lnTo>
                      <a:pt x="285" y="97"/>
                    </a:lnTo>
                    <a:lnTo>
                      <a:pt x="285" y="123"/>
                    </a:lnTo>
                    <a:lnTo>
                      <a:pt x="305" y="146"/>
                    </a:lnTo>
                    <a:lnTo>
                      <a:pt x="305" y="228"/>
                    </a:lnTo>
                    <a:lnTo>
                      <a:pt x="339" y="263"/>
                    </a:lnTo>
                    <a:lnTo>
                      <a:pt x="287" y="313"/>
                    </a:lnTo>
                    <a:lnTo>
                      <a:pt x="276" y="313"/>
                    </a:lnTo>
                    <a:lnTo>
                      <a:pt x="235" y="356"/>
                    </a:lnTo>
                    <a:lnTo>
                      <a:pt x="195" y="356"/>
                    </a:lnTo>
                    <a:lnTo>
                      <a:pt x="145" y="304"/>
                    </a:lnTo>
                    <a:lnTo>
                      <a:pt x="128" y="304"/>
                    </a:lnTo>
                    <a:lnTo>
                      <a:pt x="32" y="207"/>
                    </a:lnTo>
                    <a:lnTo>
                      <a:pt x="7" y="207"/>
                    </a:lnTo>
                    <a:lnTo>
                      <a:pt x="7" y="192"/>
                    </a:lnTo>
                    <a:lnTo>
                      <a:pt x="0" y="192"/>
                    </a:lnTo>
                    <a:lnTo>
                      <a:pt x="0" y="166"/>
                    </a:lnTo>
                    <a:lnTo>
                      <a:pt x="22" y="166"/>
                    </a:lnTo>
                    <a:lnTo>
                      <a:pt x="22" y="149"/>
                    </a:lnTo>
                    <a:lnTo>
                      <a:pt x="56" y="149"/>
                    </a:lnTo>
                    <a:lnTo>
                      <a:pt x="106" y="99"/>
                    </a:lnTo>
                    <a:lnTo>
                      <a:pt x="128" y="99"/>
                    </a:lnTo>
                    <a:lnTo>
                      <a:pt x="117" y="88"/>
                    </a:lnTo>
                    <a:lnTo>
                      <a:pt x="117" y="54"/>
                    </a:lnTo>
                    <a:lnTo>
                      <a:pt x="108" y="54"/>
                    </a:lnTo>
                    <a:lnTo>
                      <a:pt x="108" y="4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4" name="Freeform 86"/>
              <p:cNvSpPr>
                <a:spLocks/>
              </p:cNvSpPr>
              <p:nvPr/>
            </p:nvSpPr>
            <p:spPr bwMode="auto">
              <a:xfrm>
                <a:off x="2626" y="1581"/>
                <a:ext cx="56" cy="91"/>
              </a:xfrm>
              <a:custGeom>
                <a:avLst/>
                <a:gdLst>
                  <a:gd name="T0" fmla="*/ 41 w 56"/>
                  <a:gd name="T1" fmla="*/ 91 h 91"/>
                  <a:gd name="T2" fmla="*/ 41 w 56"/>
                  <a:gd name="T3" fmla="*/ 43 h 91"/>
                  <a:gd name="T4" fmla="*/ 56 w 56"/>
                  <a:gd name="T5" fmla="*/ 28 h 91"/>
                  <a:gd name="T6" fmla="*/ 56 w 56"/>
                  <a:gd name="T7" fmla="*/ 0 h 91"/>
                  <a:gd name="T8" fmla="*/ 13 w 56"/>
                  <a:gd name="T9" fmla="*/ 0 h 91"/>
                  <a:gd name="T10" fmla="*/ 13 w 56"/>
                  <a:gd name="T11" fmla="*/ 13 h 91"/>
                  <a:gd name="T12" fmla="*/ 13 w 56"/>
                  <a:gd name="T13" fmla="*/ 28 h 91"/>
                  <a:gd name="T14" fmla="*/ 0 w 56"/>
                  <a:gd name="T15" fmla="*/ 41 h 91"/>
                  <a:gd name="T16" fmla="*/ 0 w 56"/>
                  <a:gd name="T17" fmla="*/ 69 h 91"/>
                  <a:gd name="T18" fmla="*/ 16 w 56"/>
                  <a:gd name="T19" fmla="*/ 88 h 91"/>
                  <a:gd name="T20" fmla="*/ 22 w 56"/>
                  <a:gd name="T21" fmla="*/ 91 h 91"/>
                  <a:gd name="T22" fmla="*/ 41 w 56"/>
                  <a:gd name="T23" fmla="*/ 91 h 91"/>
                  <a:gd name="T24" fmla="*/ 41 w 56"/>
                  <a:gd name="T25" fmla="*/ 91 h 9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6"/>
                  <a:gd name="T40" fmla="*/ 0 h 91"/>
                  <a:gd name="T41" fmla="*/ 56 w 56"/>
                  <a:gd name="T42" fmla="*/ 91 h 9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6" h="91">
                    <a:moveTo>
                      <a:pt x="41" y="91"/>
                    </a:moveTo>
                    <a:lnTo>
                      <a:pt x="41" y="43"/>
                    </a:lnTo>
                    <a:lnTo>
                      <a:pt x="56" y="28"/>
                    </a:lnTo>
                    <a:lnTo>
                      <a:pt x="56" y="0"/>
                    </a:lnTo>
                    <a:lnTo>
                      <a:pt x="13" y="0"/>
                    </a:lnTo>
                    <a:lnTo>
                      <a:pt x="13" y="13"/>
                    </a:lnTo>
                    <a:lnTo>
                      <a:pt x="13" y="28"/>
                    </a:lnTo>
                    <a:lnTo>
                      <a:pt x="0" y="41"/>
                    </a:lnTo>
                    <a:lnTo>
                      <a:pt x="0" y="69"/>
                    </a:lnTo>
                    <a:lnTo>
                      <a:pt x="16" y="88"/>
                    </a:lnTo>
                    <a:lnTo>
                      <a:pt x="22" y="91"/>
                    </a:lnTo>
                    <a:lnTo>
                      <a:pt x="41" y="9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5" name="Freeform 87"/>
              <p:cNvSpPr>
                <a:spLocks/>
              </p:cNvSpPr>
              <p:nvPr/>
            </p:nvSpPr>
            <p:spPr bwMode="auto">
              <a:xfrm>
                <a:off x="2639" y="1540"/>
                <a:ext cx="184" cy="153"/>
              </a:xfrm>
              <a:custGeom>
                <a:avLst/>
                <a:gdLst>
                  <a:gd name="T0" fmla="*/ 0 w 184"/>
                  <a:gd name="T1" fmla="*/ 41 h 153"/>
                  <a:gd name="T2" fmla="*/ 0 w 184"/>
                  <a:gd name="T3" fmla="*/ 11 h 153"/>
                  <a:gd name="T4" fmla="*/ 11 w 184"/>
                  <a:gd name="T5" fmla="*/ 0 h 153"/>
                  <a:gd name="T6" fmla="*/ 48 w 184"/>
                  <a:gd name="T7" fmla="*/ 0 h 153"/>
                  <a:gd name="T8" fmla="*/ 61 w 184"/>
                  <a:gd name="T9" fmla="*/ 13 h 153"/>
                  <a:gd name="T10" fmla="*/ 102 w 184"/>
                  <a:gd name="T11" fmla="*/ 13 h 153"/>
                  <a:gd name="T12" fmla="*/ 108 w 184"/>
                  <a:gd name="T13" fmla="*/ 8 h 153"/>
                  <a:gd name="T14" fmla="*/ 128 w 184"/>
                  <a:gd name="T15" fmla="*/ 28 h 153"/>
                  <a:gd name="T16" fmla="*/ 149 w 184"/>
                  <a:gd name="T17" fmla="*/ 28 h 153"/>
                  <a:gd name="T18" fmla="*/ 184 w 184"/>
                  <a:gd name="T19" fmla="*/ 28 h 153"/>
                  <a:gd name="T20" fmla="*/ 184 w 184"/>
                  <a:gd name="T21" fmla="*/ 41 h 153"/>
                  <a:gd name="T22" fmla="*/ 169 w 184"/>
                  <a:gd name="T23" fmla="*/ 54 h 153"/>
                  <a:gd name="T24" fmla="*/ 147 w 184"/>
                  <a:gd name="T25" fmla="*/ 78 h 153"/>
                  <a:gd name="T26" fmla="*/ 134 w 184"/>
                  <a:gd name="T27" fmla="*/ 78 h 153"/>
                  <a:gd name="T28" fmla="*/ 134 w 184"/>
                  <a:gd name="T29" fmla="*/ 108 h 153"/>
                  <a:gd name="T30" fmla="*/ 117 w 184"/>
                  <a:gd name="T31" fmla="*/ 125 h 153"/>
                  <a:gd name="T32" fmla="*/ 100 w 184"/>
                  <a:gd name="T33" fmla="*/ 142 h 153"/>
                  <a:gd name="T34" fmla="*/ 72 w 184"/>
                  <a:gd name="T35" fmla="*/ 142 h 153"/>
                  <a:gd name="T36" fmla="*/ 63 w 184"/>
                  <a:gd name="T37" fmla="*/ 142 h 153"/>
                  <a:gd name="T38" fmla="*/ 52 w 184"/>
                  <a:gd name="T39" fmla="*/ 153 h 153"/>
                  <a:gd name="T40" fmla="*/ 41 w 184"/>
                  <a:gd name="T41" fmla="*/ 153 h 153"/>
                  <a:gd name="T42" fmla="*/ 41 w 184"/>
                  <a:gd name="T43" fmla="*/ 132 h 153"/>
                  <a:gd name="T44" fmla="*/ 28 w 184"/>
                  <a:gd name="T45" fmla="*/ 132 h 153"/>
                  <a:gd name="T46" fmla="*/ 28 w 184"/>
                  <a:gd name="T47" fmla="*/ 84 h 153"/>
                  <a:gd name="T48" fmla="*/ 43 w 184"/>
                  <a:gd name="T49" fmla="*/ 69 h 153"/>
                  <a:gd name="T50" fmla="*/ 43 w 184"/>
                  <a:gd name="T51" fmla="*/ 41 h 153"/>
                  <a:gd name="T52" fmla="*/ 0 w 184"/>
                  <a:gd name="T53" fmla="*/ 41 h 153"/>
                  <a:gd name="T54" fmla="*/ 0 w 184"/>
                  <a:gd name="T55" fmla="*/ 41 h 1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84"/>
                  <a:gd name="T85" fmla="*/ 0 h 153"/>
                  <a:gd name="T86" fmla="*/ 184 w 184"/>
                  <a:gd name="T87" fmla="*/ 153 h 1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84" h="153">
                    <a:moveTo>
                      <a:pt x="0" y="41"/>
                    </a:moveTo>
                    <a:lnTo>
                      <a:pt x="0" y="11"/>
                    </a:lnTo>
                    <a:lnTo>
                      <a:pt x="11" y="0"/>
                    </a:lnTo>
                    <a:lnTo>
                      <a:pt x="48" y="0"/>
                    </a:lnTo>
                    <a:lnTo>
                      <a:pt x="61" y="13"/>
                    </a:lnTo>
                    <a:lnTo>
                      <a:pt x="102" y="13"/>
                    </a:lnTo>
                    <a:lnTo>
                      <a:pt x="108" y="8"/>
                    </a:lnTo>
                    <a:lnTo>
                      <a:pt x="128" y="28"/>
                    </a:lnTo>
                    <a:lnTo>
                      <a:pt x="149" y="28"/>
                    </a:lnTo>
                    <a:lnTo>
                      <a:pt x="184" y="28"/>
                    </a:lnTo>
                    <a:lnTo>
                      <a:pt x="184" y="41"/>
                    </a:lnTo>
                    <a:lnTo>
                      <a:pt x="169" y="54"/>
                    </a:lnTo>
                    <a:lnTo>
                      <a:pt x="147" y="78"/>
                    </a:lnTo>
                    <a:lnTo>
                      <a:pt x="134" y="78"/>
                    </a:lnTo>
                    <a:lnTo>
                      <a:pt x="134" y="108"/>
                    </a:lnTo>
                    <a:lnTo>
                      <a:pt x="117" y="125"/>
                    </a:lnTo>
                    <a:lnTo>
                      <a:pt x="100" y="142"/>
                    </a:lnTo>
                    <a:lnTo>
                      <a:pt x="72" y="142"/>
                    </a:lnTo>
                    <a:lnTo>
                      <a:pt x="63" y="142"/>
                    </a:lnTo>
                    <a:lnTo>
                      <a:pt x="52" y="153"/>
                    </a:lnTo>
                    <a:lnTo>
                      <a:pt x="41" y="153"/>
                    </a:lnTo>
                    <a:lnTo>
                      <a:pt x="41" y="132"/>
                    </a:lnTo>
                    <a:lnTo>
                      <a:pt x="28" y="132"/>
                    </a:lnTo>
                    <a:lnTo>
                      <a:pt x="28" y="84"/>
                    </a:lnTo>
                    <a:lnTo>
                      <a:pt x="43" y="69"/>
                    </a:lnTo>
                    <a:lnTo>
                      <a:pt x="43" y="41"/>
                    </a:lnTo>
                    <a:lnTo>
                      <a:pt x="0" y="4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6" name="Freeform 88"/>
              <p:cNvSpPr>
                <a:spLocks/>
              </p:cNvSpPr>
              <p:nvPr/>
            </p:nvSpPr>
            <p:spPr bwMode="auto">
              <a:xfrm>
                <a:off x="2702" y="1408"/>
                <a:ext cx="199" cy="160"/>
              </a:xfrm>
              <a:custGeom>
                <a:avLst/>
                <a:gdLst>
                  <a:gd name="T0" fmla="*/ 45 w 199"/>
                  <a:gd name="T1" fmla="*/ 140 h 160"/>
                  <a:gd name="T2" fmla="*/ 45 w 199"/>
                  <a:gd name="T3" fmla="*/ 80 h 160"/>
                  <a:gd name="T4" fmla="*/ 26 w 199"/>
                  <a:gd name="T5" fmla="*/ 61 h 160"/>
                  <a:gd name="T6" fmla="*/ 13 w 199"/>
                  <a:gd name="T7" fmla="*/ 61 h 160"/>
                  <a:gd name="T8" fmla="*/ 0 w 199"/>
                  <a:gd name="T9" fmla="*/ 50 h 160"/>
                  <a:gd name="T10" fmla="*/ 0 w 199"/>
                  <a:gd name="T11" fmla="*/ 43 h 160"/>
                  <a:gd name="T12" fmla="*/ 48 w 199"/>
                  <a:gd name="T13" fmla="*/ 43 h 160"/>
                  <a:gd name="T14" fmla="*/ 48 w 199"/>
                  <a:gd name="T15" fmla="*/ 22 h 160"/>
                  <a:gd name="T16" fmla="*/ 63 w 199"/>
                  <a:gd name="T17" fmla="*/ 35 h 160"/>
                  <a:gd name="T18" fmla="*/ 69 w 199"/>
                  <a:gd name="T19" fmla="*/ 30 h 160"/>
                  <a:gd name="T20" fmla="*/ 99 w 199"/>
                  <a:gd name="T21" fmla="*/ 0 h 160"/>
                  <a:gd name="T22" fmla="*/ 114 w 199"/>
                  <a:gd name="T23" fmla="*/ 0 h 160"/>
                  <a:gd name="T24" fmla="*/ 129 w 199"/>
                  <a:gd name="T25" fmla="*/ 13 h 160"/>
                  <a:gd name="T26" fmla="*/ 142 w 199"/>
                  <a:gd name="T27" fmla="*/ 26 h 160"/>
                  <a:gd name="T28" fmla="*/ 155 w 199"/>
                  <a:gd name="T29" fmla="*/ 26 h 160"/>
                  <a:gd name="T30" fmla="*/ 171 w 199"/>
                  <a:gd name="T31" fmla="*/ 26 h 160"/>
                  <a:gd name="T32" fmla="*/ 188 w 199"/>
                  <a:gd name="T33" fmla="*/ 26 h 160"/>
                  <a:gd name="T34" fmla="*/ 199 w 199"/>
                  <a:gd name="T35" fmla="*/ 37 h 160"/>
                  <a:gd name="T36" fmla="*/ 186 w 199"/>
                  <a:gd name="T37" fmla="*/ 50 h 160"/>
                  <a:gd name="T38" fmla="*/ 186 w 199"/>
                  <a:gd name="T39" fmla="*/ 69 h 160"/>
                  <a:gd name="T40" fmla="*/ 186 w 199"/>
                  <a:gd name="T41" fmla="*/ 84 h 160"/>
                  <a:gd name="T42" fmla="*/ 186 w 199"/>
                  <a:gd name="T43" fmla="*/ 117 h 160"/>
                  <a:gd name="T44" fmla="*/ 186 w 199"/>
                  <a:gd name="T45" fmla="*/ 132 h 160"/>
                  <a:gd name="T46" fmla="*/ 171 w 199"/>
                  <a:gd name="T47" fmla="*/ 149 h 160"/>
                  <a:gd name="T48" fmla="*/ 153 w 199"/>
                  <a:gd name="T49" fmla="*/ 149 h 160"/>
                  <a:gd name="T50" fmla="*/ 138 w 199"/>
                  <a:gd name="T51" fmla="*/ 134 h 160"/>
                  <a:gd name="T52" fmla="*/ 121 w 199"/>
                  <a:gd name="T53" fmla="*/ 151 h 160"/>
                  <a:gd name="T54" fmla="*/ 121 w 199"/>
                  <a:gd name="T55" fmla="*/ 160 h 160"/>
                  <a:gd name="T56" fmla="*/ 65 w 199"/>
                  <a:gd name="T57" fmla="*/ 160 h 160"/>
                  <a:gd name="T58" fmla="*/ 45 w 199"/>
                  <a:gd name="T59" fmla="*/ 140 h 160"/>
                  <a:gd name="T60" fmla="*/ 45 w 199"/>
                  <a:gd name="T61" fmla="*/ 140 h 16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99"/>
                  <a:gd name="T94" fmla="*/ 0 h 160"/>
                  <a:gd name="T95" fmla="*/ 199 w 199"/>
                  <a:gd name="T96" fmla="*/ 160 h 16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99" h="160">
                    <a:moveTo>
                      <a:pt x="45" y="140"/>
                    </a:moveTo>
                    <a:lnTo>
                      <a:pt x="45" y="80"/>
                    </a:lnTo>
                    <a:lnTo>
                      <a:pt x="26" y="61"/>
                    </a:lnTo>
                    <a:lnTo>
                      <a:pt x="13" y="61"/>
                    </a:lnTo>
                    <a:lnTo>
                      <a:pt x="0" y="50"/>
                    </a:lnTo>
                    <a:lnTo>
                      <a:pt x="0" y="43"/>
                    </a:lnTo>
                    <a:lnTo>
                      <a:pt x="48" y="43"/>
                    </a:lnTo>
                    <a:lnTo>
                      <a:pt x="48" y="22"/>
                    </a:lnTo>
                    <a:lnTo>
                      <a:pt x="63" y="35"/>
                    </a:lnTo>
                    <a:lnTo>
                      <a:pt x="69" y="30"/>
                    </a:lnTo>
                    <a:lnTo>
                      <a:pt x="99" y="0"/>
                    </a:lnTo>
                    <a:lnTo>
                      <a:pt x="114" y="0"/>
                    </a:lnTo>
                    <a:lnTo>
                      <a:pt x="129" y="13"/>
                    </a:lnTo>
                    <a:lnTo>
                      <a:pt x="142" y="26"/>
                    </a:lnTo>
                    <a:lnTo>
                      <a:pt x="155" y="26"/>
                    </a:lnTo>
                    <a:lnTo>
                      <a:pt x="171" y="26"/>
                    </a:lnTo>
                    <a:lnTo>
                      <a:pt x="188" y="26"/>
                    </a:lnTo>
                    <a:lnTo>
                      <a:pt x="199" y="37"/>
                    </a:lnTo>
                    <a:lnTo>
                      <a:pt x="186" y="50"/>
                    </a:lnTo>
                    <a:lnTo>
                      <a:pt x="186" y="69"/>
                    </a:lnTo>
                    <a:lnTo>
                      <a:pt x="186" y="84"/>
                    </a:lnTo>
                    <a:lnTo>
                      <a:pt x="186" y="117"/>
                    </a:lnTo>
                    <a:lnTo>
                      <a:pt x="186" y="132"/>
                    </a:lnTo>
                    <a:lnTo>
                      <a:pt x="171" y="149"/>
                    </a:lnTo>
                    <a:lnTo>
                      <a:pt x="153" y="149"/>
                    </a:lnTo>
                    <a:lnTo>
                      <a:pt x="138" y="134"/>
                    </a:lnTo>
                    <a:lnTo>
                      <a:pt x="121" y="151"/>
                    </a:lnTo>
                    <a:lnTo>
                      <a:pt x="121" y="160"/>
                    </a:lnTo>
                    <a:lnTo>
                      <a:pt x="65" y="160"/>
                    </a:lnTo>
                    <a:lnTo>
                      <a:pt x="45" y="14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7" name="Freeform 89"/>
              <p:cNvSpPr>
                <a:spLocks/>
              </p:cNvSpPr>
              <p:nvPr/>
            </p:nvSpPr>
            <p:spPr bwMode="auto">
              <a:xfrm>
                <a:off x="2682" y="1264"/>
                <a:ext cx="111" cy="162"/>
              </a:xfrm>
              <a:custGeom>
                <a:avLst/>
                <a:gdLst>
                  <a:gd name="T0" fmla="*/ 13 w 111"/>
                  <a:gd name="T1" fmla="*/ 162 h 162"/>
                  <a:gd name="T2" fmla="*/ 42 w 111"/>
                  <a:gd name="T3" fmla="*/ 162 h 162"/>
                  <a:gd name="T4" fmla="*/ 42 w 111"/>
                  <a:gd name="T5" fmla="*/ 149 h 162"/>
                  <a:gd name="T6" fmla="*/ 102 w 111"/>
                  <a:gd name="T7" fmla="*/ 149 h 162"/>
                  <a:gd name="T8" fmla="*/ 111 w 111"/>
                  <a:gd name="T9" fmla="*/ 140 h 162"/>
                  <a:gd name="T10" fmla="*/ 111 w 111"/>
                  <a:gd name="T11" fmla="*/ 106 h 162"/>
                  <a:gd name="T12" fmla="*/ 98 w 111"/>
                  <a:gd name="T13" fmla="*/ 106 h 162"/>
                  <a:gd name="T14" fmla="*/ 70 w 111"/>
                  <a:gd name="T15" fmla="*/ 78 h 162"/>
                  <a:gd name="T16" fmla="*/ 70 w 111"/>
                  <a:gd name="T17" fmla="*/ 60 h 162"/>
                  <a:gd name="T18" fmla="*/ 52 w 111"/>
                  <a:gd name="T19" fmla="*/ 41 h 162"/>
                  <a:gd name="T20" fmla="*/ 52 w 111"/>
                  <a:gd name="T21" fmla="*/ 34 h 162"/>
                  <a:gd name="T22" fmla="*/ 63 w 111"/>
                  <a:gd name="T23" fmla="*/ 34 h 162"/>
                  <a:gd name="T24" fmla="*/ 63 w 111"/>
                  <a:gd name="T25" fmla="*/ 21 h 162"/>
                  <a:gd name="T26" fmla="*/ 24 w 111"/>
                  <a:gd name="T27" fmla="*/ 21 h 162"/>
                  <a:gd name="T28" fmla="*/ 24 w 111"/>
                  <a:gd name="T29" fmla="*/ 13 h 162"/>
                  <a:gd name="T30" fmla="*/ 35 w 111"/>
                  <a:gd name="T31" fmla="*/ 13 h 162"/>
                  <a:gd name="T32" fmla="*/ 35 w 111"/>
                  <a:gd name="T33" fmla="*/ 0 h 162"/>
                  <a:gd name="T34" fmla="*/ 0 w 111"/>
                  <a:gd name="T35" fmla="*/ 0 h 162"/>
                  <a:gd name="T36" fmla="*/ 0 w 111"/>
                  <a:gd name="T37" fmla="*/ 34 h 162"/>
                  <a:gd name="T38" fmla="*/ 0 w 111"/>
                  <a:gd name="T39" fmla="*/ 56 h 162"/>
                  <a:gd name="T40" fmla="*/ 13 w 111"/>
                  <a:gd name="T41" fmla="*/ 69 h 162"/>
                  <a:gd name="T42" fmla="*/ 33 w 111"/>
                  <a:gd name="T43" fmla="*/ 69 h 162"/>
                  <a:gd name="T44" fmla="*/ 54 w 111"/>
                  <a:gd name="T45" fmla="*/ 92 h 162"/>
                  <a:gd name="T46" fmla="*/ 37 w 111"/>
                  <a:gd name="T47" fmla="*/ 92 h 162"/>
                  <a:gd name="T48" fmla="*/ 28 w 111"/>
                  <a:gd name="T49" fmla="*/ 101 h 162"/>
                  <a:gd name="T50" fmla="*/ 16 w 111"/>
                  <a:gd name="T51" fmla="*/ 110 h 162"/>
                  <a:gd name="T52" fmla="*/ 16 w 111"/>
                  <a:gd name="T53" fmla="*/ 127 h 162"/>
                  <a:gd name="T54" fmla="*/ 28 w 111"/>
                  <a:gd name="T55" fmla="*/ 138 h 162"/>
                  <a:gd name="T56" fmla="*/ 28 w 111"/>
                  <a:gd name="T57" fmla="*/ 144 h 162"/>
                  <a:gd name="T58" fmla="*/ 13 w 111"/>
                  <a:gd name="T59" fmla="*/ 159 h 162"/>
                  <a:gd name="T60" fmla="*/ 13 w 111"/>
                  <a:gd name="T61" fmla="*/ 162 h 162"/>
                  <a:gd name="T62" fmla="*/ 13 w 111"/>
                  <a:gd name="T63" fmla="*/ 162 h 162"/>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1"/>
                  <a:gd name="T97" fmla="*/ 0 h 162"/>
                  <a:gd name="T98" fmla="*/ 111 w 111"/>
                  <a:gd name="T99" fmla="*/ 162 h 162"/>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1" h="162">
                    <a:moveTo>
                      <a:pt x="13" y="162"/>
                    </a:moveTo>
                    <a:lnTo>
                      <a:pt x="42" y="162"/>
                    </a:lnTo>
                    <a:lnTo>
                      <a:pt x="42" y="149"/>
                    </a:lnTo>
                    <a:lnTo>
                      <a:pt x="102" y="149"/>
                    </a:lnTo>
                    <a:lnTo>
                      <a:pt x="111" y="140"/>
                    </a:lnTo>
                    <a:lnTo>
                      <a:pt x="111" y="106"/>
                    </a:lnTo>
                    <a:lnTo>
                      <a:pt x="98" y="106"/>
                    </a:lnTo>
                    <a:lnTo>
                      <a:pt x="70" y="78"/>
                    </a:lnTo>
                    <a:lnTo>
                      <a:pt x="70" y="60"/>
                    </a:lnTo>
                    <a:lnTo>
                      <a:pt x="52" y="41"/>
                    </a:lnTo>
                    <a:lnTo>
                      <a:pt x="52" y="34"/>
                    </a:lnTo>
                    <a:lnTo>
                      <a:pt x="63" y="34"/>
                    </a:lnTo>
                    <a:lnTo>
                      <a:pt x="63" y="21"/>
                    </a:lnTo>
                    <a:lnTo>
                      <a:pt x="24" y="21"/>
                    </a:lnTo>
                    <a:lnTo>
                      <a:pt x="24" y="13"/>
                    </a:lnTo>
                    <a:lnTo>
                      <a:pt x="35" y="13"/>
                    </a:lnTo>
                    <a:lnTo>
                      <a:pt x="35" y="0"/>
                    </a:lnTo>
                    <a:lnTo>
                      <a:pt x="0" y="0"/>
                    </a:lnTo>
                    <a:lnTo>
                      <a:pt x="0" y="34"/>
                    </a:lnTo>
                    <a:lnTo>
                      <a:pt x="0" y="56"/>
                    </a:lnTo>
                    <a:lnTo>
                      <a:pt x="13" y="69"/>
                    </a:lnTo>
                    <a:lnTo>
                      <a:pt x="33" y="69"/>
                    </a:lnTo>
                    <a:lnTo>
                      <a:pt x="54" y="92"/>
                    </a:lnTo>
                    <a:lnTo>
                      <a:pt x="37" y="92"/>
                    </a:lnTo>
                    <a:lnTo>
                      <a:pt x="28" y="101"/>
                    </a:lnTo>
                    <a:lnTo>
                      <a:pt x="16" y="110"/>
                    </a:lnTo>
                    <a:lnTo>
                      <a:pt x="16" y="127"/>
                    </a:lnTo>
                    <a:lnTo>
                      <a:pt x="28" y="138"/>
                    </a:lnTo>
                    <a:lnTo>
                      <a:pt x="28" y="144"/>
                    </a:lnTo>
                    <a:lnTo>
                      <a:pt x="13" y="159"/>
                    </a:lnTo>
                    <a:lnTo>
                      <a:pt x="13" y="16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8" name="Freeform 90"/>
              <p:cNvSpPr>
                <a:spLocks/>
              </p:cNvSpPr>
              <p:nvPr/>
            </p:nvSpPr>
            <p:spPr bwMode="auto">
              <a:xfrm>
                <a:off x="2626" y="1315"/>
                <a:ext cx="65" cy="85"/>
              </a:xfrm>
              <a:custGeom>
                <a:avLst/>
                <a:gdLst>
                  <a:gd name="T0" fmla="*/ 0 w 65"/>
                  <a:gd name="T1" fmla="*/ 35 h 85"/>
                  <a:gd name="T2" fmla="*/ 0 w 65"/>
                  <a:gd name="T3" fmla="*/ 48 h 85"/>
                  <a:gd name="T4" fmla="*/ 13 w 65"/>
                  <a:gd name="T5" fmla="*/ 63 h 85"/>
                  <a:gd name="T6" fmla="*/ 0 w 65"/>
                  <a:gd name="T7" fmla="*/ 63 h 85"/>
                  <a:gd name="T8" fmla="*/ 0 w 65"/>
                  <a:gd name="T9" fmla="*/ 85 h 85"/>
                  <a:gd name="T10" fmla="*/ 24 w 65"/>
                  <a:gd name="T11" fmla="*/ 85 h 85"/>
                  <a:gd name="T12" fmla="*/ 41 w 65"/>
                  <a:gd name="T13" fmla="*/ 85 h 85"/>
                  <a:gd name="T14" fmla="*/ 65 w 65"/>
                  <a:gd name="T15" fmla="*/ 61 h 85"/>
                  <a:gd name="T16" fmla="*/ 65 w 65"/>
                  <a:gd name="T17" fmla="*/ 27 h 85"/>
                  <a:gd name="T18" fmla="*/ 52 w 65"/>
                  <a:gd name="T19" fmla="*/ 13 h 85"/>
                  <a:gd name="T20" fmla="*/ 52 w 65"/>
                  <a:gd name="T21" fmla="*/ 0 h 85"/>
                  <a:gd name="T22" fmla="*/ 33 w 65"/>
                  <a:gd name="T23" fmla="*/ 0 h 85"/>
                  <a:gd name="T24" fmla="*/ 30 w 65"/>
                  <a:gd name="T25" fmla="*/ 0 h 85"/>
                  <a:gd name="T26" fmla="*/ 30 w 65"/>
                  <a:gd name="T27" fmla="*/ 26 h 85"/>
                  <a:gd name="T28" fmla="*/ 30 w 65"/>
                  <a:gd name="T29" fmla="*/ 31 h 85"/>
                  <a:gd name="T30" fmla="*/ 0 w 65"/>
                  <a:gd name="T31" fmla="*/ 31 h 85"/>
                  <a:gd name="T32" fmla="*/ 0 w 65"/>
                  <a:gd name="T33" fmla="*/ 35 h 85"/>
                  <a:gd name="T34" fmla="*/ 0 w 65"/>
                  <a:gd name="T35" fmla="*/ 35 h 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65"/>
                  <a:gd name="T55" fmla="*/ 0 h 85"/>
                  <a:gd name="T56" fmla="*/ 65 w 65"/>
                  <a:gd name="T57" fmla="*/ 85 h 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65" h="85">
                    <a:moveTo>
                      <a:pt x="0" y="35"/>
                    </a:moveTo>
                    <a:lnTo>
                      <a:pt x="0" y="48"/>
                    </a:lnTo>
                    <a:lnTo>
                      <a:pt x="13" y="63"/>
                    </a:lnTo>
                    <a:lnTo>
                      <a:pt x="0" y="63"/>
                    </a:lnTo>
                    <a:lnTo>
                      <a:pt x="0" y="85"/>
                    </a:lnTo>
                    <a:lnTo>
                      <a:pt x="24" y="85"/>
                    </a:lnTo>
                    <a:lnTo>
                      <a:pt x="41" y="85"/>
                    </a:lnTo>
                    <a:lnTo>
                      <a:pt x="65" y="61"/>
                    </a:lnTo>
                    <a:lnTo>
                      <a:pt x="65" y="27"/>
                    </a:lnTo>
                    <a:lnTo>
                      <a:pt x="52" y="13"/>
                    </a:lnTo>
                    <a:lnTo>
                      <a:pt x="52" y="0"/>
                    </a:lnTo>
                    <a:lnTo>
                      <a:pt x="33" y="0"/>
                    </a:lnTo>
                    <a:lnTo>
                      <a:pt x="30" y="0"/>
                    </a:lnTo>
                    <a:lnTo>
                      <a:pt x="30" y="26"/>
                    </a:lnTo>
                    <a:lnTo>
                      <a:pt x="30" y="31"/>
                    </a:lnTo>
                    <a:lnTo>
                      <a:pt x="0" y="31"/>
                    </a:lnTo>
                    <a:lnTo>
                      <a:pt x="0" y="3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09" name="Freeform 91"/>
              <p:cNvSpPr>
                <a:spLocks/>
              </p:cNvSpPr>
              <p:nvPr/>
            </p:nvSpPr>
            <p:spPr bwMode="auto">
              <a:xfrm>
                <a:off x="2901" y="1587"/>
                <a:ext cx="25" cy="52"/>
              </a:xfrm>
              <a:custGeom>
                <a:avLst/>
                <a:gdLst>
                  <a:gd name="T0" fmla="*/ 12 w 25"/>
                  <a:gd name="T1" fmla="*/ 0 h 52"/>
                  <a:gd name="T2" fmla="*/ 0 w 25"/>
                  <a:gd name="T3" fmla="*/ 13 h 52"/>
                  <a:gd name="T4" fmla="*/ 0 w 25"/>
                  <a:gd name="T5" fmla="*/ 41 h 52"/>
                  <a:gd name="T6" fmla="*/ 13 w 25"/>
                  <a:gd name="T7" fmla="*/ 52 h 52"/>
                  <a:gd name="T8" fmla="*/ 25 w 25"/>
                  <a:gd name="T9" fmla="*/ 43 h 52"/>
                  <a:gd name="T10" fmla="*/ 25 w 25"/>
                  <a:gd name="T11" fmla="*/ 13 h 52"/>
                  <a:gd name="T12" fmla="*/ 12 w 25"/>
                  <a:gd name="T13" fmla="*/ 0 h 52"/>
                  <a:gd name="T14" fmla="*/ 12 w 25"/>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52"/>
                  <a:gd name="T26" fmla="*/ 25 w 25"/>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52">
                    <a:moveTo>
                      <a:pt x="12" y="0"/>
                    </a:moveTo>
                    <a:lnTo>
                      <a:pt x="0" y="13"/>
                    </a:lnTo>
                    <a:lnTo>
                      <a:pt x="0" y="41"/>
                    </a:lnTo>
                    <a:lnTo>
                      <a:pt x="13" y="52"/>
                    </a:lnTo>
                    <a:lnTo>
                      <a:pt x="25" y="43"/>
                    </a:lnTo>
                    <a:lnTo>
                      <a:pt x="25" y="13"/>
                    </a:lnTo>
                    <a:lnTo>
                      <a:pt x="12"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0" name="Freeform 92"/>
              <p:cNvSpPr>
                <a:spLocks/>
              </p:cNvSpPr>
              <p:nvPr/>
            </p:nvSpPr>
            <p:spPr bwMode="auto">
              <a:xfrm>
                <a:off x="2899" y="1551"/>
                <a:ext cx="17" cy="32"/>
              </a:xfrm>
              <a:custGeom>
                <a:avLst/>
                <a:gdLst>
                  <a:gd name="T0" fmla="*/ 17 w 17"/>
                  <a:gd name="T1" fmla="*/ 32 h 32"/>
                  <a:gd name="T2" fmla="*/ 10 w 17"/>
                  <a:gd name="T3" fmla="*/ 32 h 32"/>
                  <a:gd name="T4" fmla="*/ 0 w 17"/>
                  <a:gd name="T5" fmla="*/ 23 h 32"/>
                  <a:gd name="T6" fmla="*/ 0 w 17"/>
                  <a:gd name="T7" fmla="*/ 17 h 32"/>
                  <a:gd name="T8" fmla="*/ 17 w 17"/>
                  <a:gd name="T9" fmla="*/ 0 h 32"/>
                  <a:gd name="T10" fmla="*/ 17 w 17"/>
                  <a:gd name="T11" fmla="*/ 32 h 32"/>
                  <a:gd name="T12" fmla="*/ 17 w 17"/>
                  <a:gd name="T13" fmla="*/ 32 h 32"/>
                  <a:gd name="T14" fmla="*/ 0 60000 65536"/>
                  <a:gd name="T15" fmla="*/ 0 60000 65536"/>
                  <a:gd name="T16" fmla="*/ 0 60000 65536"/>
                  <a:gd name="T17" fmla="*/ 0 60000 65536"/>
                  <a:gd name="T18" fmla="*/ 0 60000 65536"/>
                  <a:gd name="T19" fmla="*/ 0 60000 65536"/>
                  <a:gd name="T20" fmla="*/ 0 60000 65536"/>
                  <a:gd name="T21" fmla="*/ 0 w 17"/>
                  <a:gd name="T22" fmla="*/ 0 h 32"/>
                  <a:gd name="T23" fmla="*/ 17 w 17"/>
                  <a:gd name="T24" fmla="*/ 32 h 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7" h="32">
                    <a:moveTo>
                      <a:pt x="17" y="32"/>
                    </a:moveTo>
                    <a:lnTo>
                      <a:pt x="10" y="32"/>
                    </a:lnTo>
                    <a:lnTo>
                      <a:pt x="0" y="23"/>
                    </a:lnTo>
                    <a:lnTo>
                      <a:pt x="0" y="17"/>
                    </a:lnTo>
                    <a:lnTo>
                      <a:pt x="17" y="0"/>
                    </a:lnTo>
                    <a:lnTo>
                      <a:pt x="17" y="3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1" name="Freeform 93"/>
              <p:cNvSpPr>
                <a:spLocks/>
              </p:cNvSpPr>
              <p:nvPr/>
            </p:nvSpPr>
            <p:spPr bwMode="auto">
              <a:xfrm>
                <a:off x="2816" y="1397"/>
                <a:ext cx="67" cy="39"/>
              </a:xfrm>
              <a:custGeom>
                <a:avLst/>
                <a:gdLst>
                  <a:gd name="T0" fmla="*/ 0 w 67"/>
                  <a:gd name="T1" fmla="*/ 11 h 39"/>
                  <a:gd name="T2" fmla="*/ 11 w 67"/>
                  <a:gd name="T3" fmla="*/ 0 h 39"/>
                  <a:gd name="T4" fmla="*/ 48 w 67"/>
                  <a:gd name="T5" fmla="*/ 0 h 39"/>
                  <a:gd name="T6" fmla="*/ 67 w 67"/>
                  <a:gd name="T7" fmla="*/ 18 h 39"/>
                  <a:gd name="T8" fmla="*/ 67 w 67"/>
                  <a:gd name="T9" fmla="*/ 39 h 39"/>
                  <a:gd name="T10" fmla="*/ 28 w 67"/>
                  <a:gd name="T11" fmla="*/ 39 h 39"/>
                  <a:gd name="T12" fmla="*/ 0 w 67"/>
                  <a:gd name="T13" fmla="*/ 11 h 39"/>
                  <a:gd name="T14" fmla="*/ 0 w 67"/>
                  <a:gd name="T15" fmla="*/ 11 h 39"/>
                  <a:gd name="T16" fmla="*/ 0 60000 65536"/>
                  <a:gd name="T17" fmla="*/ 0 60000 65536"/>
                  <a:gd name="T18" fmla="*/ 0 60000 65536"/>
                  <a:gd name="T19" fmla="*/ 0 60000 65536"/>
                  <a:gd name="T20" fmla="*/ 0 60000 65536"/>
                  <a:gd name="T21" fmla="*/ 0 60000 65536"/>
                  <a:gd name="T22" fmla="*/ 0 60000 65536"/>
                  <a:gd name="T23" fmla="*/ 0 60000 65536"/>
                  <a:gd name="T24" fmla="*/ 0 w 67"/>
                  <a:gd name="T25" fmla="*/ 0 h 39"/>
                  <a:gd name="T26" fmla="*/ 67 w 67"/>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7" h="39">
                    <a:moveTo>
                      <a:pt x="0" y="11"/>
                    </a:moveTo>
                    <a:lnTo>
                      <a:pt x="11" y="0"/>
                    </a:lnTo>
                    <a:lnTo>
                      <a:pt x="48" y="0"/>
                    </a:lnTo>
                    <a:lnTo>
                      <a:pt x="67" y="18"/>
                    </a:lnTo>
                    <a:lnTo>
                      <a:pt x="67" y="39"/>
                    </a:lnTo>
                    <a:lnTo>
                      <a:pt x="28" y="39"/>
                    </a:lnTo>
                    <a:lnTo>
                      <a:pt x="0" y="1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2" name="Freeform 94"/>
              <p:cNvSpPr>
                <a:spLocks/>
              </p:cNvSpPr>
              <p:nvPr/>
            </p:nvSpPr>
            <p:spPr bwMode="auto">
              <a:xfrm>
                <a:off x="2832" y="1363"/>
                <a:ext cx="54" cy="35"/>
              </a:xfrm>
              <a:custGeom>
                <a:avLst/>
                <a:gdLst>
                  <a:gd name="T0" fmla="*/ 0 w 54"/>
                  <a:gd name="T1" fmla="*/ 34 h 35"/>
                  <a:gd name="T2" fmla="*/ 0 w 54"/>
                  <a:gd name="T3" fmla="*/ 7 h 35"/>
                  <a:gd name="T4" fmla="*/ 26 w 54"/>
                  <a:gd name="T5" fmla="*/ 7 h 35"/>
                  <a:gd name="T6" fmla="*/ 26 w 54"/>
                  <a:gd name="T7" fmla="*/ 0 h 35"/>
                  <a:gd name="T8" fmla="*/ 54 w 54"/>
                  <a:gd name="T9" fmla="*/ 0 h 35"/>
                  <a:gd name="T10" fmla="*/ 54 w 54"/>
                  <a:gd name="T11" fmla="*/ 28 h 35"/>
                  <a:gd name="T12" fmla="*/ 43 w 54"/>
                  <a:gd name="T13" fmla="*/ 28 h 35"/>
                  <a:gd name="T14" fmla="*/ 36 w 54"/>
                  <a:gd name="T15" fmla="*/ 35 h 35"/>
                  <a:gd name="T16" fmla="*/ 32 w 54"/>
                  <a:gd name="T17" fmla="*/ 34 h 35"/>
                  <a:gd name="T18" fmla="*/ 0 w 54"/>
                  <a:gd name="T19" fmla="*/ 34 h 35"/>
                  <a:gd name="T20" fmla="*/ 0 w 54"/>
                  <a:gd name="T21" fmla="*/ 34 h 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35"/>
                  <a:gd name="T35" fmla="*/ 54 w 54"/>
                  <a:gd name="T36" fmla="*/ 35 h 3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35">
                    <a:moveTo>
                      <a:pt x="0" y="34"/>
                    </a:moveTo>
                    <a:lnTo>
                      <a:pt x="0" y="7"/>
                    </a:lnTo>
                    <a:lnTo>
                      <a:pt x="26" y="7"/>
                    </a:lnTo>
                    <a:lnTo>
                      <a:pt x="26" y="0"/>
                    </a:lnTo>
                    <a:lnTo>
                      <a:pt x="54" y="0"/>
                    </a:lnTo>
                    <a:lnTo>
                      <a:pt x="54" y="28"/>
                    </a:lnTo>
                    <a:lnTo>
                      <a:pt x="43" y="28"/>
                    </a:lnTo>
                    <a:lnTo>
                      <a:pt x="36" y="35"/>
                    </a:lnTo>
                    <a:lnTo>
                      <a:pt x="32" y="34"/>
                    </a:lnTo>
                    <a:lnTo>
                      <a:pt x="0" y="3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3" name="Freeform 95"/>
              <p:cNvSpPr>
                <a:spLocks/>
              </p:cNvSpPr>
              <p:nvPr/>
            </p:nvSpPr>
            <p:spPr bwMode="auto">
              <a:xfrm>
                <a:off x="2888" y="1477"/>
                <a:ext cx="45" cy="26"/>
              </a:xfrm>
              <a:custGeom>
                <a:avLst/>
                <a:gdLst>
                  <a:gd name="T0" fmla="*/ 0 w 45"/>
                  <a:gd name="T1" fmla="*/ 0 h 26"/>
                  <a:gd name="T2" fmla="*/ 45 w 45"/>
                  <a:gd name="T3" fmla="*/ 0 h 26"/>
                  <a:gd name="T4" fmla="*/ 45 w 45"/>
                  <a:gd name="T5" fmla="*/ 16 h 26"/>
                  <a:gd name="T6" fmla="*/ 36 w 45"/>
                  <a:gd name="T7" fmla="*/ 16 h 26"/>
                  <a:gd name="T8" fmla="*/ 28 w 45"/>
                  <a:gd name="T9" fmla="*/ 24 h 26"/>
                  <a:gd name="T10" fmla="*/ 19 w 45"/>
                  <a:gd name="T11" fmla="*/ 16 h 26"/>
                  <a:gd name="T12" fmla="*/ 11 w 45"/>
                  <a:gd name="T13" fmla="*/ 16 h 26"/>
                  <a:gd name="T14" fmla="*/ 0 w 45"/>
                  <a:gd name="T15" fmla="*/ 26 h 26"/>
                  <a:gd name="T16" fmla="*/ 0 w 45"/>
                  <a:gd name="T17" fmla="*/ 0 h 26"/>
                  <a:gd name="T18" fmla="*/ 0 w 45"/>
                  <a:gd name="T19" fmla="*/ 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6"/>
                  <a:gd name="T32" fmla="*/ 45 w 45"/>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6">
                    <a:moveTo>
                      <a:pt x="0" y="0"/>
                    </a:moveTo>
                    <a:lnTo>
                      <a:pt x="45" y="0"/>
                    </a:lnTo>
                    <a:lnTo>
                      <a:pt x="45" y="16"/>
                    </a:lnTo>
                    <a:lnTo>
                      <a:pt x="36" y="16"/>
                    </a:lnTo>
                    <a:lnTo>
                      <a:pt x="28" y="24"/>
                    </a:lnTo>
                    <a:lnTo>
                      <a:pt x="19" y="16"/>
                    </a:lnTo>
                    <a:lnTo>
                      <a:pt x="11" y="16"/>
                    </a:lnTo>
                    <a:lnTo>
                      <a:pt x="0" y="26"/>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4" name="Freeform 96"/>
              <p:cNvSpPr>
                <a:spLocks/>
              </p:cNvSpPr>
              <p:nvPr/>
            </p:nvSpPr>
            <p:spPr bwMode="auto">
              <a:xfrm>
                <a:off x="2933" y="1451"/>
                <a:ext cx="97" cy="42"/>
              </a:xfrm>
              <a:custGeom>
                <a:avLst/>
                <a:gdLst>
                  <a:gd name="T0" fmla="*/ 0 w 97"/>
                  <a:gd name="T1" fmla="*/ 26 h 42"/>
                  <a:gd name="T2" fmla="*/ 37 w 97"/>
                  <a:gd name="T3" fmla="*/ 26 h 42"/>
                  <a:gd name="T4" fmla="*/ 43 w 97"/>
                  <a:gd name="T5" fmla="*/ 20 h 42"/>
                  <a:gd name="T6" fmla="*/ 43 w 97"/>
                  <a:gd name="T7" fmla="*/ 11 h 42"/>
                  <a:gd name="T8" fmla="*/ 54 w 97"/>
                  <a:gd name="T9" fmla="*/ 0 h 42"/>
                  <a:gd name="T10" fmla="*/ 78 w 97"/>
                  <a:gd name="T11" fmla="*/ 0 h 42"/>
                  <a:gd name="T12" fmla="*/ 97 w 97"/>
                  <a:gd name="T13" fmla="*/ 0 h 42"/>
                  <a:gd name="T14" fmla="*/ 97 w 97"/>
                  <a:gd name="T15" fmla="*/ 15 h 42"/>
                  <a:gd name="T16" fmla="*/ 84 w 97"/>
                  <a:gd name="T17" fmla="*/ 28 h 42"/>
                  <a:gd name="T18" fmla="*/ 76 w 97"/>
                  <a:gd name="T19" fmla="*/ 35 h 42"/>
                  <a:gd name="T20" fmla="*/ 52 w 97"/>
                  <a:gd name="T21" fmla="*/ 35 h 42"/>
                  <a:gd name="T22" fmla="*/ 52 w 97"/>
                  <a:gd name="T23" fmla="*/ 42 h 42"/>
                  <a:gd name="T24" fmla="*/ 35 w 97"/>
                  <a:gd name="T25" fmla="*/ 42 h 42"/>
                  <a:gd name="T26" fmla="*/ 28 w 97"/>
                  <a:gd name="T27" fmla="*/ 35 h 42"/>
                  <a:gd name="T28" fmla="*/ 0 w 97"/>
                  <a:gd name="T29" fmla="*/ 35 h 42"/>
                  <a:gd name="T30" fmla="*/ 0 w 97"/>
                  <a:gd name="T31" fmla="*/ 26 h 42"/>
                  <a:gd name="T32" fmla="*/ 0 w 97"/>
                  <a:gd name="T33" fmla="*/ 26 h 42"/>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
                  <a:gd name="T52" fmla="*/ 0 h 42"/>
                  <a:gd name="T53" fmla="*/ 97 w 97"/>
                  <a:gd name="T54" fmla="*/ 42 h 42"/>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 h="42">
                    <a:moveTo>
                      <a:pt x="0" y="26"/>
                    </a:moveTo>
                    <a:lnTo>
                      <a:pt x="37" y="26"/>
                    </a:lnTo>
                    <a:lnTo>
                      <a:pt x="43" y="20"/>
                    </a:lnTo>
                    <a:lnTo>
                      <a:pt x="43" y="11"/>
                    </a:lnTo>
                    <a:lnTo>
                      <a:pt x="54" y="0"/>
                    </a:lnTo>
                    <a:lnTo>
                      <a:pt x="78" y="0"/>
                    </a:lnTo>
                    <a:lnTo>
                      <a:pt x="97" y="0"/>
                    </a:lnTo>
                    <a:lnTo>
                      <a:pt x="97" y="15"/>
                    </a:lnTo>
                    <a:lnTo>
                      <a:pt x="84" y="28"/>
                    </a:lnTo>
                    <a:lnTo>
                      <a:pt x="76" y="35"/>
                    </a:lnTo>
                    <a:lnTo>
                      <a:pt x="52" y="35"/>
                    </a:lnTo>
                    <a:lnTo>
                      <a:pt x="52" y="42"/>
                    </a:lnTo>
                    <a:lnTo>
                      <a:pt x="35" y="42"/>
                    </a:lnTo>
                    <a:lnTo>
                      <a:pt x="28" y="35"/>
                    </a:lnTo>
                    <a:lnTo>
                      <a:pt x="0" y="35"/>
                    </a:lnTo>
                    <a:lnTo>
                      <a:pt x="0" y="2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5" name="Freeform 97"/>
              <p:cNvSpPr>
                <a:spLocks/>
              </p:cNvSpPr>
              <p:nvPr/>
            </p:nvSpPr>
            <p:spPr bwMode="auto">
              <a:xfrm>
                <a:off x="2868" y="1331"/>
                <a:ext cx="132" cy="146"/>
              </a:xfrm>
              <a:custGeom>
                <a:avLst/>
                <a:gdLst>
                  <a:gd name="T0" fmla="*/ 119 w 132"/>
                  <a:gd name="T1" fmla="*/ 120 h 146"/>
                  <a:gd name="T2" fmla="*/ 100 w 132"/>
                  <a:gd name="T3" fmla="*/ 101 h 146"/>
                  <a:gd name="T4" fmla="*/ 87 w 132"/>
                  <a:gd name="T5" fmla="*/ 90 h 146"/>
                  <a:gd name="T6" fmla="*/ 110 w 132"/>
                  <a:gd name="T7" fmla="*/ 90 h 146"/>
                  <a:gd name="T8" fmla="*/ 121 w 132"/>
                  <a:gd name="T9" fmla="*/ 77 h 146"/>
                  <a:gd name="T10" fmla="*/ 132 w 132"/>
                  <a:gd name="T11" fmla="*/ 77 h 146"/>
                  <a:gd name="T12" fmla="*/ 132 w 132"/>
                  <a:gd name="T13" fmla="*/ 66 h 146"/>
                  <a:gd name="T14" fmla="*/ 121 w 132"/>
                  <a:gd name="T15" fmla="*/ 52 h 146"/>
                  <a:gd name="T16" fmla="*/ 121 w 132"/>
                  <a:gd name="T17" fmla="*/ 36 h 146"/>
                  <a:gd name="T18" fmla="*/ 106 w 132"/>
                  <a:gd name="T19" fmla="*/ 21 h 146"/>
                  <a:gd name="T20" fmla="*/ 99 w 132"/>
                  <a:gd name="T21" fmla="*/ 13 h 146"/>
                  <a:gd name="T22" fmla="*/ 84 w 132"/>
                  <a:gd name="T23" fmla="*/ 13 h 146"/>
                  <a:gd name="T24" fmla="*/ 76 w 132"/>
                  <a:gd name="T25" fmla="*/ 13 h 146"/>
                  <a:gd name="T26" fmla="*/ 76 w 132"/>
                  <a:gd name="T27" fmla="*/ 25 h 146"/>
                  <a:gd name="T28" fmla="*/ 58 w 132"/>
                  <a:gd name="T29" fmla="*/ 25 h 146"/>
                  <a:gd name="T30" fmla="*/ 41 w 132"/>
                  <a:gd name="T31" fmla="*/ 8 h 146"/>
                  <a:gd name="T32" fmla="*/ 35 w 132"/>
                  <a:gd name="T33" fmla="*/ 0 h 146"/>
                  <a:gd name="T34" fmla="*/ 30 w 132"/>
                  <a:gd name="T35" fmla="*/ 0 h 146"/>
                  <a:gd name="T36" fmla="*/ 30 w 132"/>
                  <a:gd name="T37" fmla="*/ 19 h 146"/>
                  <a:gd name="T38" fmla="*/ 17 w 132"/>
                  <a:gd name="T39" fmla="*/ 32 h 146"/>
                  <a:gd name="T40" fmla="*/ 20 w 132"/>
                  <a:gd name="T41" fmla="*/ 32 h 146"/>
                  <a:gd name="T42" fmla="*/ 20 w 132"/>
                  <a:gd name="T43" fmla="*/ 60 h 146"/>
                  <a:gd name="T44" fmla="*/ 7 w 132"/>
                  <a:gd name="T45" fmla="*/ 60 h 146"/>
                  <a:gd name="T46" fmla="*/ 0 w 132"/>
                  <a:gd name="T47" fmla="*/ 67 h 146"/>
                  <a:gd name="T48" fmla="*/ 15 w 132"/>
                  <a:gd name="T49" fmla="*/ 84 h 146"/>
                  <a:gd name="T50" fmla="*/ 15 w 132"/>
                  <a:gd name="T51" fmla="*/ 103 h 146"/>
                  <a:gd name="T52" fmla="*/ 22 w 132"/>
                  <a:gd name="T53" fmla="*/ 103 h 146"/>
                  <a:gd name="T54" fmla="*/ 33 w 132"/>
                  <a:gd name="T55" fmla="*/ 114 h 146"/>
                  <a:gd name="T56" fmla="*/ 20 w 132"/>
                  <a:gd name="T57" fmla="*/ 127 h 146"/>
                  <a:gd name="T58" fmla="*/ 20 w 132"/>
                  <a:gd name="T59" fmla="*/ 146 h 146"/>
                  <a:gd name="T60" fmla="*/ 102 w 132"/>
                  <a:gd name="T61" fmla="*/ 146 h 146"/>
                  <a:gd name="T62" fmla="*/ 108 w 132"/>
                  <a:gd name="T63" fmla="*/ 140 h 146"/>
                  <a:gd name="T64" fmla="*/ 108 w 132"/>
                  <a:gd name="T65" fmla="*/ 131 h 146"/>
                  <a:gd name="T66" fmla="*/ 119 w 132"/>
                  <a:gd name="T67" fmla="*/ 120 h 146"/>
                  <a:gd name="T68" fmla="*/ 119 w 132"/>
                  <a:gd name="T69" fmla="*/ 120 h 14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32"/>
                  <a:gd name="T106" fmla="*/ 0 h 146"/>
                  <a:gd name="T107" fmla="*/ 132 w 132"/>
                  <a:gd name="T108" fmla="*/ 146 h 14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32" h="146">
                    <a:moveTo>
                      <a:pt x="119" y="120"/>
                    </a:moveTo>
                    <a:lnTo>
                      <a:pt x="100" y="101"/>
                    </a:lnTo>
                    <a:lnTo>
                      <a:pt x="87" y="90"/>
                    </a:lnTo>
                    <a:lnTo>
                      <a:pt x="110" y="90"/>
                    </a:lnTo>
                    <a:lnTo>
                      <a:pt x="121" y="77"/>
                    </a:lnTo>
                    <a:lnTo>
                      <a:pt x="132" y="77"/>
                    </a:lnTo>
                    <a:lnTo>
                      <a:pt x="132" y="66"/>
                    </a:lnTo>
                    <a:lnTo>
                      <a:pt x="121" y="52"/>
                    </a:lnTo>
                    <a:lnTo>
                      <a:pt x="121" y="36"/>
                    </a:lnTo>
                    <a:lnTo>
                      <a:pt x="106" y="21"/>
                    </a:lnTo>
                    <a:lnTo>
                      <a:pt x="99" y="13"/>
                    </a:lnTo>
                    <a:lnTo>
                      <a:pt x="84" y="13"/>
                    </a:lnTo>
                    <a:lnTo>
                      <a:pt x="76" y="13"/>
                    </a:lnTo>
                    <a:lnTo>
                      <a:pt x="76" y="25"/>
                    </a:lnTo>
                    <a:lnTo>
                      <a:pt x="58" y="25"/>
                    </a:lnTo>
                    <a:lnTo>
                      <a:pt x="41" y="8"/>
                    </a:lnTo>
                    <a:lnTo>
                      <a:pt x="35" y="0"/>
                    </a:lnTo>
                    <a:lnTo>
                      <a:pt x="30" y="0"/>
                    </a:lnTo>
                    <a:lnTo>
                      <a:pt x="30" y="19"/>
                    </a:lnTo>
                    <a:lnTo>
                      <a:pt x="17" y="32"/>
                    </a:lnTo>
                    <a:lnTo>
                      <a:pt x="20" y="32"/>
                    </a:lnTo>
                    <a:lnTo>
                      <a:pt x="20" y="60"/>
                    </a:lnTo>
                    <a:lnTo>
                      <a:pt x="7" y="60"/>
                    </a:lnTo>
                    <a:lnTo>
                      <a:pt x="0" y="67"/>
                    </a:lnTo>
                    <a:lnTo>
                      <a:pt x="15" y="84"/>
                    </a:lnTo>
                    <a:lnTo>
                      <a:pt x="15" y="103"/>
                    </a:lnTo>
                    <a:lnTo>
                      <a:pt x="22" y="103"/>
                    </a:lnTo>
                    <a:lnTo>
                      <a:pt x="33" y="114"/>
                    </a:lnTo>
                    <a:lnTo>
                      <a:pt x="20" y="127"/>
                    </a:lnTo>
                    <a:lnTo>
                      <a:pt x="20" y="146"/>
                    </a:lnTo>
                    <a:lnTo>
                      <a:pt x="102" y="146"/>
                    </a:lnTo>
                    <a:lnTo>
                      <a:pt x="108" y="140"/>
                    </a:lnTo>
                    <a:lnTo>
                      <a:pt x="108" y="131"/>
                    </a:lnTo>
                    <a:lnTo>
                      <a:pt x="119" y="12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6" name="Freeform 98"/>
              <p:cNvSpPr>
                <a:spLocks/>
              </p:cNvSpPr>
              <p:nvPr/>
            </p:nvSpPr>
            <p:spPr bwMode="auto">
              <a:xfrm>
                <a:off x="2881" y="1285"/>
                <a:ext cx="65" cy="54"/>
              </a:xfrm>
              <a:custGeom>
                <a:avLst/>
                <a:gdLst>
                  <a:gd name="T0" fmla="*/ 17 w 65"/>
                  <a:gd name="T1" fmla="*/ 46 h 54"/>
                  <a:gd name="T2" fmla="*/ 0 w 65"/>
                  <a:gd name="T3" fmla="*/ 31 h 54"/>
                  <a:gd name="T4" fmla="*/ 0 w 65"/>
                  <a:gd name="T5" fmla="*/ 22 h 54"/>
                  <a:gd name="T6" fmla="*/ 15 w 65"/>
                  <a:gd name="T7" fmla="*/ 7 h 54"/>
                  <a:gd name="T8" fmla="*/ 24 w 65"/>
                  <a:gd name="T9" fmla="*/ 0 h 54"/>
                  <a:gd name="T10" fmla="*/ 39 w 65"/>
                  <a:gd name="T11" fmla="*/ 0 h 54"/>
                  <a:gd name="T12" fmla="*/ 39 w 65"/>
                  <a:gd name="T13" fmla="*/ 30 h 54"/>
                  <a:gd name="T14" fmla="*/ 65 w 65"/>
                  <a:gd name="T15" fmla="*/ 30 h 54"/>
                  <a:gd name="T16" fmla="*/ 65 w 65"/>
                  <a:gd name="T17" fmla="*/ 46 h 54"/>
                  <a:gd name="T18" fmla="*/ 58 w 65"/>
                  <a:gd name="T19" fmla="*/ 54 h 54"/>
                  <a:gd name="T20" fmla="*/ 30 w 65"/>
                  <a:gd name="T21" fmla="*/ 54 h 54"/>
                  <a:gd name="T22" fmla="*/ 22 w 65"/>
                  <a:gd name="T23" fmla="*/ 46 h 54"/>
                  <a:gd name="T24" fmla="*/ 17 w 65"/>
                  <a:gd name="T25" fmla="*/ 46 h 54"/>
                  <a:gd name="T26" fmla="*/ 17 w 65"/>
                  <a:gd name="T27" fmla="*/ 46 h 54"/>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5"/>
                  <a:gd name="T43" fmla="*/ 0 h 54"/>
                  <a:gd name="T44" fmla="*/ 65 w 65"/>
                  <a:gd name="T45" fmla="*/ 54 h 54"/>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5" h="54">
                    <a:moveTo>
                      <a:pt x="17" y="46"/>
                    </a:moveTo>
                    <a:lnTo>
                      <a:pt x="0" y="31"/>
                    </a:lnTo>
                    <a:lnTo>
                      <a:pt x="0" y="22"/>
                    </a:lnTo>
                    <a:lnTo>
                      <a:pt x="15" y="7"/>
                    </a:lnTo>
                    <a:lnTo>
                      <a:pt x="24" y="0"/>
                    </a:lnTo>
                    <a:lnTo>
                      <a:pt x="39" y="0"/>
                    </a:lnTo>
                    <a:lnTo>
                      <a:pt x="39" y="30"/>
                    </a:lnTo>
                    <a:lnTo>
                      <a:pt x="65" y="30"/>
                    </a:lnTo>
                    <a:lnTo>
                      <a:pt x="65" y="46"/>
                    </a:lnTo>
                    <a:lnTo>
                      <a:pt x="58" y="54"/>
                    </a:lnTo>
                    <a:lnTo>
                      <a:pt x="30" y="54"/>
                    </a:lnTo>
                    <a:lnTo>
                      <a:pt x="22" y="46"/>
                    </a:lnTo>
                    <a:lnTo>
                      <a:pt x="17" y="4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7" name="Freeform 99"/>
              <p:cNvSpPr>
                <a:spLocks/>
              </p:cNvSpPr>
              <p:nvPr/>
            </p:nvSpPr>
            <p:spPr bwMode="auto">
              <a:xfrm>
                <a:off x="2888" y="1486"/>
                <a:ext cx="177" cy="172"/>
              </a:xfrm>
              <a:custGeom>
                <a:avLst/>
                <a:gdLst>
                  <a:gd name="T0" fmla="*/ 0 w 177"/>
                  <a:gd name="T1" fmla="*/ 54 h 172"/>
                  <a:gd name="T2" fmla="*/ 13 w 177"/>
                  <a:gd name="T3" fmla="*/ 54 h 172"/>
                  <a:gd name="T4" fmla="*/ 13 w 177"/>
                  <a:gd name="T5" fmla="*/ 47 h 172"/>
                  <a:gd name="T6" fmla="*/ 38 w 177"/>
                  <a:gd name="T7" fmla="*/ 47 h 172"/>
                  <a:gd name="T8" fmla="*/ 38 w 177"/>
                  <a:gd name="T9" fmla="*/ 58 h 172"/>
                  <a:gd name="T10" fmla="*/ 54 w 177"/>
                  <a:gd name="T11" fmla="*/ 75 h 172"/>
                  <a:gd name="T12" fmla="*/ 54 w 177"/>
                  <a:gd name="T13" fmla="*/ 84 h 172"/>
                  <a:gd name="T14" fmla="*/ 73 w 177"/>
                  <a:gd name="T15" fmla="*/ 101 h 172"/>
                  <a:gd name="T16" fmla="*/ 88 w 177"/>
                  <a:gd name="T17" fmla="*/ 101 h 172"/>
                  <a:gd name="T18" fmla="*/ 101 w 177"/>
                  <a:gd name="T19" fmla="*/ 112 h 172"/>
                  <a:gd name="T20" fmla="*/ 108 w 177"/>
                  <a:gd name="T21" fmla="*/ 121 h 172"/>
                  <a:gd name="T22" fmla="*/ 123 w 177"/>
                  <a:gd name="T23" fmla="*/ 121 h 172"/>
                  <a:gd name="T24" fmla="*/ 134 w 177"/>
                  <a:gd name="T25" fmla="*/ 132 h 172"/>
                  <a:gd name="T26" fmla="*/ 134 w 177"/>
                  <a:gd name="T27" fmla="*/ 151 h 172"/>
                  <a:gd name="T28" fmla="*/ 129 w 177"/>
                  <a:gd name="T29" fmla="*/ 159 h 172"/>
                  <a:gd name="T30" fmla="*/ 129 w 177"/>
                  <a:gd name="T31" fmla="*/ 164 h 172"/>
                  <a:gd name="T32" fmla="*/ 134 w 177"/>
                  <a:gd name="T33" fmla="*/ 172 h 172"/>
                  <a:gd name="T34" fmla="*/ 144 w 177"/>
                  <a:gd name="T35" fmla="*/ 172 h 172"/>
                  <a:gd name="T36" fmla="*/ 144 w 177"/>
                  <a:gd name="T37" fmla="*/ 160 h 172"/>
                  <a:gd name="T38" fmla="*/ 153 w 177"/>
                  <a:gd name="T39" fmla="*/ 149 h 172"/>
                  <a:gd name="T40" fmla="*/ 153 w 177"/>
                  <a:gd name="T41" fmla="*/ 132 h 172"/>
                  <a:gd name="T42" fmla="*/ 153 w 177"/>
                  <a:gd name="T43" fmla="*/ 119 h 172"/>
                  <a:gd name="T44" fmla="*/ 168 w 177"/>
                  <a:gd name="T45" fmla="*/ 134 h 172"/>
                  <a:gd name="T46" fmla="*/ 177 w 177"/>
                  <a:gd name="T47" fmla="*/ 123 h 172"/>
                  <a:gd name="T48" fmla="*/ 162 w 177"/>
                  <a:gd name="T49" fmla="*/ 108 h 172"/>
                  <a:gd name="T50" fmla="*/ 155 w 177"/>
                  <a:gd name="T51" fmla="*/ 101 h 172"/>
                  <a:gd name="T52" fmla="*/ 140 w 177"/>
                  <a:gd name="T53" fmla="*/ 101 h 172"/>
                  <a:gd name="T54" fmla="*/ 108 w 177"/>
                  <a:gd name="T55" fmla="*/ 69 h 172"/>
                  <a:gd name="T56" fmla="*/ 97 w 177"/>
                  <a:gd name="T57" fmla="*/ 69 h 172"/>
                  <a:gd name="T58" fmla="*/ 84 w 177"/>
                  <a:gd name="T59" fmla="*/ 58 h 172"/>
                  <a:gd name="T60" fmla="*/ 77 w 177"/>
                  <a:gd name="T61" fmla="*/ 49 h 172"/>
                  <a:gd name="T62" fmla="*/ 77 w 177"/>
                  <a:gd name="T63" fmla="*/ 26 h 172"/>
                  <a:gd name="T64" fmla="*/ 77 w 177"/>
                  <a:gd name="T65" fmla="*/ 19 h 172"/>
                  <a:gd name="T66" fmla="*/ 88 w 177"/>
                  <a:gd name="T67" fmla="*/ 19 h 172"/>
                  <a:gd name="T68" fmla="*/ 88 w 177"/>
                  <a:gd name="T69" fmla="*/ 30 h 172"/>
                  <a:gd name="T70" fmla="*/ 97 w 177"/>
                  <a:gd name="T71" fmla="*/ 30 h 172"/>
                  <a:gd name="T72" fmla="*/ 97 w 177"/>
                  <a:gd name="T73" fmla="*/ 7 h 172"/>
                  <a:gd name="T74" fmla="*/ 80 w 177"/>
                  <a:gd name="T75" fmla="*/ 7 h 172"/>
                  <a:gd name="T76" fmla="*/ 73 w 177"/>
                  <a:gd name="T77" fmla="*/ 0 h 172"/>
                  <a:gd name="T78" fmla="*/ 45 w 177"/>
                  <a:gd name="T79" fmla="*/ 0 h 172"/>
                  <a:gd name="T80" fmla="*/ 45 w 177"/>
                  <a:gd name="T81" fmla="*/ 9 h 172"/>
                  <a:gd name="T82" fmla="*/ 36 w 177"/>
                  <a:gd name="T83" fmla="*/ 9 h 172"/>
                  <a:gd name="T84" fmla="*/ 28 w 177"/>
                  <a:gd name="T85" fmla="*/ 15 h 172"/>
                  <a:gd name="T86" fmla="*/ 21 w 177"/>
                  <a:gd name="T87" fmla="*/ 7 h 172"/>
                  <a:gd name="T88" fmla="*/ 11 w 177"/>
                  <a:gd name="T89" fmla="*/ 7 h 172"/>
                  <a:gd name="T90" fmla="*/ 0 w 177"/>
                  <a:gd name="T91" fmla="*/ 17 h 172"/>
                  <a:gd name="T92" fmla="*/ 0 w 177"/>
                  <a:gd name="T93" fmla="*/ 54 h 172"/>
                  <a:gd name="T94" fmla="*/ 0 w 177"/>
                  <a:gd name="T95" fmla="*/ 54 h 17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77"/>
                  <a:gd name="T145" fmla="*/ 0 h 172"/>
                  <a:gd name="T146" fmla="*/ 177 w 177"/>
                  <a:gd name="T147" fmla="*/ 172 h 17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77" h="172">
                    <a:moveTo>
                      <a:pt x="0" y="54"/>
                    </a:moveTo>
                    <a:lnTo>
                      <a:pt x="13" y="54"/>
                    </a:lnTo>
                    <a:lnTo>
                      <a:pt x="13" y="47"/>
                    </a:lnTo>
                    <a:lnTo>
                      <a:pt x="38" y="47"/>
                    </a:lnTo>
                    <a:lnTo>
                      <a:pt x="38" y="58"/>
                    </a:lnTo>
                    <a:lnTo>
                      <a:pt x="54" y="75"/>
                    </a:lnTo>
                    <a:lnTo>
                      <a:pt x="54" y="84"/>
                    </a:lnTo>
                    <a:lnTo>
                      <a:pt x="73" y="101"/>
                    </a:lnTo>
                    <a:lnTo>
                      <a:pt x="88" y="101"/>
                    </a:lnTo>
                    <a:lnTo>
                      <a:pt x="101" y="112"/>
                    </a:lnTo>
                    <a:lnTo>
                      <a:pt x="108" y="121"/>
                    </a:lnTo>
                    <a:lnTo>
                      <a:pt x="123" y="121"/>
                    </a:lnTo>
                    <a:lnTo>
                      <a:pt x="134" y="132"/>
                    </a:lnTo>
                    <a:lnTo>
                      <a:pt x="134" y="151"/>
                    </a:lnTo>
                    <a:lnTo>
                      <a:pt x="129" y="159"/>
                    </a:lnTo>
                    <a:lnTo>
                      <a:pt x="129" y="164"/>
                    </a:lnTo>
                    <a:lnTo>
                      <a:pt x="134" y="172"/>
                    </a:lnTo>
                    <a:lnTo>
                      <a:pt x="144" y="172"/>
                    </a:lnTo>
                    <a:lnTo>
                      <a:pt x="144" y="160"/>
                    </a:lnTo>
                    <a:lnTo>
                      <a:pt x="153" y="149"/>
                    </a:lnTo>
                    <a:lnTo>
                      <a:pt x="153" y="132"/>
                    </a:lnTo>
                    <a:lnTo>
                      <a:pt x="153" y="119"/>
                    </a:lnTo>
                    <a:lnTo>
                      <a:pt x="168" y="134"/>
                    </a:lnTo>
                    <a:lnTo>
                      <a:pt x="177" y="123"/>
                    </a:lnTo>
                    <a:lnTo>
                      <a:pt x="162" y="108"/>
                    </a:lnTo>
                    <a:lnTo>
                      <a:pt x="155" y="101"/>
                    </a:lnTo>
                    <a:lnTo>
                      <a:pt x="140" y="101"/>
                    </a:lnTo>
                    <a:lnTo>
                      <a:pt x="108" y="69"/>
                    </a:lnTo>
                    <a:lnTo>
                      <a:pt x="97" y="69"/>
                    </a:lnTo>
                    <a:lnTo>
                      <a:pt x="84" y="58"/>
                    </a:lnTo>
                    <a:lnTo>
                      <a:pt x="77" y="49"/>
                    </a:lnTo>
                    <a:lnTo>
                      <a:pt x="77" y="26"/>
                    </a:lnTo>
                    <a:lnTo>
                      <a:pt x="77" y="19"/>
                    </a:lnTo>
                    <a:lnTo>
                      <a:pt x="88" y="19"/>
                    </a:lnTo>
                    <a:lnTo>
                      <a:pt x="88" y="30"/>
                    </a:lnTo>
                    <a:lnTo>
                      <a:pt x="97" y="30"/>
                    </a:lnTo>
                    <a:lnTo>
                      <a:pt x="97" y="7"/>
                    </a:lnTo>
                    <a:lnTo>
                      <a:pt x="80" y="7"/>
                    </a:lnTo>
                    <a:lnTo>
                      <a:pt x="73" y="0"/>
                    </a:lnTo>
                    <a:lnTo>
                      <a:pt x="45" y="0"/>
                    </a:lnTo>
                    <a:lnTo>
                      <a:pt x="45" y="9"/>
                    </a:lnTo>
                    <a:lnTo>
                      <a:pt x="36" y="9"/>
                    </a:lnTo>
                    <a:lnTo>
                      <a:pt x="28" y="15"/>
                    </a:lnTo>
                    <a:lnTo>
                      <a:pt x="21" y="7"/>
                    </a:lnTo>
                    <a:lnTo>
                      <a:pt x="11" y="7"/>
                    </a:lnTo>
                    <a:lnTo>
                      <a:pt x="0" y="17"/>
                    </a:lnTo>
                    <a:lnTo>
                      <a:pt x="0" y="5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8" name="Freeform 100"/>
              <p:cNvSpPr>
                <a:spLocks/>
              </p:cNvSpPr>
              <p:nvPr/>
            </p:nvSpPr>
            <p:spPr bwMode="auto">
              <a:xfrm>
                <a:off x="2985" y="1477"/>
                <a:ext cx="45" cy="26"/>
              </a:xfrm>
              <a:custGeom>
                <a:avLst/>
                <a:gdLst>
                  <a:gd name="T0" fmla="*/ 0 w 45"/>
                  <a:gd name="T1" fmla="*/ 26 h 26"/>
                  <a:gd name="T2" fmla="*/ 28 w 45"/>
                  <a:gd name="T3" fmla="*/ 26 h 26"/>
                  <a:gd name="T4" fmla="*/ 45 w 45"/>
                  <a:gd name="T5" fmla="*/ 9 h 26"/>
                  <a:gd name="T6" fmla="*/ 36 w 45"/>
                  <a:gd name="T7" fmla="*/ 0 h 26"/>
                  <a:gd name="T8" fmla="*/ 24 w 45"/>
                  <a:gd name="T9" fmla="*/ 9 h 26"/>
                  <a:gd name="T10" fmla="*/ 0 w 45"/>
                  <a:gd name="T11" fmla="*/ 9 h 26"/>
                  <a:gd name="T12" fmla="*/ 0 w 45"/>
                  <a:gd name="T13" fmla="*/ 16 h 26"/>
                  <a:gd name="T14" fmla="*/ 0 w 45"/>
                  <a:gd name="T15" fmla="*/ 16 h 26"/>
                  <a:gd name="T16" fmla="*/ 0 w 45"/>
                  <a:gd name="T17" fmla="*/ 26 h 26"/>
                  <a:gd name="T18" fmla="*/ 0 w 45"/>
                  <a:gd name="T19" fmla="*/ 26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5"/>
                  <a:gd name="T31" fmla="*/ 0 h 26"/>
                  <a:gd name="T32" fmla="*/ 45 w 45"/>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5" h="26">
                    <a:moveTo>
                      <a:pt x="0" y="26"/>
                    </a:moveTo>
                    <a:lnTo>
                      <a:pt x="28" y="26"/>
                    </a:lnTo>
                    <a:lnTo>
                      <a:pt x="45" y="9"/>
                    </a:lnTo>
                    <a:lnTo>
                      <a:pt x="36" y="0"/>
                    </a:lnTo>
                    <a:lnTo>
                      <a:pt x="24" y="9"/>
                    </a:lnTo>
                    <a:lnTo>
                      <a:pt x="0" y="9"/>
                    </a:lnTo>
                    <a:lnTo>
                      <a:pt x="0" y="16"/>
                    </a:lnTo>
                    <a:lnTo>
                      <a:pt x="0" y="2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19" name="Freeform 101"/>
              <p:cNvSpPr>
                <a:spLocks/>
              </p:cNvSpPr>
              <p:nvPr/>
            </p:nvSpPr>
            <p:spPr bwMode="auto">
              <a:xfrm>
                <a:off x="2985" y="1486"/>
                <a:ext cx="82" cy="75"/>
              </a:xfrm>
              <a:custGeom>
                <a:avLst/>
                <a:gdLst>
                  <a:gd name="T0" fmla="*/ 0 w 82"/>
                  <a:gd name="T1" fmla="*/ 30 h 75"/>
                  <a:gd name="T2" fmla="*/ 17 w 82"/>
                  <a:gd name="T3" fmla="*/ 49 h 75"/>
                  <a:gd name="T4" fmla="*/ 32 w 82"/>
                  <a:gd name="T5" fmla="*/ 63 h 75"/>
                  <a:gd name="T6" fmla="*/ 43 w 82"/>
                  <a:gd name="T7" fmla="*/ 75 h 75"/>
                  <a:gd name="T8" fmla="*/ 54 w 82"/>
                  <a:gd name="T9" fmla="*/ 75 h 75"/>
                  <a:gd name="T10" fmla="*/ 54 w 82"/>
                  <a:gd name="T11" fmla="*/ 67 h 75"/>
                  <a:gd name="T12" fmla="*/ 37 w 82"/>
                  <a:gd name="T13" fmla="*/ 52 h 75"/>
                  <a:gd name="T14" fmla="*/ 30 w 82"/>
                  <a:gd name="T15" fmla="*/ 45 h 75"/>
                  <a:gd name="T16" fmla="*/ 30 w 82"/>
                  <a:gd name="T17" fmla="*/ 24 h 75"/>
                  <a:gd name="T18" fmla="*/ 62 w 82"/>
                  <a:gd name="T19" fmla="*/ 24 h 75"/>
                  <a:gd name="T20" fmla="*/ 82 w 82"/>
                  <a:gd name="T21" fmla="*/ 24 h 75"/>
                  <a:gd name="T22" fmla="*/ 82 w 82"/>
                  <a:gd name="T23" fmla="*/ 11 h 75"/>
                  <a:gd name="T24" fmla="*/ 56 w 82"/>
                  <a:gd name="T25" fmla="*/ 11 h 75"/>
                  <a:gd name="T26" fmla="*/ 45 w 82"/>
                  <a:gd name="T27" fmla="*/ 0 h 75"/>
                  <a:gd name="T28" fmla="*/ 28 w 82"/>
                  <a:gd name="T29" fmla="*/ 17 h 75"/>
                  <a:gd name="T30" fmla="*/ 0 w 82"/>
                  <a:gd name="T31" fmla="*/ 17 h 75"/>
                  <a:gd name="T32" fmla="*/ 0 w 82"/>
                  <a:gd name="T33" fmla="*/ 30 h 75"/>
                  <a:gd name="T34" fmla="*/ 0 w 82"/>
                  <a:gd name="T35" fmla="*/ 30 h 7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82"/>
                  <a:gd name="T55" fmla="*/ 0 h 75"/>
                  <a:gd name="T56" fmla="*/ 82 w 82"/>
                  <a:gd name="T57" fmla="*/ 75 h 7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82" h="75">
                    <a:moveTo>
                      <a:pt x="0" y="30"/>
                    </a:moveTo>
                    <a:lnTo>
                      <a:pt x="17" y="49"/>
                    </a:lnTo>
                    <a:lnTo>
                      <a:pt x="32" y="63"/>
                    </a:lnTo>
                    <a:lnTo>
                      <a:pt x="43" y="75"/>
                    </a:lnTo>
                    <a:lnTo>
                      <a:pt x="54" y="75"/>
                    </a:lnTo>
                    <a:lnTo>
                      <a:pt x="54" y="67"/>
                    </a:lnTo>
                    <a:lnTo>
                      <a:pt x="37" y="52"/>
                    </a:lnTo>
                    <a:lnTo>
                      <a:pt x="30" y="45"/>
                    </a:lnTo>
                    <a:lnTo>
                      <a:pt x="30" y="24"/>
                    </a:lnTo>
                    <a:lnTo>
                      <a:pt x="62" y="24"/>
                    </a:lnTo>
                    <a:lnTo>
                      <a:pt x="82" y="24"/>
                    </a:lnTo>
                    <a:lnTo>
                      <a:pt x="82" y="11"/>
                    </a:lnTo>
                    <a:lnTo>
                      <a:pt x="56" y="11"/>
                    </a:lnTo>
                    <a:lnTo>
                      <a:pt x="45" y="0"/>
                    </a:lnTo>
                    <a:lnTo>
                      <a:pt x="28" y="17"/>
                    </a:lnTo>
                    <a:lnTo>
                      <a:pt x="0" y="17"/>
                    </a:lnTo>
                    <a:lnTo>
                      <a:pt x="0" y="3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0" name="Freeform 102"/>
              <p:cNvSpPr>
                <a:spLocks/>
              </p:cNvSpPr>
              <p:nvPr/>
            </p:nvSpPr>
            <p:spPr bwMode="auto">
              <a:xfrm>
                <a:off x="3015" y="1510"/>
                <a:ext cx="60" cy="51"/>
              </a:xfrm>
              <a:custGeom>
                <a:avLst/>
                <a:gdLst>
                  <a:gd name="T0" fmla="*/ 22 w 60"/>
                  <a:gd name="T1" fmla="*/ 51 h 51"/>
                  <a:gd name="T2" fmla="*/ 39 w 60"/>
                  <a:gd name="T3" fmla="*/ 51 h 51"/>
                  <a:gd name="T4" fmla="*/ 43 w 60"/>
                  <a:gd name="T5" fmla="*/ 51 h 51"/>
                  <a:gd name="T6" fmla="*/ 60 w 60"/>
                  <a:gd name="T7" fmla="*/ 36 h 51"/>
                  <a:gd name="T8" fmla="*/ 50 w 60"/>
                  <a:gd name="T9" fmla="*/ 26 h 51"/>
                  <a:gd name="T10" fmla="*/ 50 w 60"/>
                  <a:gd name="T11" fmla="*/ 13 h 51"/>
                  <a:gd name="T12" fmla="*/ 45 w 60"/>
                  <a:gd name="T13" fmla="*/ 13 h 51"/>
                  <a:gd name="T14" fmla="*/ 45 w 60"/>
                  <a:gd name="T15" fmla="*/ 0 h 51"/>
                  <a:gd name="T16" fmla="*/ 0 w 60"/>
                  <a:gd name="T17" fmla="*/ 0 h 51"/>
                  <a:gd name="T18" fmla="*/ 0 w 60"/>
                  <a:gd name="T19" fmla="*/ 21 h 51"/>
                  <a:gd name="T20" fmla="*/ 22 w 60"/>
                  <a:gd name="T21" fmla="*/ 43 h 51"/>
                  <a:gd name="T22" fmla="*/ 22 w 60"/>
                  <a:gd name="T23" fmla="*/ 51 h 51"/>
                  <a:gd name="T24" fmla="*/ 22 w 60"/>
                  <a:gd name="T25" fmla="*/ 51 h 5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51"/>
                  <a:gd name="T41" fmla="*/ 60 w 60"/>
                  <a:gd name="T42" fmla="*/ 51 h 5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51">
                    <a:moveTo>
                      <a:pt x="22" y="51"/>
                    </a:moveTo>
                    <a:lnTo>
                      <a:pt x="39" y="51"/>
                    </a:lnTo>
                    <a:lnTo>
                      <a:pt x="43" y="51"/>
                    </a:lnTo>
                    <a:lnTo>
                      <a:pt x="60" y="36"/>
                    </a:lnTo>
                    <a:lnTo>
                      <a:pt x="50" y="26"/>
                    </a:lnTo>
                    <a:lnTo>
                      <a:pt x="50" y="13"/>
                    </a:lnTo>
                    <a:lnTo>
                      <a:pt x="45" y="13"/>
                    </a:lnTo>
                    <a:lnTo>
                      <a:pt x="45" y="0"/>
                    </a:lnTo>
                    <a:lnTo>
                      <a:pt x="0" y="0"/>
                    </a:lnTo>
                    <a:lnTo>
                      <a:pt x="0" y="21"/>
                    </a:lnTo>
                    <a:lnTo>
                      <a:pt x="22" y="43"/>
                    </a:lnTo>
                    <a:lnTo>
                      <a:pt x="22" y="5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1" name="Freeform 103"/>
              <p:cNvSpPr>
                <a:spLocks/>
              </p:cNvSpPr>
              <p:nvPr/>
            </p:nvSpPr>
            <p:spPr bwMode="auto">
              <a:xfrm>
                <a:off x="3058" y="1497"/>
                <a:ext cx="76" cy="88"/>
              </a:xfrm>
              <a:custGeom>
                <a:avLst/>
                <a:gdLst>
                  <a:gd name="T0" fmla="*/ 0 w 76"/>
                  <a:gd name="T1" fmla="*/ 64 h 88"/>
                  <a:gd name="T2" fmla="*/ 0 w 76"/>
                  <a:gd name="T3" fmla="*/ 73 h 88"/>
                  <a:gd name="T4" fmla="*/ 15 w 76"/>
                  <a:gd name="T5" fmla="*/ 88 h 88"/>
                  <a:gd name="T6" fmla="*/ 28 w 76"/>
                  <a:gd name="T7" fmla="*/ 75 h 88"/>
                  <a:gd name="T8" fmla="*/ 39 w 76"/>
                  <a:gd name="T9" fmla="*/ 75 h 88"/>
                  <a:gd name="T10" fmla="*/ 50 w 76"/>
                  <a:gd name="T11" fmla="*/ 64 h 88"/>
                  <a:gd name="T12" fmla="*/ 69 w 76"/>
                  <a:gd name="T13" fmla="*/ 64 h 88"/>
                  <a:gd name="T14" fmla="*/ 76 w 76"/>
                  <a:gd name="T15" fmla="*/ 56 h 88"/>
                  <a:gd name="T16" fmla="*/ 76 w 76"/>
                  <a:gd name="T17" fmla="*/ 45 h 88"/>
                  <a:gd name="T18" fmla="*/ 50 w 76"/>
                  <a:gd name="T19" fmla="*/ 21 h 88"/>
                  <a:gd name="T20" fmla="*/ 31 w 76"/>
                  <a:gd name="T21" fmla="*/ 0 h 88"/>
                  <a:gd name="T22" fmla="*/ 9 w 76"/>
                  <a:gd name="T23" fmla="*/ 0 h 88"/>
                  <a:gd name="T24" fmla="*/ 9 w 76"/>
                  <a:gd name="T25" fmla="*/ 13 h 88"/>
                  <a:gd name="T26" fmla="*/ 2 w 76"/>
                  <a:gd name="T27" fmla="*/ 13 h 88"/>
                  <a:gd name="T28" fmla="*/ 2 w 76"/>
                  <a:gd name="T29" fmla="*/ 26 h 88"/>
                  <a:gd name="T30" fmla="*/ 7 w 76"/>
                  <a:gd name="T31" fmla="*/ 26 h 88"/>
                  <a:gd name="T32" fmla="*/ 7 w 76"/>
                  <a:gd name="T33" fmla="*/ 39 h 88"/>
                  <a:gd name="T34" fmla="*/ 17 w 76"/>
                  <a:gd name="T35" fmla="*/ 49 h 88"/>
                  <a:gd name="T36" fmla="*/ 0 w 76"/>
                  <a:gd name="T37" fmla="*/ 64 h 88"/>
                  <a:gd name="T38" fmla="*/ 0 w 76"/>
                  <a:gd name="T39" fmla="*/ 64 h 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76"/>
                  <a:gd name="T61" fmla="*/ 0 h 88"/>
                  <a:gd name="T62" fmla="*/ 76 w 76"/>
                  <a:gd name="T63" fmla="*/ 88 h 8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76" h="88">
                    <a:moveTo>
                      <a:pt x="0" y="64"/>
                    </a:moveTo>
                    <a:lnTo>
                      <a:pt x="0" y="73"/>
                    </a:lnTo>
                    <a:lnTo>
                      <a:pt x="15" y="88"/>
                    </a:lnTo>
                    <a:lnTo>
                      <a:pt x="28" y="75"/>
                    </a:lnTo>
                    <a:lnTo>
                      <a:pt x="39" y="75"/>
                    </a:lnTo>
                    <a:lnTo>
                      <a:pt x="50" y="64"/>
                    </a:lnTo>
                    <a:lnTo>
                      <a:pt x="69" y="64"/>
                    </a:lnTo>
                    <a:lnTo>
                      <a:pt x="76" y="56"/>
                    </a:lnTo>
                    <a:lnTo>
                      <a:pt x="76" y="45"/>
                    </a:lnTo>
                    <a:lnTo>
                      <a:pt x="50" y="21"/>
                    </a:lnTo>
                    <a:lnTo>
                      <a:pt x="31" y="0"/>
                    </a:lnTo>
                    <a:lnTo>
                      <a:pt x="9" y="0"/>
                    </a:lnTo>
                    <a:lnTo>
                      <a:pt x="9" y="13"/>
                    </a:lnTo>
                    <a:lnTo>
                      <a:pt x="2" y="13"/>
                    </a:lnTo>
                    <a:lnTo>
                      <a:pt x="2" y="26"/>
                    </a:lnTo>
                    <a:lnTo>
                      <a:pt x="7" y="26"/>
                    </a:lnTo>
                    <a:lnTo>
                      <a:pt x="7" y="39"/>
                    </a:lnTo>
                    <a:lnTo>
                      <a:pt x="17" y="49"/>
                    </a:lnTo>
                    <a:lnTo>
                      <a:pt x="0" y="6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2" name="Freeform 104"/>
              <p:cNvSpPr>
                <a:spLocks/>
              </p:cNvSpPr>
              <p:nvPr/>
            </p:nvSpPr>
            <p:spPr bwMode="auto">
              <a:xfrm>
                <a:off x="3073" y="1576"/>
                <a:ext cx="33" cy="52"/>
              </a:xfrm>
              <a:custGeom>
                <a:avLst/>
                <a:gdLst>
                  <a:gd name="T0" fmla="*/ 0 w 33"/>
                  <a:gd name="T1" fmla="*/ 9 h 52"/>
                  <a:gd name="T2" fmla="*/ 0 w 33"/>
                  <a:gd name="T3" fmla="*/ 24 h 52"/>
                  <a:gd name="T4" fmla="*/ 0 w 33"/>
                  <a:gd name="T5" fmla="*/ 31 h 52"/>
                  <a:gd name="T6" fmla="*/ 20 w 33"/>
                  <a:gd name="T7" fmla="*/ 52 h 52"/>
                  <a:gd name="T8" fmla="*/ 33 w 33"/>
                  <a:gd name="T9" fmla="*/ 39 h 52"/>
                  <a:gd name="T10" fmla="*/ 33 w 33"/>
                  <a:gd name="T11" fmla="*/ 26 h 52"/>
                  <a:gd name="T12" fmla="*/ 9 w 33"/>
                  <a:gd name="T13" fmla="*/ 0 h 52"/>
                  <a:gd name="T14" fmla="*/ 0 w 33"/>
                  <a:gd name="T15" fmla="*/ 9 h 52"/>
                  <a:gd name="T16" fmla="*/ 0 w 33"/>
                  <a:gd name="T17" fmla="*/ 9 h 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3"/>
                  <a:gd name="T28" fmla="*/ 0 h 52"/>
                  <a:gd name="T29" fmla="*/ 33 w 33"/>
                  <a:gd name="T30" fmla="*/ 52 h 5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3" h="52">
                    <a:moveTo>
                      <a:pt x="0" y="9"/>
                    </a:moveTo>
                    <a:lnTo>
                      <a:pt x="0" y="24"/>
                    </a:lnTo>
                    <a:lnTo>
                      <a:pt x="0" y="31"/>
                    </a:lnTo>
                    <a:lnTo>
                      <a:pt x="20" y="52"/>
                    </a:lnTo>
                    <a:lnTo>
                      <a:pt x="33" y="39"/>
                    </a:lnTo>
                    <a:lnTo>
                      <a:pt x="33" y="26"/>
                    </a:lnTo>
                    <a:lnTo>
                      <a:pt x="9" y="0"/>
                    </a:lnTo>
                    <a:lnTo>
                      <a:pt x="0" y="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3" name="Freeform 105"/>
              <p:cNvSpPr>
                <a:spLocks/>
              </p:cNvSpPr>
              <p:nvPr/>
            </p:nvSpPr>
            <p:spPr bwMode="auto">
              <a:xfrm>
                <a:off x="3093" y="1579"/>
                <a:ext cx="95" cy="105"/>
              </a:xfrm>
              <a:custGeom>
                <a:avLst/>
                <a:gdLst>
                  <a:gd name="T0" fmla="*/ 0 w 95"/>
                  <a:gd name="T1" fmla="*/ 49 h 105"/>
                  <a:gd name="T2" fmla="*/ 0 w 95"/>
                  <a:gd name="T3" fmla="*/ 71 h 105"/>
                  <a:gd name="T4" fmla="*/ 15 w 95"/>
                  <a:gd name="T5" fmla="*/ 71 h 105"/>
                  <a:gd name="T6" fmla="*/ 15 w 95"/>
                  <a:gd name="T7" fmla="*/ 93 h 105"/>
                  <a:gd name="T8" fmla="*/ 32 w 95"/>
                  <a:gd name="T9" fmla="*/ 93 h 105"/>
                  <a:gd name="T10" fmla="*/ 32 w 95"/>
                  <a:gd name="T11" fmla="*/ 105 h 105"/>
                  <a:gd name="T12" fmla="*/ 37 w 95"/>
                  <a:gd name="T13" fmla="*/ 105 h 105"/>
                  <a:gd name="T14" fmla="*/ 50 w 95"/>
                  <a:gd name="T15" fmla="*/ 92 h 105"/>
                  <a:gd name="T16" fmla="*/ 50 w 95"/>
                  <a:gd name="T17" fmla="*/ 86 h 105"/>
                  <a:gd name="T18" fmla="*/ 41 w 95"/>
                  <a:gd name="T19" fmla="*/ 86 h 105"/>
                  <a:gd name="T20" fmla="*/ 41 w 95"/>
                  <a:gd name="T21" fmla="*/ 32 h 105"/>
                  <a:gd name="T22" fmla="*/ 58 w 95"/>
                  <a:gd name="T23" fmla="*/ 15 h 105"/>
                  <a:gd name="T24" fmla="*/ 80 w 95"/>
                  <a:gd name="T25" fmla="*/ 15 h 105"/>
                  <a:gd name="T26" fmla="*/ 86 w 95"/>
                  <a:gd name="T27" fmla="*/ 21 h 105"/>
                  <a:gd name="T28" fmla="*/ 95 w 95"/>
                  <a:gd name="T29" fmla="*/ 21 h 105"/>
                  <a:gd name="T30" fmla="*/ 95 w 95"/>
                  <a:gd name="T31" fmla="*/ 0 h 105"/>
                  <a:gd name="T32" fmla="*/ 84 w 95"/>
                  <a:gd name="T33" fmla="*/ 0 h 105"/>
                  <a:gd name="T34" fmla="*/ 84 w 95"/>
                  <a:gd name="T35" fmla="*/ 6 h 105"/>
                  <a:gd name="T36" fmla="*/ 65 w 95"/>
                  <a:gd name="T37" fmla="*/ 6 h 105"/>
                  <a:gd name="T38" fmla="*/ 49 w 95"/>
                  <a:gd name="T39" fmla="*/ 6 h 105"/>
                  <a:gd name="T40" fmla="*/ 34 w 95"/>
                  <a:gd name="T41" fmla="*/ 19 h 105"/>
                  <a:gd name="T42" fmla="*/ 11 w 95"/>
                  <a:gd name="T43" fmla="*/ 19 h 105"/>
                  <a:gd name="T44" fmla="*/ 13 w 95"/>
                  <a:gd name="T45" fmla="*/ 23 h 105"/>
                  <a:gd name="T46" fmla="*/ 13 w 95"/>
                  <a:gd name="T47" fmla="*/ 36 h 105"/>
                  <a:gd name="T48" fmla="*/ 0 w 95"/>
                  <a:gd name="T49" fmla="*/ 49 h 105"/>
                  <a:gd name="T50" fmla="*/ 0 w 95"/>
                  <a:gd name="T51" fmla="*/ 49 h 10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95"/>
                  <a:gd name="T79" fmla="*/ 0 h 105"/>
                  <a:gd name="T80" fmla="*/ 95 w 95"/>
                  <a:gd name="T81" fmla="*/ 105 h 105"/>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95" h="105">
                    <a:moveTo>
                      <a:pt x="0" y="49"/>
                    </a:moveTo>
                    <a:lnTo>
                      <a:pt x="0" y="71"/>
                    </a:lnTo>
                    <a:lnTo>
                      <a:pt x="15" y="71"/>
                    </a:lnTo>
                    <a:lnTo>
                      <a:pt x="15" y="93"/>
                    </a:lnTo>
                    <a:lnTo>
                      <a:pt x="32" y="93"/>
                    </a:lnTo>
                    <a:lnTo>
                      <a:pt x="32" y="105"/>
                    </a:lnTo>
                    <a:lnTo>
                      <a:pt x="37" y="105"/>
                    </a:lnTo>
                    <a:lnTo>
                      <a:pt x="50" y="92"/>
                    </a:lnTo>
                    <a:lnTo>
                      <a:pt x="50" y="86"/>
                    </a:lnTo>
                    <a:lnTo>
                      <a:pt x="41" y="86"/>
                    </a:lnTo>
                    <a:lnTo>
                      <a:pt x="41" y="32"/>
                    </a:lnTo>
                    <a:lnTo>
                      <a:pt x="58" y="15"/>
                    </a:lnTo>
                    <a:lnTo>
                      <a:pt x="80" y="15"/>
                    </a:lnTo>
                    <a:lnTo>
                      <a:pt x="86" y="21"/>
                    </a:lnTo>
                    <a:lnTo>
                      <a:pt x="95" y="21"/>
                    </a:lnTo>
                    <a:lnTo>
                      <a:pt x="95" y="0"/>
                    </a:lnTo>
                    <a:lnTo>
                      <a:pt x="84" y="0"/>
                    </a:lnTo>
                    <a:lnTo>
                      <a:pt x="84" y="6"/>
                    </a:lnTo>
                    <a:lnTo>
                      <a:pt x="65" y="6"/>
                    </a:lnTo>
                    <a:lnTo>
                      <a:pt x="49" y="6"/>
                    </a:lnTo>
                    <a:lnTo>
                      <a:pt x="34" y="19"/>
                    </a:lnTo>
                    <a:lnTo>
                      <a:pt x="11" y="19"/>
                    </a:lnTo>
                    <a:lnTo>
                      <a:pt x="13" y="23"/>
                    </a:lnTo>
                    <a:lnTo>
                      <a:pt x="13" y="36"/>
                    </a:lnTo>
                    <a:lnTo>
                      <a:pt x="0" y="4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4" name="Freeform 106"/>
              <p:cNvSpPr>
                <a:spLocks/>
              </p:cNvSpPr>
              <p:nvPr/>
            </p:nvSpPr>
            <p:spPr bwMode="auto">
              <a:xfrm>
                <a:off x="3082" y="1561"/>
                <a:ext cx="58" cy="37"/>
              </a:xfrm>
              <a:custGeom>
                <a:avLst/>
                <a:gdLst>
                  <a:gd name="T0" fmla="*/ 33 w 58"/>
                  <a:gd name="T1" fmla="*/ 0 h 37"/>
                  <a:gd name="T2" fmla="*/ 26 w 58"/>
                  <a:gd name="T3" fmla="*/ 0 h 37"/>
                  <a:gd name="T4" fmla="*/ 15 w 58"/>
                  <a:gd name="T5" fmla="*/ 11 h 37"/>
                  <a:gd name="T6" fmla="*/ 4 w 58"/>
                  <a:gd name="T7" fmla="*/ 11 h 37"/>
                  <a:gd name="T8" fmla="*/ 0 w 58"/>
                  <a:gd name="T9" fmla="*/ 15 h 37"/>
                  <a:gd name="T10" fmla="*/ 22 w 58"/>
                  <a:gd name="T11" fmla="*/ 37 h 37"/>
                  <a:gd name="T12" fmla="*/ 45 w 58"/>
                  <a:gd name="T13" fmla="*/ 37 h 37"/>
                  <a:gd name="T14" fmla="*/ 58 w 58"/>
                  <a:gd name="T15" fmla="*/ 24 h 37"/>
                  <a:gd name="T16" fmla="*/ 33 w 58"/>
                  <a:gd name="T17" fmla="*/ 0 h 37"/>
                  <a:gd name="T18" fmla="*/ 33 w 58"/>
                  <a:gd name="T19" fmla="*/ 0 h 3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
                  <a:gd name="T31" fmla="*/ 0 h 37"/>
                  <a:gd name="T32" fmla="*/ 58 w 58"/>
                  <a:gd name="T33" fmla="*/ 37 h 3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 h="37">
                    <a:moveTo>
                      <a:pt x="33" y="0"/>
                    </a:moveTo>
                    <a:lnTo>
                      <a:pt x="26" y="0"/>
                    </a:lnTo>
                    <a:lnTo>
                      <a:pt x="15" y="11"/>
                    </a:lnTo>
                    <a:lnTo>
                      <a:pt x="4" y="11"/>
                    </a:lnTo>
                    <a:lnTo>
                      <a:pt x="0" y="15"/>
                    </a:lnTo>
                    <a:lnTo>
                      <a:pt x="22" y="37"/>
                    </a:lnTo>
                    <a:lnTo>
                      <a:pt x="45" y="37"/>
                    </a:lnTo>
                    <a:lnTo>
                      <a:pt x="58" y="24"/>
                    </a:lnTo>
                    <a:lnTo>
                      <a:pt x="33"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5" name="Freeform 107"/>
              <p:cNvSpPr>
                <a:spLocks/>
              </p:cNvSpPr>
              <p:nvPr/>
            </p:nvSpPr>
            <p:spPr bwMode="auto">
              <a:xfrm>
                <a:off x="3115" y="1536"/>
                <a:ext cx="101" cy="49"/>
              </a:xfrm>
              <a:custGeom>
                <a:avLst/>
                <a:gdLst>
                  <a:gd name="T0" fmla="*/ 19 w 101"/>
                  <a:gd name="T1" fmla="*/ 6 h 49"/>
                  <a:gd name="T2" fmla="*/ 51 w 101"/>
                  <a:gd name="T3" fmla="*/ 6 h 49"/>
                  <a:gd name="T4" fmla="*/ 66 w 101"/>
                  <a:gd name="T5" fmla="*/ 6 h 49"/>
                  <a:gd name="T6" fmla="*/ 66 w 101"/>
                  <a:gd name="T7" fmla="*/ 0 h 49"/>
                  <a:gd name="T8" fmla="*/ 90 w 101"/>
                  <a:gd name="T9" fmla="*/ 0 h 49"/>
                  <a:gd name="T10" fmla="*/ 90 w 101"/>
                  <a:gd name="T11" fmla="*/ 15 h 49"/>
                  <a:gd name="T12" fmla="*/ 101 w 101"/>
                  <a:gd name="T13" fmla="*/ 28 h 49"/>
                  <a:gd name="T14" fmla="*/ 88 w 101"/>
                  <a:gd name="T15" fmla="*/ 43 h 49"/>
                  <a:gd name="T16" fmla="*/ 73 w 101"/>
                  <a:gd name="T17" fmla="*/ 43 h 49"/>
                  <a:gd name="T18" fmla="*/ 62 w 101"/>
                  <a:gd name="T19" fmla="*/ 43 h 49"/>
                  <a:gd name="T20" fmla="*/ 62 w 101"/>
                  <a:gd name="T21" fmla="*/ 49 h 49"/>
                  <a:gd name="T22" fmla="*/ 25 w 101"/>
                  <a:gd name="T23" fmla="*/ 49 h 49"/>
                  <a:gd name="T24" fmla="*/ 0 w 101"/>
                  <a:gd name="T25" fmla="*/ 25 h 49"/>
                  <a:gd name="T26" fmla="*/ 12 w 101"/>
                  <a:gd name="T27" fmla="*/ 25 h 49"/>
                  <a:gd name="T28" fmla="*/ 19 w 101"/>
                  <a:gd name="T29" fmla="*/ 17 h 49"/>
                  <a:gd name="T30" fmla="*/ 19 w 101"/>
                  <a:gd name="T31" fmla="*/ 6 h 49"/>
                  <a:gd name="T32" fmla="*/ 19 w 101"/>
                  <a:gd name="T33" fmla="*/ 6 h 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1"/>
                  <a:gd name="T52" fmla="*/ 0 h 49"/>
                  <a:gd name="T53" fmla="*/ 101 w 101"/>
                  <a:gd name="T54" fmla="*/ 49 h 4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1" h="49">
                    <a:moveTo>
                      <a:pt x="19" y="6"/>
                    </a:moveTo>
                    <a:lnTo>
                      <a:pt x="51" y="6"/>
                    </a:lnTo>
                    <a:lnTo>
                      <a:pt x="66" y="6"/>
                    </a:lnTo>
                    <a:lnTo>
                      <a:pt x="66" y="0"/>
                    </a:lnTo>
                    <a:lnTo>
                      <a:pt x="90" y="0"/>
                    </a:lnTo>
                    <a:lnTo>
                      <a:pt x="90" y="15"/>
                    </a:lnTo>
                    <a:lnTo>
                      <a:pt x="101" y="28"/>
                    </a:lnTo>
                    <a:lnTo>
                      <a:pt x="88" y="43"/>
                    </a:lnTo>
                    <a:lnTo>
                      <a:pt x="73" y="43"/>
                    </a:lnTo>
                    <a:lnTo>
                      <a:pt x="62" y="43"/>
                    </a:lnTo>
                    <a:lnTo>
                      <a:pt x="62" y="49"/>
                    </a:lnTo>
                    <a:lnTo>
                      <a:pt x="25" y="49"/>
                    </a:lnTo>
                    <a:lnTo>
                      <a:pt x="0" y="25"/>
                    </a:lnTo>
                    <a:lnTo>
                      <a:pt x="12" y="25"/>
                    </a:lnTo>
                    <a:lnTo>
                      <a:pt x="19" y="17"/>
                    </a:lnTo>
                    <a:lnTo>
                      <a:pt x="19" y="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6" name="Freeform 108"/>
              <p:cNvSpPr>
                <a:spLocks/>
              </p:cNvSpPr>
              <p:nvPr/>
            </p:nvSpPr>
            <p:spPr bwMode="auto">
              <a:xfrm>
                <a:off x="3021" y="1451"/>
                <a:ext cx="94" cy="46"/>
              </a:xfrm>
              <a:custGeom>
                <a:avLst/>
                <a:gdLst>
                  <a:gd name="T0" fmla="*/ 9 w 94"/>
                  <a:gd name="T1" fmla="*/ 11 h 46"/>
                  <a:gd name="T2" fmla="*/ 44 w 94"/>
                  <a:gd name="T3" fmla="*/ 11 h 46"/>
                  <a:gd name="T4" fmla="*/ 54 w 94"/>
                  <a:gd name="T5" fmla="*/ 0 h 46"/>
                  <a:gd name="T6" fmla="*/ 94 w 94"/>
                  <a:gd name="T7" fmla="*/ 0 h 46"/>
                  <a:gd name="T8" fmla="*/ 94 w 94"/>
                  <a:gd name="T9" fmla="*/ 16 h 46"/>
                  <a:gd name="T10" fmla="*/ 80 w 94"/>
                  <a:gd name="T11" fmla="*/ 33 h 46"/>
                  <a:gd name="T12" fmla="*/ 67 w 94"/>
                  <a:gd name="T13" fmla="*/ 46 h 46"/>
                  <a:gd name="T14" fmla="*/ 46 w 94"/>
                  <a:gd name="T15" fmla="*/ 46 h 46"/>
                  <a:gd name="T16" fmla="*/ 46 w 94"/>
                  <a:gd name="T17" fmla="*/ 46 h 46"/>
                  <a:gd name="T18" fmla="*/ 20 w 94"/>
                  <a:gd name="T19" fmla="*/ 46 h 46"/>
                  <a:gd name="T20" fmla="*/ 0 w 94"/>
                  <a:gd name="T21" fmla="*/ 26 h 46"/>
                  <a:gd name="T22" fmla="*/ 9 w 94"/>
                  <a:gd name="T23" fmla="*/ 15 h 46"/>
                  <a:gd name="T24" fmla="*/ 9 w 94"/>
                  <a:gd name="T25" fmla="*/ 11 h 46"/>
                  <a:gd name="T26" fmla="*/ 9 w 94"/>
                  <a:gd name="T27" fmla="*/ 11 h 4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4"/>
                  <a:gd name="T43" fmla="*/ 0 h 46"/>
                  <a:gd name="T44" fmla="*/ 94 w 94"/>
                  <a:gd name="T45" fmla="*/ 46 h 4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4" h="46">
                    <a:moveTo>
                      <a:pt x="9" y="11"/>
                    </a:moveTo>
                    <a:lnTo>
                      <a:pt x="44" y="11"/>
                    </a:lnTo>
                    <a:lnTo>
                      <a:pt x="54" y="0"/>
                    </a:lnTo>
                    <a:lnTo>
                      <a:pt x="94" y="0"/>
                    </a:lnTo>
                    <a:lnTo>
                      <a:pt x="94" y="16"/>
                    </a:lnTo>
                    <a:lnTo>
                      <a:pt x="80" y="33"/>
                    </a:lnTo>
                    <a:lnTo>
                      <a:pt x="67" y="46"/>
                    </a:lnTo>
                    <a:lnTo>
                      <a:pt x="46" y="46"/>
                    </a:lnTo>
                    <a:lnTo>
                      <a:pt x="20" y="46"/>
                    </a:lnTo>
                    <a:lnTo>
                      <a:pt x="0" y="26"/>
                    </a:lnTo>
                    <a:lnTo>
                      <a:pt x="9" y="15"/>
                    </a:lnTo>
                    <a:lnTo>
                      <a:pt x="9" y="1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7" name="Freeform 109"/>
              <p:cNvSpPr>
                <a:spLocks/>
              </p:cNvSpPr>
              <p:nvPr/>
            </p:nvSpPr>
            <p:spPr bwMode="auto">
              <a:xfrm>
                <a:off x="3030" y="1441"/>
                <a:ext cx="82" cy="21"/>
              </a:xfrm>
              <a:custGeom>
                <a:avLst/>
                <a:gdLst>
                  <a:gd name="T0" fmla="*/ 0 w 82"/>
                  <a:gd name="T1" fmla="*/ 10 h 21"/>
                  <a:gd name="T2" fmla="*/ 9 w 82"/>
                  <a:gd name="T3" fmla="*/ 0 h 21"/>
                  <a:gd name="T4" fmla="*/ 39 w 82"/>
                  <a:gd name="T5" fmla="*/ 0 h 21"/>
                  <a:gd name="T6" fmla="*/ 82 w 82"/>
                  <a:gd name="T7" fmla="*/ 0 h 21"/>
                  <a:gd name="T8" fmla="*/ 82 w 82"/>
                  <a:gd name="T9" fmla="*/ 10 h 21"/>
                  <a:gd name="T10" fmla="*/ 45 w 82"/>
                  <a:gd name="T11" fmla="*/ 10 h 21"/>
                  <a:gd name="T12" fmla="*/ 35 w 82"/>
                  <a:gd name="T13" fmla="*/ 21 h 21"/>
                  <a:gd name="T14" fmla="*/ 0 w 82"/>
                  <a:gd name="T15" fmla="*/ 21 h 21"/>
                  <a:gd name="T16" fmla="*/ 0 w 82"/>
                  <a:gd name="T17" fmla="*/ 10 h 21"/>
                  <a:gd name="T18" fmla="*/ 0 w 82"/>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2"/>
                  <a:gd name="T31" fmla="*/ 0 h 21"/>
                  <a:gd name="T32" fmla="*/ 82 w 82"/>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2" h="21">
                    <a:moveTo>
                      <a:pt x="0" y="10"/>
                    </a:moveTo>
                    <a:lnTo>
                      <a:pt x="9" y="0"/>
                    </a:lnTo>
                    <a:lnTo>
                      <a:pt x="39" y="0"/>
                    </a:lnTo>
                    <a:lnTo>
                      <a:pt x="82" y="0"/>
                    </a:lnTo>
                    <a:lnTo>
                      <a:pt x="82" y="10"/>
                    </a:lnTo>
                    <a:lnTo>
                      <a:pt x="45" y="10"/>
                    </a:lnTo>
                    <a:lnTo>
                      <a:pt x="35" y="21"/>
                    </a:lnTo>
                    <a:lnTo>
                      <a:pt x="0" y="21"/>
                    </a:lnTo>
                    <a:lnTo>
                      <a:pt x="0" y="1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8" name="Freeform 110"/>
              <p:cNvSpPr>
                <a:spLocks/>
              </p:cNvSpPr>
              <p:nvPr/>
            </p:nvSpPr>
            <p:spPr bwMode="auto">
              <a:xfrm>
                <a:off x="2955" y="1408"/>
                <a:ext cx="105" cy="43"/>
              </a:xfrm>
              <a:custGeom>
                <a:avLst/>
                <a:gdLst>
                  <a:gd name="T0" fmla="*/ 47 w 105"/>
                  <a:gd name="T1" fmla="*/ 0 h 43"/>
                  <a:gd name="T2" fmla="*/ 34 w 105"/>
                  <a:gd name="T3" fmla="*/ 0 h 43"/>
                  <a:gd name="T4" fmla="*/ 23 w 105"/>
                  <a:gd name="T5" fmla="*/ 13 h 43"/>
                  <a:gd name="T6" fmla="*/ 0 w 105"/>
                  <a:gd name="T7" fmla="*/ 13 h 43"/>
                  <a:gd name="T8" fmla="*/ 32 w 105"/>
                  <a:gd name="T9" fmla="*/ 43 h 43"/>
                  <a:gd name="T10" fmla="*/ 75 w 105"/>
                  <a:gd name="T11" fmla="*/ 43 h 43"/>
                  <a:gd name="T12" fmla="*/ 84 w 105"/>
                  <a:gd name="T13" fmla="*/ 33 h 43"/>
                  <a:gd name="T14" fmla="*/ 105 w 105"/>
                  <a:gd name="T15" fmla="*/ 33 h 43"/>
                  <a:gd name="T16" fmla="*/ 105 w 105"/>
                  <a:gd name="T17" fmla="*/ 26 h 43"/>
                  <a:gd name="T18" fmla="*/ 82 w 105"/>
                  <a:gd name="T19" fmla="*/ 26 h 43"/>
                  <a:gd name="T20" fmla="*/ 73 w 105"/>
                  <a:gd name="T21" fmla="*/ 15 h 43"/>
                  <a:gd name="T22" fmla="*/ 60 w 105"/>
                  <a:gd name="T23" fmla="*/ 15 h 43"/>
                  <a:gd name="T24" fmla="*/ 51 w 105"/>
                  <a:gd name="T25" fmla="*/ 5 h 43"/>
                  <a:gd name="T26" fmla="*/ 47 w 105"/>
                  <a:gd name="T27" fmla="*/ 0 h 43"/>
                  <a:gd name="T28" fmla="*/ 47 w 105"/>
                  <a:gd name="T29" fmla="*/ 0 h 43"/>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5"/>
                  <a:gd name="T46" fmla="*/ 0 h 43"/>
                  <a:gd name="T47" fmla="*/ 105 w 105"/>
                  <a:gd name="T48" fmla="*/ 43 h 43"/>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5" h="43">
                    <a:moveTo>
                      <a:pt x="47" y="0"/>
                    </a:moveTo>
                    <a:lnTo>
                      <a:pt x="34" y="0"/>
                    </a:lnTo>
                    <a:lnTo>
                      <a:pt x="23" y="13"/>
                    </a:lnTo>
                    <a:lnTo>
                      <a:pt x="0" y="13"/>
                    </a:lnTo>
                    <a:lnTo>
                      <a:pt x="32" y="43"/>
                    </a:lnTo>
                    <a:lnTo>
                      <a:pt x="75" y="43"/>
                    </a:lnTo>
                    <a:lnTo>
                      <a:pt x="84" y="33"/>
                    </a:lnTo>
                    <a:lnTo>
                      <a:pt x="105" y="33"/>
                    </a:lnTo>
                    <a:lnTo>
                      <a:pt x="105" y="26"/>
                    </a:lnTo>
                    <a:lnTo>
                      <a:pt x="82" y="26"/>
                    </a:lnTo>
                    <a:lnTo>
                      <a:pt x="73" y="15"/>
                    </a:lnTo>
                    <a:lnTo>
                      <a:pt x="60" y="15"/>
                    </a:lnTo>
                    <a:lnTo>
                      <a:pt x="51" y="5"/>
                    </a:lnTo>
                    <a:lnTo>
                      <a:pt x="47"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29" name="Freeform 111"/>
              <p:cNvSpPr>
                <a:spLocks/>
              </p:cNvSpPr>
              <p:nvPr/>
            </p:nvSpPr>
            <p:spPr bwMode="auto">
              <a:xfrm>
                <a:off x="3086" y="1469"/>
                <a:ext cx="132" cy="75"/>
              </a:xfrm>
              <a:custGeom>
                <a:avLst/>
                <a:gdLst>
                  <a:gd name="T0" fmla="*/ 29 w 132"/>
                  <a:gd name="T1" fmla="*/ 0 h 75"/>
                  <a:gd name="T2" fmla="*/ 54 w 132"/>
                  <a:gd name="T3" fmla="*/ 0 h 75"/>
                  <a:gd name="T4" fmla="*/ 76 w 132"/>
                  <a:gd name="T5" fmla="*/ 0 h 75"/>
                  <a:gd name="T6" fmla="*/ 85 w 132"/>
                  <a:gd name="T7" fmla="*/ 0 h 75"/>
                  <a:gd name="T8" fmla="*/ 97 w 132"/>
                  <a:gd name="T9" fmla="*/ 0 h 75"/>
                  <a:gd name="T10" fmla="*/ 108 w 132"/>
                  <a:gd name="T11" fmla="*/ 10 h 75"/>
                  <a:gd name="T12" fmla="*/ 108 w 132"/>
                  <a:gd name="T13" fmla="*/ 24 h 75"/>
                  <a:gd name="T14" fmla="*/ 123 w 132"/>
                  <a:gd name="T15" fmla="*/ 39 h 75"/>
                  <a:gd name="T16" fmla="*/ 132 w 132"/>
                  <a:gd name="T17" fmla="*/ 39 h 75"/>
                  <a:gd name="T18" fmla="*/ 132 w 132"/>
                  <a:gd name="T19" fmla="*/ 51 h 75"/>
                  <a:gd name="T20" fmla="*/ 124 w 132"/>
                  <a:gd name="T21" fmla="*/ 58 h 75"/>
                  <a:gd name="T22" fmla="*/ 119 w 132"/>
                  <a:gd name="T23" fmla="*/ 58 h 75"/>
                  <a:gd name="T24" fmla="*/ 119 w 132"/>
                  <a:gd name="T25" fmla="*/ 67 h 75"/>
                  <a:gd name="T26" fmla="*/ 95 w 132"/>
                  <a:gd name="T27" fmla="*/ 67 h 75"/>
                  <a:gd name="T28" fmla="*/ 95 w 132"/>
                  <a:gd name="T29" fmla="*/ 75 h 75"/>
                  <a:gd name="T30" fmla="*/ 48 w 132"/>
                  <a:gd name="T31" fmla="*/ 75 h 75"/>
                  <a:gd name="T32" fmla="*/ 3 w 132"/>
                  <a:gd name="T33" fmla="*/ 28 h 75"/>
                  <a:gd name="T34" fmla="*/ 0 w 132"/>
                  <a:gd name="T35" fmla="*/ 28 h 75"/>
                  <a:gd name="T36" fmla="*/ 29 w 132"/>
                  <a:gd name="T37" fmla="*/ 0 h 75"/>
                  <a:gd name="T38" fmla="*/ 29 w 132"/>
                  <a:gd name="T39" fmla="*/ 0 h 7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2"/>
                  <a:gd name="T61" fmla="*/ 0 h 75"/>
                  <a:gd name="T62" fmla="*/ 132 w 132"/>
                  <a:gd name="T63" fmla="*/ 75 h 75"/>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2" h="75">
                    <a:moveTo>
                      <a:pt x="29" y="0"/>
                    </a:moveTo>
                    <a:lnTo>
                      <a:pt x="54" y="0"/>
                    </a:lnTo>
                    <a:lnTo>
                      <a:pt x="76" y="0"/>
                    </a:lnTo>
                    <a:lnTo>
                      <a:pt x="85" y="0"/>
                    </a:lnTo>
                    <a:lnTo>
                      <a:pt x="97" y="0"/>
                    </a:lnTo>
                    <a:lnTo>
                      <a:pt x="108" y="10"/>
                    </a:lnTo>
                    <a:lnTo>
                      <a:pt x="108" y="24"/>
                    </a:lnTo>
                    <a:lnTo>
                      <a:pt x="123" y="39"/>
                    </a:lnTo>
                    <a:lnTo>
                      <a:pt x="132" y="39"/>
                    </a:lnTo>
                    <a:lnTo>
                      <a:pt x="132" y="51"/>
                    </a:lnTo>
                    <a:lnTo>
                      <a:pt x="124" y="58"/>
                    </a:lnTo>
                    <a:lnTo>
                      <a:pt x="119" y="58"/>
                    </a:lnTo>
                    <a:lnTo>
                      <a:pt x="119" y="67"/>
                    </a:lnTo>
                    <a:lnTo>
                      <a:pt x="95" y="67"/>
                    </a:lnTo>
                    <a:lnTo>
                      <a:pt x="95" y="75"/>
                    </a:lnTo>
                    <a:lnTo>
                      <a:pt x="48" y="75"/>
                    </a:lnTo>
                    <a:lnTo>
                      <a:pt x="3" y="28"/>
                    </a:lnTo>
                    <a:lnTo>
                      <a:pt x="0" y="28"/>
                    </a:lnTo>
                    <a:lnTo>
                      <a:pt x="29"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0" name="Freeform 112"/>
              <p:cNvSpPr>
                <a:spLocks/>
              </p:cNvSpPr>
              <p:nvPr/>
            </p:nvSpPr>
            <p:spPr bwMode="auto">
              <a:xfrm>
                <a:off x="3175" y="1460"/>
                <a:ext cx="50" cy="41"/>
              </a:xfrm>
              <a:custGeom>
                <a:avLst/>
                <a:gdLst>
                  <a:gd name="T0" fmla="*/ 0 w 50"/>
                  <a:gd name="T1" fmla="*/ 7 h 41"/>
                  <a:gd name="T2" fmla="*/ 0 w 50"/>
                  <a:gd name="T3" fmla="*/ 0 h 41"/>
                  <a:gd name="T4" fmla="*/ 26 w 50"/>
                  <a:gd name="T5" fmla="*/ 0 h 41"/>
                  <a:gd name="T6" fmla="*/ 41 w 50"/>
                  <a:gd name="T7" fmla="*/ 15 h 41"/>
                  <a:gd name="T8" fmla="*/ 50 w 50"/>
                  <a:gd name="T9" fmla="*/ 24 h 41"/>
                  <a:gd name="T10" fmla="*/ 50 w 50"/>
                  <a:gd name="T11" fmla="*/ 32 h 41"/>
                  <a:gd name="T12" fmla="*/ 35 w 50"/>
                  <a:gd name="T13" fmla="*/ 32 h 41"/>
                  <a:gd name="T14" fmla="*/ 26 w 50"/>
                  <a:gd name="T15" fmla="*/ 41 h 41"/>
                  <a:gd name="T16" fmla="*/ 19 w 50"/>
                  <a:gd name="T17" fmla="*/ 33 h 41"/>
                  <a:gd name="T18" fmla="*/ 19 w 50"/>
                  <a:gd name="T19" fmla="*/ 19 h 41"/>
                  <a:gd name="T20" fmla="*/ 8 w 50"/>
                  <a:gd name="T21" fmla="*/ 7 h 41"/>
                  <a:gd name="T22" fmla="*/ 0 w 50"/>
                  <a:gd name="T23" fmla="*/ 7 h 41"/>
                  <a:gd name="T24" fmla="*/ 0 w 50"/>
                  <a:gd name="T25" fmla="*/ 7 h 41"/>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41"/>
                  <a:gd name="T41" fmla="*/ 50 w 50"/>
                  <a:gd name="T42" fmla="*/ 41 h 41"/>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41">
                    <a:moveTo>
                      <a:pt x="0" y="7"/>
                    </a:moveTo>
                    <a:lnTo>
                      <a:pt x="0" y="0"/>
                    </a:lnTo>
                    <a:lnTo>
                      <a:pt x="26" y="0"/>
                    </a:lnTo>
                    <a:lnTo>
                      <a:pt x="41" y="15"/>
                    </a:lnTo>
                    <a:lnTo>
                      <a:pt x="50" y="24"/>
                    </a:lnTo>
                    <a:lnTo>
                      <a:pt x="50" y="32"/>
                    </a:lnTo>
                    <a:lnTo>
                      <a:pt x="35" y="32"/>
                    </a:lnTo>
                    <a:lnTo>
                      <a:pt x="26" y="41"/>
                    </a:lnTo>
                    <a:lnTo>
                      <a:pt x="19" y="33"/>
                    </a:lnTo>
                    <a:lnTo>
                      <a:pt x="19" y="19"/>
                    </a:lnTo>
                    <a:lnTo>
                      <a:pt x="8" y="7"/>
                    </a:lnTo>
                    <a:lnTo>
                      <a:pt x="0" y="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1" name="Freeform 113"/>
              <p:cNvSpPr>
                <a:spLocks/>
              </p:cNvSpPr>
              <p:nvPr/>
            </p:nvSpPr>
            <p:spPr bwMode="auto">
              <a:xfrm>
                <a:off x="3112" y="1389"/>
                <a:ext cx="255" cy="146"/>
              </a:xfrm>
              <a:custGeom>
                <a:avLst/>
                <a:gdLst>
                  <a:gd name="T0" fmla="*/ 0 w 255"/>
                  <a:gd name="T1" fmla="*/ 52 h 146"/>
                  <a:gd name="T2" fmla="*/ 15 w 255"/>
                  <a:gd name="T3" fmla="*/ 37 h 146"/>
                  <a:gd name="T4" fmla="*/ 15 w 255"/>
                  <a:gd name="T5" fmla="*/ 24 h 146"/>
                  <a:gd name="T6" fmla="*/ 3 w 255"/>
                  <a:gd name="T7" fmla="*/ 13 h 146"/>
                  <a:gd name="T8" fmla="*/ 9 w 255"/>
                  <a:gd name="T9" fmla="*/ 8 h 146"/>
                  <a:gd name="T10" fmla="*/ 30 w 255"/>
                  <a:gd name="T11" fmla="*/ 8 h 146"/>
                  <a:gd name="T12" fmla="*/ 30 w 255"/>
                  <a:gd name="T13" fmla="*/ 0 h 146"/>
                  <a:gd name="T14" fmla="*/ 63 w 255"/>
                  <a:gd name="T15" fmla="*/ 0 h 146"/>
                  <a:gd name="T16" fmla="*/ 63 w 255"/>
                  <a:gd name="T17" fmla="*/ 8 h 146"/>
                  <a:gd name="T18" fmla="*/ 113 w 255"/>
                  <a:gd name="T19" fmla="*/ 8 h 146"/>
                  <a:gd name="T20" fmla="*/ 113 w 255"/>
                  <a:gd name="T21" fmla="*/ 0 h 146"/>
                  <a:gd name="T22" fmla="*/ 141 w 255"/>
                  <a:gd name="T23" fmla="*/ 0 h 146"/>
                  <a:gd name="T24" fmla="*/ 156 w 255"/>
                  <a:gd name="T25" fmla="*/ 0 h 146"/>
                  <a:gd name="T26" fmla="*/ 167 w 255"/>
                  <a:gd name="T27" fmla="*/ 11 h 146"/>
                  <a:gd name="T28" fmla="*/ 167 w 255"/>
                  <a:gd name="T29" fmla="*/ 17 h 146"/>
                  <a:gd name="T30" fmla="*/ 182 w 255"/>
                  <a:gd name="T31" fmla="*/ 17 h 146"/>
                  <a:gd name="T32" fmla="*/ 182 w 255"/>
                  <a:gd name="T33" fmla="*/ 32 h 146"/>
                  <a:gd name="T34" fmla="*/ 197 w 255"/>
                  <a:gd name="T35" fmla="*/ 32 h 146"/>
                  <a:gd name="T36" fmla="*/ 218 w 255"/>
                  <a:gd name="T37" fmla="*/ 32 h 146"/>
                  <a:gd name="T38" fmla="*/ 218 w 255"/>
                  <a:gd name="T39" fmla="*/ 43 h 146"/>
                  <a:gd name="T40" fmla="*/ 240 w 255"/>
                  <a:gd name="T41" fmla="*/ 43 h 146"/>
                  <a:gd name="T42" fmla="*/ 255 w 255"/>
                  <a:gd name="T43" fmla="*/ 58 h 146"/>
                  <a:gd name="T44" fmla="*/ 255 w 255"/>
                  <a:gd name="T45" fmla="*/ 77 h 146"/>
                  <a:gd name="T46" fmla="*/ 236 w 255"/>
                  <a:gd name="T47" fmla="*/ 77 h 146"/>
                  <a:gd name="T48" fmla="*/ 236 w 255"/>
                  <a:gd name="T49" fmla="*/ 91 h 146"/>
                  <a:gd name="T50" fmla="*/ 220 w 255"/>
                  <a:gd name="T51" fmla="*/ 91 h 146"/>
                  <a:gd name="T52" fmla="*/ 208 w 255"/>
                  <a:gd name="T53" fmla="*/ 103 h 146"/>
                  <a:gd name="T54" fmla="*/ 195 w 255"/>
                  <a:gd name="T55" fmla="*/ 103 h 146"/>
                  <a:gd name="T56" fmla="*/ 195 w 255"/>
                  <a:gd name="T57" fmla="*/ 114 h 146"/>
                  <a:gd name="T58" fmla="*/ 195 w 255"/>
                  <a:gd name="T59" fmla="*/ 131 h 146"/>
                  <a:gd name="T60" fmla="*/ 184 w 255"/>
                  <a:gd name="T61" fmla="*/ 140 h 146"/>
                  <a:gd name="T62" fmla="*/ 180 w 255"/>
                  <a:gd name="T63" fmla="*/ 146 h 146"/>
                  <a:gd name="T64" fmla="*/ 171 w 255"/>
                  <a:gd name="T65" fmla="*/ 136 h 146"/>
                  <a:gd name="T66" fmla="*/ 171 w 255"/>
                  <a:gd name="T67" fmla="*/ 123 h 146"/>
                  <a:gd name="T68" fmla="*/ 158 w 255"/>
                  <a:gd name="T69" fmla="*/ 123 h 146"/>
                  <a:gd name="T70" fmla="*/ 158 w 255"/>
                  <a:gd name="T71" fmla="*/ 110 h 146"/>
                  <a:gd name="T72" fmla="*/ 149 w 255"/>
                  <a:gd name="T73" fmla="*/ 110 h 146"/>
                  <a:gd name="T74" fmla="*/ 138 w 255"/>
                  <a:gd name="T75" fmla="*/ 99 h 146"/>
                  <a:gd name="T76" fmla="*/ 125 w 255"/>
                  <a:gd name="T77" fmla="*/ 99 h 146"/>
                  <a:gd name="T78" fmla="*/ 125 w 255"/>
                  <a:gd name="T79" fmla="*/ 110 h 146"/>
                  <a:gd name="T80" fmla="*/ 106 w 255"/>
                  <a:gd name="T81" fmla="*/ 129 h 146"/>
                  <a:gd name="T82" fmla="*/ 106 w 255"/>
                  <a:gd name="T83" fmla="*/ 119 h 146"/>
                  <a:gd name="T84" fmla="*/ 97 w 255"/>
                  <a:gd name="T85" fmla="*/ 119 h 146"/>
                  <a:gd name="T86" fmla="*/ 89 w 255"/>
                  <a:gd name="T87" fmla="*/ 112 h 146"/>
                  <a:gd name="T88" fmla="*/ 98 w 255"/>
                  <a:gd name="T89" fmla="*/ 103 h 146"/>
                  <a:gd name="T90" fmla="*/ 113 w 255"/>
                  <a:gd name="T91" fmla="*/ 103 h 146"/>
                  <a:gd name="T92" fmla="*/ 113 w 255"/>
                  <a:gd name="T93" fmla="*/ 95 h 146"/>
                  <a:gd name="T94" fmla="*/ 89 w 255"/>
                  <a:gd name="T95" fmla="*/ 71 h 146"/>
                  <a:gd name="T96" fmla="*/ 63 w 255"/>
                  <a:gd name="T97" fmla="*/ 71 h 146"/>
                  <a:gd name="T98" fmla="*/ 63 w 255"/>
                  <a:gd name="T99" fmla="*/ 80 h 146"/>
                  <a:gd name="T100" fmla="*/ 5 w 255"/>
                  <a:gd name="T101" fmla="*/ 80 h 146"/>
                  <a:gd name="T102" fmla="*/ 5 w 255"/>
                  <a:gd name="T103" fmla="*/ 62 h 146"/>
                  <a:gd name="T104" fmla="*/ 0 w 255"/>
                  <a:gd name="T105" fmla="*/ 62 h 146"/>
                  <a:gd name="T106" fmla="*/ 0 w 255"/>
                  <a:gd name="T107" fmla="*/ 52 h 146"/>
                  <a:gd name="T108" fmla="*/ 0 w 255"/>
                  <a:gd name="T109" fmla="*/ 52 h 14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55"/>
                  <a:gd name="T166" fmla="*/ 0 h 146"/>
                  <a:gd name="T167" fmla="*/ 255 w 255"/>
                  <a:gd name="T168" fmla="*/ 146 h 14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55" h="146">
                    <a:moveTo>
                      <a:pt x="0" y="52"/>
                    </a:moveTo>
                    <a:lnTo>
                      <a:pt x="15" y="37"/>
                    </a:lnTo>
                    <a:lnTo>
                      <a:pt x="15" y="24"/>
                    </a:lnTo>
                    <a:lnTo>
                      <a:pt x="3" y="13"/>
                    </a:lnTo>
                    <a:lnTo>
                      <a:pt x="9" y="8"/>
                    </a:lnTo>
                    <a:lnTo>
                      <a:pt x="30" y="8"/>
                    </a:lnTo>
                    <a:lnTo>
                      <a:pt x="30" y="0"/>
                    </a:lnTo>
                    <a:lnTo>
                      <a:pt x="63" y="0"/>
                    </a:lnTo>
                    <a:lnTo>
                      <a:pt x="63" y="8"/>
                    </a:lnTo>
                    <a:lnTo>
                      <a:pt x="113" y="8"/>
                    </a:lnTo>
                    <a:lnTo>
                      <a:pt x="113" y="0"/>
                    </a:lnTo>
                    <a:lnTo>
                      <a:pt x="141" y="0"/>
                    </a:lnTo>
                    <a:lnTo>
                      <a:pt x="156" y="0"/>
                    </a:lnTo>
                    <a:lnTo>
                      <a:pt x="167" y="11"/>
                    </a:lnTo>
                    <a:lnTo>
                      <a:pt x="167" y="17"/>
                    </a:lnTo>
                    <a:lnTo>
                      <a:pt x="182" y="17"/>
                    </a:lnTo>
                    <a:lnTo>
                      <a:pt x="182" y="32"/>
                    </a:lnTo>
                    <a:lnTo>
                      <a:pt x="197" y="32"/>
                    </a:lnTo>
                    <a:lnTo>
                      <a:pt x="218" y="32"/>
                    </a:lnTo>
                    <a:lnTo>
                      <a:pt x="218" y="43"/>
                    </a:lnTo>
                    <a:lnTo>
                      <a:pt x="240" y="43"/>
                    </a:lnTo>
                    <a:lnTo>
                      <a:pt x="255" y="58"/>
                    </a:lnTo>
                    <a:lnTo>
                      <a:pt x="255" y="77"/>
                    </a:lnTo>
                    <a:lnTo>
                      <a:pt x="236" y="77"/>
                    </a:lnTo>
                    <a:lnTo>
                      <a:pt x="236" y="91"/>
                    </a:lnTo>
                    <a:lnTo>
                      <a:pt x="220" y="91"/>
                    </a:lnTo>
                    <a:lnTo>
                      <a:pt x="208" y="103"/>
                    </a:lnTo>
                    <a:lnTo>
                      <a:pt x="195" y="103"/>
                    </a:lnTo>
                    <a:lnTo>
                      <a:pt x="195" y="114"/>
                    </a:lnTo>
                    <a:lnTo>
                      <a:pt x="195" y="131"/>
                    </a:lnTo>
                    <a:lnTo>
                      <a:pt x="184" y="140"/>
                    </a:lnTo>
                    <a:lnTo>
                      <a:pt x="180" y="146"/>
                    </a:lnTo>
                    <a:lnTo>
                      <a:pt x="171" y="136"/>
                    </a:lnTo>
                    <a:lnTo>
                      <a:pt x="171" y="123"/>
                    </a:lnTo>
                    <a:lnTo>
                      <a:pt x="158" y="123"/>
                    </a:lnTo>
                    <a:lnTo>
                      <a:pt x="158" y="110"/>
                    </a:lnTo>
                    <a:lnTo>
                      <a:pt x="149" y="110"/>
                    </a:lnTo>
                    <a:lnTo>
                      <a:pt x="138" y="99"/>
                    </a:lnTo>
                    <a:lnTo>
                      <a:pt x="125" y="99"/>
                    </a:lnTo>
                    <a:lnTo>
                      <a:pt x="125" y="110"/>
                    </a:lnTo>
                    <a:lnTo>
                      <a:pt x="106" y="129"/>
                    </a:lnTo>
                    <a:lnTo>
                      <a:pt x="106" y="119"/>
                    </a:lnTo>
                    <a:lnTo>
                      <a:pt x="97" y="119"/>
                    </a:lnTo>
                    <a:lnTo>
                      <a:pt x="89" y="112"/>
                    </a:lnTo>
                    <a:lnTo>
                      <a:pt x="98" y="103"/>
                    </a:lnTo>
                    <a:lnTo>
                      <a:pt x="113" y="103"/>
                    </a:lnTo>
                    <a:lnTo>
                      <a:pt x="113" y="95"/>
                    </a:lnTo>
                    <a:lnTo>
                      <a:pt x="89" y="71"/>
                    </a:lnTo>
                    <a:lnTo>
                      <a:pt x="63" y="71"/>
                    </a:lnTo>
                    <a:lnTo>
                      <a:pt x="63" y="80"/>
                    </a:lnTo>
                    <a:lnTo>
                      <a:pt x="5" y="80"/>
                    </a:lnTo>
                    <a:lnTo>
                      <a:pt x="5" y="62"/>
                    </a:lnTo>
                    <a:lnTo>
                      <a:pt x="0" y="62"/>
                    </a:lnTo>
                    <a:lnTo>
                      <a:pt x="0" y="5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2" name="Freeform 114"/>
              <p:cNvSpPr>
                <a:spLocks/>
              </p:cNvSpPr>
              <p:nvPr/>
            </p:nvSpPr>
            <p:spPr bwMode="auto">
              <a:xfrm>
                <a:off x="2976" y="1328"/>
                <a:ext cx="151" cy="113"/>
              </a:xfrm>
              <a:custGeom>
                <a:avLst/>
                <a:gdLst>
                  <a:gd name="T0" fmla="*/ 0 w 151"/>
                  <a:gd name="T1" fmla="*/ 26 h 113"/>
                  <a:gd name="T2" fmla="*/ 26 w 151"/>
                  <a:gd name="T3" fmla="*/ 0 h 113"/>
                  <a:gd name="T4" fmla="*/ 52 w 151"/>
                  <a:gd name="T5" fmla="*/ 0 h 113"/>
                  <a:gd name="T6" fmla="*/ 69 w 151"/>
                  <a:gd name="T7" fmla="*/ 18 h 113"/>
                  <a:gd name="T8" fmla="*/ 80 w 151"/>
                  <a:gd name="T9" fmla="*/ 18 h 113"/>
                  <a:gd name="T10" fmla="*/ 136 w 151"/>
                  <a:gd name="T11" fmla="*/ 18 h 113"/>
                  <a:gd name="T12" fmla="*/ 149 w 151"/>
                  <a:gd name="T13" fmla="*/ 31 h 113"/>
                  <a:gd name="T14" fmla="*/ 139 w 151"/>
                  <a:gd name="T15" fmla="*/ 41 h 113"/>
                  <a:gd name="T16" fmla="*/ 139 w 151"/>
                  <a:gd name="T17" fmla="*/ 72 h 113"/>
                  <a:gd name="T18" fmla="*/ 139 w 151"/>
                  <a:gd name="T19" fmla="*/ 74 h 113"/>
                  <a:gd name="T20" fmla="*/ 151 w 151"/>
                  <a:gd name="T21" fmla="*/ 85 h 113"/>
                  <a:gd name="T22" fmla="*/ 151 w 151"/>
                  <a:gd name="T23" fmla="*/ 98 h 113"/>
                  <a:gd name="T24" fmla="*/ 136 w 151"/>
                  <a:gd name="T25" fmla="*/ 113 h 113"/>
                  <a:gd name="T26" fmla="*/ 84 w 151"/>
                  <a:gd name="T27" fmla="*/ 113 h 113"/>
                  <a:gd name="T28" fmla="*/ 84 w 151"/>
                  <a:gd name="T29" fmla="*/ 106 h 113"/>
                  <a:gd name="T30" fmla="*/ 61 w 151"/>
                  <a:gd name="T31" fmla="*/ 106 h 113"/>
                  <a:gd name="T32" fmla="*/ 52 w 151"/>
                  <a:gd name="T33" fmla="*/ 95 h 113"/>
                  <a:gd name="T34" fmla="*/ 39 w 151"/>
                  <a:gd name="T35" fmla="*/ 95 h 113"/>
                  <a:gd name="T36" fmla="*/ 24 w 151"/>
                  <a:gd name="T37" fmla="*/ 80 h 113"/>
                  <a:gd name="T38" fmla="*/ 24 w 151"/>
                  <a:gd name="T39" fmla="*/ 67 h 113"/>
                  <a:gd name="T40" fmla="*/ 13 w 151"/>
                  <a:gd name="T41" fmla="*/ 55 h 113"/>
                  <a:gd name="T42" fmla="*/ 13 w 151"/>
                  <a:gd name="T43" fmla="*/ 39 h 113"/>
                  <a:gd name="T44" fmla="*/ 0 w 151"/>
                  <a:gd name="T45" fmla="*/ 26 h 113"/>
                  <a:gd name="T46" fmla="*/ 0 w 151"/>
                  <a:gd name="T47" fmla="*/ 26 h 113"/>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51"/>
                  <a:gd name="T73" fmla="*/ 0 h 113"/>
                  <a:gd name="T74" fmla="*/ 151 w 151"/>
                  <a:gd name="T75" fmla="*/ 113 h 113"/>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51" h="113">
                    <a:moveTo>
                      <a:pt x="0" y="26"/>
                    </a:moveTo>
                    <a:lnTo>
                      <a:pt x="26" y="0"/>
                    </a:lnTo>
                    <a:lnTo>
                      <a:pt x="52" y="0"/>
                    </a:lnTo>
                    <a:lnTo>
                      <a:pt x="69" y="18"/>
                    </a:lnTo>
                    <a:lnTo>
                      <a:pt x="80" y="18"/>
                    </a:lnTo>
                    <a:lnTo>
                      <a:pt x="136" y="18"/>
                    </a:lnTo>
                    <a:lnTo>
                      <a:pt x="149" y="31"/>
                    </a:lnTo>
                    <a:lnTo>
                      <a:pt x="139" y="41"/>
                    </a:lnTo>
                    <a:lnTo>
                      <a:pt x="139" y="72"/>
                    </a:lnTo>
                    <a:lnTo>
                      <a:pt x="139" y="74"/>
                    </a:lnTo>
                    <a:lnTo>
                      <a:pt x="151" y="85"/>
                    </a:lnTo>
                    <a:lnTo>
                      <a:pt x="151" y="98"/>
                    </a:lnTo>
                    <a:lnTo>
                      <a:pt x="136" y="113"/>
                    </a:lnTo>
                    <a:lnTo>
                      <a:pt x="84" y="113"/>
                    </a:lnTo>
                    <a:lnTo>
                      <a:pt x="84" y="106"/>
                    </a:lnTo>
                    <a:lnTo>
                      <a:pt x="61" y="106"/>
                    </a:lnTo>
                    <a:lnTo>
                      <a:pt x="52" y="95"/>
                    </a:lnTo>
                    <a:lnTo>
                      <a:pt x="39" y="95"/>
                    </a:lnTo>
                    <a:lnTo>
                      <a:pt x="24" y="80"/>
                    </a:lnTo>
                    <a:lnTo>
                      <a:pt x="24" y="67"/>
                    </a:lnTo>
                    <a:lnTo>
                      <a:pt x="13" y="55"/>
                    </a:lnTo>
                    <a:lnTo>
                      <a:pt x="13" y="39"/>
                    </a:lnTo>
                    <a:lnTo>
                      <a:pt x="0" y="2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3" name="Freeform 115"/>
              <p:cNvSpPr>
                <a:spLocks/>
              </p:cNvSpPr>
              <p:nvPr/>
            </p:nvSpPr>
            <p:spPr bwMode="auto">
              <a:xfrm>
                <a:off x="3054" y="1329"/>
                <a:ext cx="32" cy="17"/>
              </a:xfrm>
              <a:custGeom>
                <a:avLst/>
                <a:gdLst>
                  <a:gd name="T0" fmla="*/ 0 w 32"/>
                  <a:gd name="T1" fmla="*/ 17 h 17"/>
                  <a:gd name="T2" fmla="*/ 0 w 32"/>
                  <a:gd name="T3" fmla="*/ 8 h 17"/>
                  <a:gd name="T4" fmla="*/ 7 w 32"/>
                  <a:gd name="T5" fmla="*/ 0 h 17"/>
                  <a:gd name="T6" fmla="*/ 26 w 32"/>
                  <a:gd name="T7" fmla="*/ 0 h 17"/>
                  <a:gd name="T8" fmla="*/ 32 w 32"/>
                  <a:gd name="T9" fmla="*/ 0 h 17"/>
                  <a:gd name="T10" fmla="*/ 32 w 32"/>
                  <a:gd name="T11" fmla="*/ 17 h 17"/>
                  <a:gd name="T12" fmla="*/ 0 w 32"/>
                  <a:gd name="T13" fmla="*/ 17 h 17"/>
                  <a:gd name="T14" fmla="*/ 0 w 32"/>
                  <a:gd name="T15" fmla="*/ 17 h 17"/>
                  <a:gd name="T16" fmla="*/ 0 60000 65536"/>
                  <a:gd name="T17" fmla="*/ 0 60000 65536"/>
                  <a:gd name="T18" fmla="*/ 0 60000 65536"/>
                  <a:gd name="T19" fmla="*/ 0 60000 65536"/>
                  <a:gd name="T20" fmla="*/ 0 60000 65536"/>
                  <a:gd name="T21" fmla="*/ 0 60000 65536"/>
                  <a:gd name="T22" fmla="*/ 0 60000 65536"/>
                  <a:gd name="T23" fmla="*/ 0 60000 65536"/>
                  <a:gd name="T24" fmla="*/ 0 w 32"/>
                  <a:gd name="T25" fmla="*/ 0 h 17"/>
                  <a:gd name="T26" fmla="*/ 32 w 32"/>
                  <a:gd name="T27" fmla="*/ 17 h 17"/>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2" h="17">
                    <a:moveTo>
                      <a:pt x="0" y="17"/>
                    </a:moveTo>
                    <a:lnTo>
                      <a:pt x="0" y="8"/>
                    </a:lnTo>
                    <a:lnTo>
                      <a:pt x="7" y="0"/>
                    </a:lnTo>
                    <a:lnTo>
                      <a:pt x="26" y="0"/>
                    </a:lnTo>
                    <a:lnTo>
                      <a:pt x="32" y="0"/>
                    </a:lnTo>
                    <a:lnTo>
                      <a:pt x="32" y="17"/>
                    </a:lnTo>
                    <a:lnTo>
                      <a:pt x="0" y="1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4" name="Freeform 116"/>
              <p:cNvSpPr>
                <a:spLocks/>
              </p:cNvSpPr>
              <p:nvPr/>
            </p:nvSpPr>
            <p:spPr bwMode="auto">
              <a:xfrm>
                <a:off x="3065" y="1281"/>
                <a:ext cx="106" cy="41"/>
              </a:xfrm>
              <a:custGeom>
                <a:avLst/>
                <a:gdLst>
                  <a:gd name="T0" fmla="*/ 0 w 106"/>
                  <a:gd name="T1" fmla="*/ 32 h 41"/>
                  <a:gd name="T2" fmla="*/ 0 w 106"/>
                  <a:gd name="T3" fmla="*/ 11 h 41"/>
                  <a:gd name="T4" fmla="*/ 13 w 106"/>
                  <a:gd name="T5" fmla="*/ 0 h 41"/>
                  <a:gd name="T6" fmla="*/ 30 w 106"/>
                  <a:gd name="T7" fmla="*/ 15 h 41"/>
                  <a:gd name="T8" fmla="*/ 41 w 106"/>
                  <a:gd name="T9" fmla="*/ 15 h 41"/>
                  <a:gd name="T10" fmla="*/ 52 w 106"/>
                  <a:gd name="T11" fmla="*/ 4 h 41"/>
                  <a:gd name="T12" fmla="*/ 93 w 106"/>
                  <a:gd name="T13" fmla="*/ 4 h 41"/>
                  <a:gd name="T14" fmla="*/ 106 w 106"/>
                  <a:gd name="T15" fmla="*/ 17 h 41"/>
                  <a:gd name="T16" fmla="*/ 106 w 106"/>
                  <a:gd name="T17" fmla="*/ 34 h 41"/>
                  <a:gd name="T18" fmla="*/ 106 w 106"/>
                  <a:gd name="T19" fmla="*/ 41 h 41"/>
                  <a:gd name="T20" fmla="*/ 90 w 106"/>
                  <a:gd name="T21" fmla="*/ 41 h 41"/>
                  <a:gd name="T22" fmla="*/ 90 w 106"/>
                  <a:gd name="T23" fmla="*/ 35 h 41"/>
                  <a:gd name="T24" fmla="*/ 75 w 106"/>
                  <a:gd name="T25" fmla="*/ 35 h 41"/>
                  <a:gd name="T26" fmla="*/ 75 w 106"/>
                  <a:gd name="T27" fmla="*/ 28 h 41"/>
                  <a:gd name="T28" fmla="*/ 6 w 106"/>
                  <a:gd name="T29" fmla="*/ 28 h 41"/>
                  <a:gd name="T30" fmla="*/ 0 w 106"/>
                  <a:gd name="T31" fmla="*/ 32 h 41"/>
                  <a:gd name="T32" fmla="*/ 0 w 106"/>
                  <a:gd name="T33" fmla="*/ 32 h 41"/>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06"/>
                  <a:gd name="T52" fmla="*/ 0 h 41"/>
                  <a:gd name="T53" fmla="*/ 106 w 106"/>
                  <a:gd name="T54" fmla="*/ 41 h 41"/>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06" h="41">
                    <a:moveTo>
                      <a:pt x="0" y="32"/>
                    </a:moveTo>
                    <a:lnTo>
                      <a:pt x="0" y="11"/>
                    </a:lnTo>
                    <a:lnTo>
                      <a:pt x="13" y="0"/>
                    </a:lnTo>
                    <a:lnTo>
                      <a:pt x="30" y="15"/>
                    </a:lnTo>
                    <a:lnTo>
                      <a:pt x="41" y="15"/>
                    </a:lnTo>
                    <a:lnTo>
                      <a:pt x="52" y="4"/>
                    </a:lnTo>
                    <a:lnTo>
                      <a:pt x="93" y="4"/>
                    </a:lnTo>
                    <a:lnTo>
                      <a:pt x="106" y="17"/>
                    </a:lnTo>
                    <a:lnTo>
                      <a:pt x="106" y="34"/>
                    </a:lnTo>
                    <a:lnTo>
                      <a:pt x="106" y="41"/>
                    </a:lnTo>
                    <a:lnTo>
                      <a:pt x="90" y="41"/>
                    </a:lnTo>
                    <a:lnTo>
                      <a:pt x="90" y="35"/>
                    </a:lnTo>
                    <a:lnTo>
                      <a:pt x="75" y="35"/>
                    </a:lnTo>
                    <a:lnTo>
                      <a:pt x="75" y="28"/>
                    </a:lnTo>
                    <a:lnTo>
                      <a:pt x="6" y="28"/>
                    </a:lnTo>
                    <a:lnTo>
                      <a:pt x="0" y="3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5" name="Freeform 117"/>
              <p:cNvSpPr>
                <a:spLocks/>
              </p:cNvSpPr>
              <p:nvPr/>
            </p:nvSpPr>
            <p:spPr bwMode="auto">
              <a:xfrm>
                <a:off x="3115" y="1322"/>
                <a:ext cx="135" cy="78"/>
              </a:xfrm>
              <a:custGeom>
                <a:avLst/>
                <a:gdLst>
                  <a:gd name="T0" fmla="*/ 56 w 135"/>
                  <a:gd name="T1" fmla="*/ 0 h 78"/>
                  <a:gd name="T2" fmla="*/ 97 w 135"/>
                  <a:gd name="T3" fmla="*/ 0 h 78"/>
                  <a:gd name="T4" fmla="*/ 107 w 135"/>
                  <a:gd name="T5" fmla="*/ 9 h 78"/>
                  <a:gd name="T6" fmla="*/ 107 w 135"/>
                  <a:gd name="T7" fmla="*/ 22 h 78"/>
                  <a:gd name="T8" fmla="*/ 135 w 135"/>
                  <a:gd name="T9" fmla="*/ 50 h 78"/>
                  <a:gd name="T10" fmla="*/ 135 w 135"/>
                  <a:gd name="T11" fmla="*/ 67 h 78"/>
                  <a:gd name="T12" fmla="*/ 110 w 135"/>
                  <a:gd name="T13" fmla="*/ 67 h 78"/>
                  <a:gd name="T14" fmla="*/ 110 w 135"/>
                  <a:gd name="T15" fmla="*/ 75 h 78"/>
                  <a:gd name="T16" fmla="*/ 60 w 135"/>
                  <a:gd name="T17" fmla="*/ 75 h 78"/>
                  <a:gd name="T18" fmla="*/ 60 w 135"/>
                  <a:gd name="T19" fmla="*/ 67 h 78"/>
                  <a:gd name="T20" fmla="*/ 27 w 135"/>
                  <a:gd name="T21" fmla="*/ 67 h 78"/>
                  <a:gd name="T22" fmla="*/ 27 w 135"/>
                  <a:gd name="T23" fmla="*/ 75 h 78"/>
                  <a:gd name="T24" fmla="*/ 6 w 135"/>
                  <a:gd name="T25" fmla="*/ 75 h 78"/>
                  <a:gd name="T26" fmla="*/ 0 w 135"/>
                  <a:gd name="T27" fmla="*/ 78 h 78"/>
                  <a:gd name="T28" fmla="*/ 0 w 135"/>
                  <a:gd name="T29" fmla="*/ 45 h 78"/>
                  <a:gd name="T30" fmla="*/ 10 w 135"/>
                  <a:gd name="T31" fmla="*/ 37 h 78"/>
                  <a:gd name="T32" fmla="*/ 40 w 135"/>
                  <a:gd name="T33" fmla="*/ 6 h 78"/>
                  <a:gd name="T34" fmla="*/ 40 w 135"/>
                  <a:gd name="T35" fmla="*/ 0 h 78"/>
                  <a:gd name="T36" fmla="*/ 56 w 135"/>
                  <a:gd name="T37" fmla="*/ 0 h 78"/>
                  <a:gd name="T38" fmla="*/ 56 w 135"/>
                  <a:gd name="T39" fmla="*/ 0 h 7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5"/>
                  <a:gd name="T61" fmla="*/ 0 h 78"/>
                  <a:gd name="T62" fmla="*/ 135 w 135"/>
                  <a:gd name="T63" fmla="*/ 78 h 78"/>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5" h="78">
                    <a:moveTo>
                      <a:pt x="56" y="0"/>
                    </a:moveTo>
                    <a:lnTo>
                      <a:pt x="97" y="0"/>
                    </a:lnTo>
                    <a:lnTo>
                      <a:pt x="107" y="9"/>
                    </a:lnTo>
                    <a:lnTo>
                      <a:pt x="107" y="22"/>
                    </a:lnTo>
                    <a:lnTo>
                      <a:pt x="135" y="50"/>
                    </a:lnTo>
                    <a:lnTo>
                      <a:pt x="135" y="67"/>
                    </a:lnTo>
                    <a:lnTo>
                      <a:pt x="110" y="67"/>
                    </a:lnTo>
                    <a:lnTo>
                      <a:pt x="110" y="75"/>
                    </a:lnTo>
                    <a:lnTo>
                      <a:pt x="60" y="75"/>
                    </a:lnTo>
                    <a:lnTo>
                      <a:pt x="60" y="67"/>
                    </a:lnTo>
                    <a:lnTo>
                      <a:pt x="27" y="67"/>
                    </a:lnTo>
                    <a:lnTo>
                      <a:pt x="27" y="75"/>
                    </a:lnTo>
                    <a:lnTo>
                      <a:pt x="6" y="75"/>
                    </a:lnTo>
                    <a:lnTo>
                      <a:pt x="0" y="78"/>
                    </a:lnTo>
                    <a:lnTo>
                      <a:pt x="0" y="45"/>
                    </a:lnTo>
                    <a:lnTo>
                      <a:pt x="10" y="37"/>
                    </a:lnTo>
                    <a:lnTo>
                      <a:pt x="40" y="6"/>
                    </a:lnTo>
                    <a:lnTo>
                      <a:pt x="40" y="0"/>
                    </a:lnTo>
                    <a:lnTo>
                      <a:pt x="56"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6" name="Freeform 118"/>
              <p:cNvSpPr>
                <a:spLocks/>
              </p:cNvSpPr>
              <p:nvPr/>
            </p:nvSpPr>
            <p:spPr bwMode="auto">
              <a:xfrm>
                <a:off x="3089" y="1246"/>
                <a:ext cx="75" cy="44"/>
              </a:xfrm>
              <a:custGeom>
                <a:avLst/>
                <a:gdLst>
                  <a:gd name="T0" fmla="*/ 28 w 75"/>
                  <a:gd name="T1" fmla="*/ 39 h 44"/>
                  <a:gd name="T2" fmla="*/ 0 w 75"/>
                  <a:gd name="T3" fmla="*/ 11 h 44"/>
                  <a:gd name="T4" fmla="*/ 12 w 75"/>
                  <a:gd name="T5" fmla="*/ 0 h 44"/>
                  <a:gd name="T6" fmla="*/ 41 w 75"/>
                  <a:gd name="T7" fmla="*/ 0 h 44"/>
                  <a:gd name="T8" fmla="*/ 54 w 75"/>
                  <a:gd name="T9" fmla="*/ 13 h 44"/>
                  <a:gd name="T10" fmla="*/ 75 w 75"/>
                  <a:gd name="T11" fmla="*/ 13 h 44"/>
                  <a:gd name="T12" fmla="*/ 75 w 75"/>
                  <a:gd name="T13" fmla="*/ 44 h 44"/>
                  <a:gd name="T14" fmla="*/ 69 w 75"/>
                  <a:gd name="T15" fmla="*/ 39 h 44"/>
                  <a:gd name="T16" fmla="*/ 28 w 75"/>
                  <a:gd name="T17" fmla="*/ 39 h 44"/>
                  <a:gd name="T18" fmla="*/ 28 w 75"/>
                  <a:gd name="T19" fmla="*/ 39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44"/>
                  <a:gd name="T32" fmla="*/ 75 w 75"/>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44">
                    <a:moveTo>
                      <a:pt x="28" y="39"/>
                    </a:moveTo>
                    <a:lnTo>
                      <a:pt x="0" y="11"/>
                    </a:lnTo>
                    <a:lnTo>
                      <a:pt x="12" y="0"/>
                    </a:lnTo>
                    <a:lnTo>
                      <a:pt x="41" y="0"/>
                    </a:lnTo>
                    <a:lnTo>
                      <a:pt x="54" y="13"/>
                    </a:lnTo>
                    <a:lnTo>
                      <a:pt x="75" y="13"/>
                    </a:lnTo>
                    <a:lnTo>
                      <a:pt x="75" y="44"/>
                    </a:lnTo>
                    <a:lnTo>
                      <a:pt x="69" y="39"/>
                    </a:lnTo>
                    <a:lnTo>
                      <a:pt x="28" y="3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7" name="Freeform 119"/>
              <p:cNvSpPr>
                <a:spLocks/>
              </p:cNvSpPr>
              <p:nvPr/>
            </p:nvSpPr>
            <p:spPr bwMode="auto">
              <a:xfrm>
                <a:off x="2462" y="1130"/>
                <a:ext cx="141" cy="61"/>
              </a:xfrm>
              <a:custGeom>
                <a:avLst/>
                <a:gdLst>
                  <a:gd name="T0" fmla="*/ 0 w 141"/>
                  <a:gd name="T1" fmla="*/ 37 h 61"/>
                  <a:gd name="T2" fmla="*/ 18 w 141"/>
                  <a:gd name="T3" fmla="*/ 37 h 61"/>
                  <a:gd name="T4" fmla="*/ 31 w 141"/>
                  <a:gd name="T5" fmla="*/ 50 h 61"/>
                  <a:gd name="T6" fmla="*/ 43 w 141"/>
                  <a:gd name="T7" fmla="*/ 61 h 61"/>
                  <a:gd name="T8" fmla="*/ 63 w 141"/>
                  <a:gd name="T9" fmla="*/ 61 h 61"/>
                  <a:gd name="T10" fmla="*/ 74 w 141"/>
                  <a:gd name="T11" fmla="*/ 50 h 61"/>
                  <a:gd name="T12" fmla="*/ 95 w 141"/>
                  <a:gd name="T13" fmla="*/ 50 h 61"/>
                  <a:gd name="T14" fmla="*/ 110 w 141"/>
                  <a:gd name="T15" fmla="*/ 37 h 61"/>
                  <a:gd name="T16" fmla="*/ 128 w 141"/>
                  <a:gd name="T17" fmla="*/ 37 h 61"/>
                  <a:gd name="T18" fmla="*/ 141 w 141"/>
                  <a:gd name="T19" fmla="*/ 24 h 61"/>
                  <a:gd name="T20" fmla="*/ 121 w 141"/>
                  <a:gd name="T21" fmla="*/ 6 h 61"/>
                  <a:gd name="T22" fmla="*/ 99 w 141"/>
                  <a:gd name="T23" fmla="*/ 6 h 61"/>
                  <a:gd name="T24" fmla="*/ 89 w 141"/>
                  <a:gd name="T25" fmla="*/ 15 h 61"/>
                  <a:gd name="T26" fmla="*/ 63 w 141"/>
                  <a:gd name="T27" fmla="*/ 15 h 61"/>
                  <a:gd name="T28" fmla="*/ 63 w 141"/>
                  <a:gd name="T29" fmla="*/ 0 h 61"/>
                  <a:gd name="T30" fmla="*/ 41 w 141"/>
                  <a:gd name="T31" fmla="*/ 20 h 61"/>
                  <a:gd name="T32" fmla="*/ 33 w 141"/>
                  <a:gd name="T33" fmla="*/ 20 h 61"/>
                  <a:gd name="T34" fmla="*/ 18 w 141"/>
                  <a:gd name="T35" fmla="*/ 6 h 61"/>
                  <a:gd name="T36" fmla="*/ 11 w 141"/>
                  <a:gd name="T37" fmla="*/ 15 h 61"/>
                  <a:gd name="T38" fmla="*/ 0 w 141"/>
                  <a:gd name="T39" fmla="*/ 26 h 61"/>
                  <a:gd name="T40" fmla="*/ 0 w 141"/>
                  <a:gd name="T41" fmla="*/ 37 h 61"/>
                  <a:gd name="T42" fmla="*/ 0 w 141"/>
                  <a:gd name="T43" fmla="*/ 37 h 6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41"/>
                  <a:gd name="T67" fmla="*/ 0 h 61"/>
                  <a:gd name="T68" fmla="*/ 141 w 141"/>
                  <a:gd name="T69" fmla="*/ 61 h 61"/>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41" h="61">
                    <a:moveTo>
                      <a:pt x="0" y="37"/>
                    </a:moveTo>
                    <a:lnTo>
                      <a:pt x="18" y="37"/>
                    </a:lnTo>
                    <a:lnTo>
                      <a:pt x="31" y="50"/>
                    </a:lnTo>
                    <a:lnTo>
                      <a:pt x="43" y="61"/>
                    </a:lnTo>
                    <a:lnTo>
                      <a:pt x="63" y="61"/>
                    </a:lnTo>
                    <a:lnTo>
                      <a:pt x="74" y="50"/>
                    </a:lnTo>
                    <a:lnTo>
                      <a:pt x="95" y="50"/>
                    </a:lnTo>
                    <a:lnTo>
                      <a:pt x="110" y="37"/>
                    </a:lnTo>
                    <a:lnTo>
                      <a:pt x="128" y="37"/>
                    </a:lnTo>
                    <a:lnTo>
                      <a:pt x="141" y="24"/>
                    </a:lnTo>
                    <a:lnTo>
                      <a:pt x="121" y="6"/>
                    </a:lnTo>
                    <a:lnTo>
                      <a:pt x="99" y="6"/>
                    </a:lnTo>
                    <a:lnTo>
                      <a:pt x="89" y="15"/>
                    </a:lnTo>
                    <a:lnTo>
                      <a:pt x="63" y="15"/>
                    </a:lnTo>
                    <a:lnTo>
                      <a:pt x="63" y="0"/>
                    </a:lnTo>
                    <a:lnTo>
                      <a:pt x="41" y="20"/>
                    </a:lnTo>
                    <a:lnTo>
                      <a:pt x="33" y="20"/>
                    </a:lnTo>
                    <a:lnTo>
                      <a:pt x="18" y="6"/>
                    </a:lnTo>
                    <a:lnTo>
                      <a:pt x="11" y="15"/>
                    </a:lnTo>
                    <a:lnTo>
                      <a:pt x="0" y="26"/>
                    </a:lnTo>
                    <a:lnTo>
                      <a:pt x="0" y="3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8" name="Freeform 120"/>
              <p:cNvSpPr>
                <a:spLocks/>
              </p:cNvSpPr>
              <p:nvPr/>
            </p:nvSpPr>
            <p:spPr bwMode="auto">
              <a:xfrm>
                <a:off x="2844" y="1063"/>
                <a:ext cx="305" cy="220"/>
              </a:xfrm>
              <a:custGeom>
                <a:avLst/>
                <a:gdLst>
                  <a:gd name="T0" fmla="*/ 0 w 305"/>
                  <a:gd name="T1" fmla="*/ 199 h 220"/>
                  <a:gd name="T2" fmla="*/ 0 w 305"/>
                  <a:gd name="T3" fmla="*/ 169 h 220"/>
                  <a:gd name="T4" fmla="*/ 0 w 305"/>
                  <a:gd name="T5" fmla="*/ 143 h 220"/>
                  <a:gd name="T6" fmla="*/ 16 w 305"/>
                  <a:gd name="T7" fmla="*/ 143 h 220"/>
                  <a:gd name="T8" fmla="*/ 16 w 305"/>
                  <a:gd name="T9" fmla="*/ 128 h 220"/>
                  <a:gd name="T10" fmla="*/ 28 w 305"/>
                  <a:gd name="T11" fmla="*/ 128 h 220"/>
                  <a:gd name="T12" fmla="*/ 39 w 305"/>
                  <a:gd name="T13" fmla="*/ 117 h 220"/>
                  <a:gd name="T14" fmla="*/ 57 w 305"/>
                  <a:gd name="T15" fmla="*/ 117 h 220"/>
                  <a:gd name="T16" fmla="*/ 70 w 305"/>
                  <a:gd name="T17" fmla="*/ 104 h 220"/>
                  <a:gd name="T18" fmla="*/ 85 w 305"/>
                  <a:gd name="T19" fmla="*/ 91 h 220"/>
                  <a:gd name="T20" fmla="*/ 106 w 305"/>
                  <a:gd name="T21" fmla="*/ 69 h 220"/>
                  <a:gd name="T22" fmla="*/ 106 w 305"/>
                  <a:gd name="T23" fmla="*/ 48 h 220"/>
                  <a:gd name="T24" fmla="*/ 106 w 305"/>
                  <a:gd name="T25" fmla="*/ 33 h 220"/>
                  <a:gd name="T26" fmla="*/ 119 w 305"/>
                  <a:gd name="T27" fmla="*/ 20 h 220"/>
                  <a:gd name="T28" fmla="*/ 141 w 305"/>
                  <a:gd name="T29" fmla="*/ 20 h 220"/>
                  <a:gd name="T30" fmla="*/ 154 w 305"/>
                  <a:gd name="T31" fmla="*/ 9 h 220"/>
                  <a:gd name="T32" fmla="*/ 186 w 305"/>
                  <a:gd name="T33" fmla="*/ 9 h 220"/>
                  <a:gd name="T34" fmla="*/ 186 w 305"/>
                  <a:gd name="T35" fmla="*/ 0 h 220"/>
                  <a:gd name="T36" fmla="*/ 236 w 305"/>
                  <a:gd name="T37" fmla="*/ 0 h 220"/>
                  <a:gd name="T38" fmla="*/ 273 w 305"/>
                  <a:gd name="T39" fmla="*/ 0 h 220"/>
                  <a:gd name="T40" fmla="*/ 305 w 305"/>
                  <a:gd name="T41" fmla="*/ 0 h 220"/>
                  <a:gd name="T42" fmla="*/ 305 w 305"/>
                  <a:gd name="T43" fmla="*/ 11 h 220"/>
                  <a:gd name="T44" fmla="*/ 305 w 305"/>
                  <a:gd name="T45" fmla="*/ 24 h 220"/>
                  <a:gd name="T46" fmla="*/ 288 w 305"/>
                  <a:gd name="T47" fmla="*/ 24 h 220"/>
                  <a:gd name="T48" fmla="*/ 279 w 305"/>
                  <a:gd name="T49" fmla="*/ 13 h 220"/>
                  <a:gd name="T50" fmla="*/ 260 w 305"/>
                  <a:gd name="T51" fmla="*/ 13 h 220"/>
                  <a:gd name="T52" fmla="*/ 260 w 305"/>
                  <a:gd name="T53" fmla="*/ 33 h 220"/>
                  <a:gd name="T54" fmla="*/ 227 w 305"/>
                  <a:gd name="T55" fmla="*/ 33 h 220"/>
                  <a:gd name="T56" fmla="*/ 208 w 305"/>
                  <a:gd name="T57" fmla="*/ 33 h 220"/>
                  <a:gd name="T58" fmla="*/ 199 w 305"/>
                  <a:gd name="T59" fmla="*/ 24 h 220"/>
                  <a:gd name="T60" fmla="*/ 184 w 305"/>
                  <a:gd name="T61" fmla="*/ 39 h 220"/>
                  <a:gd name="T62" fmla="*/ 162 w 305"/>
                  <a:gd name="T63" fmla="*/ 39 h 220"/>
                  <a:gd name="T64" fmla="*/ 145 w 305"/>
                  <a:gd name="T65" fmla="*/ 58 h 220"/>
                  <a:gd name="T66" fmla="*/ 145 w 305"/>
                  <a:gd name="T67" fmla="*/ 73 h 220"/>
                  <a:gd name="T68" fmla="*/ 130 w 305"/>
                  <a:gd name="T69" fmla="*/ 87 h 220"/>
                  <a:gd name="T70" fmla="*/ 115 w 305"/>
                  <a:gd name="T71" fmla="*/ 102 h 220"/>
                  <a:gd name="T72" fmla="*/ 115 w 305"/>
                  <a:gd name="T73" fmla="*/ 114 h 220"/>
                  <a:gd name="T74" fmla="*/ 104 w 305"/>
                  <a:gd name="T75" fmla="*/ 114 h 220"/>
                  <a:gd name="T76" fmla="*/ 104 w 305"/>
                  <a:gd name="T77" fmla="*/ 130 h 220"/>
                  <a:gd name="T78" fmla="*/ 104 w 305"/>
                  <a:gd name="T79" fmla="*/ 153 h 220"/>
                  <a:gd name="T80" fmla="*/ 104 w 305"/>
                  <a:gd name="T81" fmla="*/ 184 h 220"/>
                  <a:gd name="T82" fmla="*/ 87 w 305"/>
                  <a:gd name="T83" fmla="*/ 203 h 220"/>
                  <a:gd name="T84" fmla="*/ 78 w 305"/>
                  <a:gd name="T85" fmla="*/ 203 h 220"/>
                  <a:gd name="T86" fmla="*/ 65 w 305"/>
                  <a:gd name="T87" fmla="*/ 192 h 220"/>
                  <a:gd name="T88" fmla="*/ 50 w 305"/>
                  <a:gd name="T89" fmla="*/ 207 h 220"/>
                  <a:gd name="T90" fmla="*/ 37 w 305"/>
                  <a:gd name="T91" fmla="*/ 220 h 220"/>
                  <a:gd name="T92" fmla="*/ 18 w 305"/>
                  <a:gd name="T93" fmla="*/ 220 h 220"/>
                  <a:gd name="T94" fmla="*/ 0 w 305"/>
                  <a:gd name="T95" fmla="*/ 199 h 220"/>
                  <a:gd name="T96" fmla="*/ 0 w 305"/>
                  <a:gd name="T97" fmla="*/ 199 h 220"/>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5"/>
                  <a:gd name="T148" fmla="*/ 0 h 220"/>
                  <a:gd name="T149" fmla="*/ 305 w 305"/>
                  <a:gd name="T150" fmla="*/ 220 h 220"/>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5" h="220">
                    <a:moveTo>
                      <a:pt x="0" y="199"/>
                    </a:moveTo>
                    <a:lnTo>
                      <a:pt x="0" y="169"/>
                    </a:lnTo>
                    <a:lnTo>
                      <a:pt x="0" y="143"/>
                    </a:lnTo>
                    <a:lnTo>
                      <a:pt x="16" y="143"/>
                    </a:lnTo>
                    <a:lnTo>
                      <a:pt x="16" y="128"/>
                    </a:lnTo>
                    <a:lnTo>
                      <a:pt x="28" y="128"/>
                    </a:lnTo>
                    <a:lnTo>
                      <a:pt x="39" y="117"/>
                    </a:lnTo>
                    <a:lnTo>
                      <a:pt x="57" y="117"/>
                    </a:lnTo>
                    <a:lnTo>
                      <a:pt x="70" y="104"/>
                    </a:lnTo>
                    <a:lnTo>
                      <a:pt x="85" y="91"/>
                    </a:lnTo>
                    <a:lnTo>
                      <a:pt x="106" y="69"/>
                    </a:lnTo>
                    <a:lnTo>
                      <a:pt x="106" y="48"/>
                    </a:lnTo>
                    <a:lnTo>
                      <a:pt x="106" y="33"/>
                    </a:lnTo>
                    <a:lnTo>
                      <a:pt x="119" y="20"/>
                    </a:lnTo>
                    <a:lnTo>
                      <a:pt x="141" y="20"/>
                    </a:lnTo>
                    <a:lnTo>
                      <a:pt x="154" y="9"/>
                    </a:lnTo>
                    <a:lnTo>
                      <a:pt x="186" y="9"/>
                    </a:lnTo>
                    <a:lnTo>
                      <a:pt x="186" y="0"/>
                    </a:lnTo>
                    <a:lnTo>
                      <a:pt x="236" y="0"/>
                    </a:lnTo>
                    <a:lnTo>
                      <a:pt x="273" y="0"/>
                    </a:lnTo>
                    <a:lnTo>
                      <a:pt x="305" y="0"/>
                    </a:lnTo>
                    <a:lnTo>
                      <a:pt x="305" y="11"/>
                    </a:lnTo>
                    <a:lnTo>
                      <a:pt x="305" y="24"/>
                    </a:lnTo>
                    <a:lnTo>
                      <a:pt x="288" y="24"/>
                    </a:lnTo>
                    <a:lnTo>
                      <a:pt x="279" y="13"/>
                    </a:lnTo>
                    <a:lnTo>
                      <a:pt x="260" y="13"/>
                    </a:lnTo>
                    <a:lnTo>
                      <a:pt x="260" y="33"/>
                    </a:lnTo>
                    <a:lnTo>
                      <a:pt x="227" y="33"/>
                    </a:lnTo>
                    <a:lnTo>
                      <a:pt x="208" y="33"/>
                    </a:lnTo>
                    <a:lnTo>
                      <a:pt x="199" y="24"/>
                    </a:lnTo>
                    <a:lnTo>
                      <a:pt x="184" y="39"/>
                    </a:lnTo>
                    <a:lnTo>
                      <a:pt x="162" y="39"/>
                    </a:lnTo>
                    <a:lnTo>
                      <a:pt x="145" y="58"/>
                    </a:lnTo>
                    <a:lnTo>
                      <a:pt x="145" y="73"/>
                    </a:lnTo>
                    <a:lnTo>
                      <a:pt x="130" y="87"/>
                    </a:lnTo>
                    <a:lnTo>
                      <a:pt x="115" y="102"/>
                    </a:lnTo>
                    <a:lnTo>
                      <a:pt x="115" y="114"/>
                    </a:lnTo>
                    <a:lnTo>
                      <a:pt x="104" y="114"/>
                    </a:lnTo>
                    <a:lnTo>
                      <a:pt x="104" y="130"/>
                    </a:lnTo>
                    <a:lnTo>
                      <a:pt x="104" y="153"/>
                    </a:lnTo>
                    <a:lnTo>
                      <a:pt x="104" y="184"/>
                    </a:lnTo>
                    <a:lnTo>
                      <a:pt x="87" y="203"/>
                    </a:lnTo>
                    <a:lnTo>
                      <a:pt x="78" y="203"/>
                    </a:lnTo>
                    <a:lnTo>
                      <a:pt x="65" y="192"/>
                    </a:lnTo>
                    <a:lnTo>
                      <a:pt x="50" y="207"/>
                    </a:lnTo>
                    <a:lnTo>
                      <a:pt x="37" y="220"/>
                    </a:lnTo>
                    <a:lnTo>
                      <a:pt x="18" y="220"/>
                    </a:lnTo>
                    <a:lnTo>
                      <a:pt x="0" y="19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9" name="Freeform 121"/>
              <p:cNvSpPr>
                <a:spLocks/>
              </p:cNvSpPr>
              <p:nvPr/>
            </p:nvSpPr>
            <p:spPr bwMode="auto">
              <a:xfrm>
                <a:off x="2885" y="921"/>
                <a:ext cx="165" cy="60"/>
              </a:xfrm>
              <a:custGeom>
                <a:avLst/>
                <a:gdLst>
                  <a:gd name="T0" fmla="*/ 70 w 165"/>
                  <a:gd name="T1" fmla="*/ 60 h 60"/>
                  <a:gd name="T2" fmla="*/ 42 w 165"/>
                  <a:gd name="T3" fmla="*/ 32 h 60"/>
                  <a:gd name="T4" fmla="*/ 22 w 165"/>
                  <a:gd name="T5" fmla="*/ 32 h 60"/>
                  <a:gd name="T6" fmla="*/ 14 w 165"/>
                  <a:gd name="T7" fmla="*/ 24 h 60"/>
                  <a:gd name="T8" fmla="*/ 0 w 165"/>
                  <a:gd name="T9" fmla="*/ 9 h 60"/>
                  <a:gd name="T10" fmla="*/ 13 w 165"/>
                  <a:gd name="T11" fmla="*/ 9 h 60"/>
                  <a:gd name="T12" fmla="*/ 22 w 165"/>
                  <a:gd name="T13" fmla="*/ 0 h 60"/>
                  <a:gd name="T14" fmla="*/ 98 w 165"/>
                  <a:gd name="T15" fmla="*/ 0 h 60"/>
                  <a:gd name="T16" fmla="*/ 165 w 165"/>
                  <a:gd name="T17" fmla="*/ 0 h 60"/>
                  <a:gd name="T18" fmla="*/ 165 w 165"/>
                  <a:gd name="T19" fmla="*/ 23 h 60"/>
                  <a:gd name="T20" fmla="*/ 154 w 165"/>
                  <a:gd name="T21" fmla="*/ 23 h 60"/>
                  <a:gd name="T22" fmla="*/ 145 w 165"/>
                  <a:gd name="T23" fmla="*/ 13 h 60"/>
                  <a:gd name="T24" fmla="*/ 124 w 165"/>
                  <a:gd name="T25" fmla="*/ 13 h 60"/>
                  <a:gd name="T26" fmla="*/ 145 w 165"/>
                  <a:gd name="T27" fmla="*/ 32 h 60"/>
                  <a:gd name="T28" fmla="*/ 156 w 165"/>
                  <a:gd name="T29" fmla="*/ 43 h 60"/>
                  <a:gd name="T30" fmla="*/ 130 w 165"/>
                  <a:gd name="T31" fmla="*/ 43 h 60"/>
                  <a:gd name="T32" fmla="*/ 104 w 165"/>
                  <a:gd name="T33" fmla="*/ 17 h 60"/>
                  <a:gd name="T34" fmla="*/ 96 w 165"/>
                  <a:gd name="T35" fmla="*/ 26 h 60"/>
                  <a:gd name="T36" fmla="*/ 80 w 165"/>
                  <a:gd name="T37" fmla="*/ 43 h 60"/>
                  <a:gd name="T38" fmla="*/ 80 w 165"/>
                  <a:gd name="T39" fmla="*/ 60 h 60"/>
                  <a:gd name="T40" fmla="*/ 70 w 165"/>
                  <a:gd name="T41" fmla="*/ 60 h 60"/>
                  <a:gd name="T42" fmla="*/ 70 w 165"/>
                  <a:gd name="T43" fmla="*/ 60 h 6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65"/>
                  <a:gd name="T67" fmla="*/ 0 h 60"/>
                  <a:gd name="T68" fmla="*/ 165 w 165"/>
                  <a:gd name="T69" fmla="*/ 60 h 60"/>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65" h="60">
                    <a:moveTo>
                      <a:pt x="70" y="60"/>
                    </a:moveTo>
                    <a:lnTo>
                      <a:pt x="42" y="32"/>
                    </a:lnTo>
                    <a:lnTo>
                      <a:pt x="22" y="32"/>
                    </a:lnTo>
                    <a:lnTo>
                      <a:pt x="14" y="24"/>
                    </a:lnTo>
                    <a:lnTo>
                      <a:pt x="0" y="9"/>
                    </a:lnTo>
                    <a:lnTo>
                      <a:pt x="13" y="9"/>
                    </a:lnTo>
                    <a:lnTo>
                      <a:pt x="22" y="0"/>
                    </a:lnTo>
                    <a:lnTo>
                      <a:pt x="98" y="0"/>
                    </a:lnTo>
                    <a:lnTo>
                      <a:pt x="165" y="0"/>
                    </a:lnTo>
                    <a:lnTo>
                      <a:pt x="165" y="23"/>
                    </a:lnTo>
                    <a:lnTo>
                      <a:pt x="154" y="23"/>
                    </a:lnTo>
                    <a:lnTo>
                      <a:pt x="145" y="13"/>
                    </a:lnTo>
                    <a:lnTo>
                      <a:pt x="124" y="13"/>
                    </a:lnTo>
                    <a:lnTo>
                      <a:pt x="145" y="32"/>
                    </a:lnTo>
                    <a:lnTo>
                      <a:pt x="156" y="43"/>
                    </a:lnTo>
                    <a:lnTo>
                      <a:pt x="130" y="43"/>
                    </a:lnTo>
                    <a:lnTo>
                      <a:pt x="104" y="17"/>
                    </a:lnTo>
                    <a:lnTo>
                      <a:pt x="96" y="26"/>
                    </a:lnTo>
                    <a:lnTo>
                      <a:pt x="80" y="43"/>
                    </a:lnTo>
                    <a:lnTo>
                      <a:pt x="80" y="60"/>
                    </a:lnTo>
                    <a:lnTo>
                      <a:pt x="70" y="6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0" name="Freeform 122"/>
              <p:cNvSpPr>
                <a:spLocks/>
              </p:cNvSpPr>
              <p:nvPr/>
            </p:nvSpPr>
            <p:spPr bwMode="auto">
              <a:xfrm>
                <a:off x="2926" y="1087"/>
                <a:ext cx="160" cy="241"/>
              </a:xfrm>
              <a:custGeom>
                <a:avLst/>
                <a:gdLst>
                  <a:gd name="T0" fmla="*/ 0 w 160"/>
                  <a:gd name="T1" fmla="*/ 179 h 241"/>
                  <a:gd name="T2" fmla="*/ 13 w 160"/>
                  <a:gd name="T3" fmla="*/ 194 h 241"/>
                  <a:gd name="T4" fmla="*/ 13 w 160"/>
                  <a:gd name="T5" fmla="*/ 209 h 241"/>
                  <a:gd name="T6" fmla="*/ 26 w 160"/>
                  <a:gd name="T7" fmla="*/ 222 h 241"/>
                  <a:gd name="T8" fmla="*/ 26 w 160"/>
                  <a:gd name="T9" fmla="*/ 241 h 241"/>
                  <a:gd name="T10" fmla="*/ 48 w 160"/>
                  <a:gd name="T11" fmla="*/ 241 h 241"/>
                  <a:gd name="T12" fmla="*/ 48 w 160"/>
                  <a:gd name="T13" fmla="*/ 231 h 241"/>
                  <a:gd name="T14" fmla="*/ 76 w 160"/>
                  <a:gd name="T15" fmla="*/ 231 h 241"/>
                  <a:gd name="T16" fmla="*/ 76 w 160"/>
                  <a:gd name="T17" fmla="*/ 192 h 241"/>
                  <a:gd name="T18" fmla="*/ 93 w 160"/>
                  <a:gd name="T19" fmla="*/ 175 h 241"/>
                  <a:gd name="T20" fmla="*/ 102 w 160"/>
                  <a:gd name="T21" fmla="*/ 166 h 241"/>
                  <a:gd name="T22" fmla="*/ 102 w 160"/>
                  <a:gd name="T23" fmla="*/ 153 h 241"/>
                  <a:gd name="T24" fmla="*/ 102 w 160"/>
                  <a:gd name="T25" fmla="*/ 145 h 241"/>
                  <a:gd name="T26" fmla="*/ 74 w 160"/>
                  <a:gd name="T27" fmla="*/ 145 h 241"/>
                  <a:gd name="T28" fmla="*/ 74 w 160"/>
                  <a:gd name="T29" fmla="*/ 118 h 241"/>
                  <a:gd name="T30" fmla="*/ 98 w 160"/>
                  <a:gd name="T31" fmla="*/ 95 h 241"/>
                  <a:gd name="T32" fmla="*/ 113 w 160"/>
                  <a:gd name="T33" fmla="*/ 95 h 241"/>
                  <a:gd name="T34" fmla="*/ 122 w 160"/>
                  <a:gd name="T35" fmla="*/ 95 h 241"/>
                  <a:gd name="T36" fmla="*/ 122 w 160"/>
                  <a:gd name="T37" fmla="*/ 69 h 241"/>
                  <a:gd name="T38" fmla="*/ 132 w 160"/>
                  <a:gd name="T39" fmla="*/ 60 h 241"/>
                  <a:gd name="T40" fmla="*/ 160 w 160"/>
                  <a:gd name="T41" fmla="*/ 60 h 241"/>
                  <a:gd name="T42" fmla="*/ 160 w 160"/>
                  <a:gd name="T43" fmla="*/ 37 h 241"/>
                  <a:gd name="T44" fmla="*/ 145 w 160"/>
                  <a:gd name="T45" fmla="*/ 24 h 241"/>
                  <a:gd name="T46" fmla="*/ 145 w 160"/>
                  <a:gd name="T47" fmla="*/ 9 h 241"/>
                  <a:gd name="T48" fmla="*/ 126 w 160"/>
                  <a:gd name="T49" fmla="*/ 9 h 241"/>
                  <a:gd name="T50" fmla="*/ 117 w 160"/>
                  <a:gd name="T51" fmla="*/ 0 h 241"/>
                  <a:gd name="T52" fmla="*/ 102 w 160"/>
                  <a:gd name="T53" fmla="*/ 15 h 241"/>
                  <a:gd name="T54" fmla="*/ 80 w 160"/>
                  <a:gd name="T55" fmla="*/ 15 h 241"/>
                  <a:gd name="T56" fmla="*/ 63 w 160"/>
                  <a:gd name="T57" fmla="*/ 34 h 241"/>
                  <a:gd name="T58" fmla="*/ 63 w 160"/>
                  <a:gd name="T59" fmla="*/ 50 h 241"/>
                  <a:gd name="T60" fmla="*/ 33 w 160"/>
                  <a:gd name="T61" fmla="*/ 78 h 241"/>
                  <a:gd name="T62" fmla="*/ 33 w 160"/>
                  <a:gd name="T63" fmla="*/ 88 h 241"/>
                  <a:gd name="T64" fmla="*/ 22 w 160"/>
                  <a:gd name="T65" fmla="*/ 88 h 241"/>
                  <a:gd name="T66" fmla="*/ 22 w 160"/>
                  <a:gd name="T67" fmla="*/ 160 h 241"/>
                  <a:gd name="T68" fmla="*/ 3 w 160"/>
                  <a:gd name="T69" fmla="*/ 179 h 241"/>
                  <a:gd name="T70" fmla="*/ 0 w 160"/>
                  <a:gd name="T71" fmla="*/ 179 h 241"/>
                  <a:gd name="T72" fmla="*/ 0 w 160"/>
                  <a:gd name="T73" fmla="*/ 179 h 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60"/>
                  <a:gd name="T112" fmla="*/ 0 h 241"/>
                  <a:gd name="T113" fmla="*/ 160 w 160"/>
                  <a:gd name="T114" fmla="*/ 241 h 2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60" h="241">
                    <a:moveTo>
                      <a:pt x="0" y="179"/>
                    </a:moveTo>
                    <a:lnTo>
                      <a:pt x="13" y="194"/>
                    </a:lnTo>
                    <a:lnTo>
                      <a:pt x="13" y="209"/>
                    </a:lnTo>
                    <a:lnTo>
                      <a:pt x="26" y="222"/>
                    </a:lnTo>
                    <a:lnTo>
                      <a:pt x="26" y="241"/>
                    </a:lnTo>
                    <a:lnTo>
                      <a:pt x="48" y="241"/>
                    </a:lnTo>
                    <a:lnTo>
                      <a:pt x="48" y="231"/>
                    </a:lnTo>
                    <a:lnTo>
                      <a:pt x="76" y="231"/>
                    </a:lnTo>
                    <a:lnTo>
                      <a:pt x="76" y="192"/>
                    </a:lnTo>
                    <a:lnTo>
                      <a:pt x="93" y="175"/>
                    </a:lnTo>
                    <a:lnTo>
                      <a:pt x="102" y="166"/>
                    </a:lnTo>
                    <a:lnTo>
                      <a:pt x="102" y="153"/>
                    </a:lnTo>
                    <a:lnTo>
                      <a:pt x="102" y="145"/>
                    </a:lnTo>
                    <a:lnTo>
                      <a:pt x="74" y="145"/>
                    </a:lnTo>
                    <a:lnTo>
                      <a:pt x="74" y="118"/>
                    </a:lnTo>
                    <a:lnTo>
                      <a:pt x="98" y="95"/>
                    </a:lnTo>
                    <a:lnTo>
                      <a:pt x="113" y="95"/>
                    </a:lnTo>
                    <a:lnTo>
                      <a:pt x="122" y="95"/>
                    </a:lnTo>
                    <a:lnTo>
                      <a:pt x="122" y="69"/>
                    </a:lnTo>
                    <a:lnTo>
                      <a:pt x="132" y="60"/>
                    </a:lnTo>
                    <a:lnTo>
                      <a:pt x="160" y="60"/>
                    </a:lnTo>
                    <a:lnTo>
                      <a:pt x="160" y="37"/>
                    </a:lnTo>
                    <a:lnTo>
                      <a:pt x="145" y="24"/>
                    </a:lnTo>
                    <a:lnTo>
                      <a:pt x="145" y="9"/>
                    </a:lnTo>
                    <a:lnTo>
                      <a:pt x="126" y="9"/>
                    </a:lnTo>
                    <a:lnTo>
                      <a:pt x="117" y="0"/>
                    </a:lnTo>
                    <a:lnTo>
                      <a:pt x="102" y="15"/>
                    </a:lnTo>
                    <a:lnTo>
                      <a:pt x="80" y="15"/>
                    </a:lnTo>
                    <a:lnTo>
                      <a:pt x="63" y="34"/>
                    </a:lnTo>
                    <a:lnTo>
                      <a:pt x="63" y="50"/>
                    </a:lnTo>
                    <a:lnTo>
                      <a:pt x="33" y="78"/>
                    </a:lnTo>
                    <a:lnTo>
                      <a:pt x="33" y="88"/>
                    </a:lnTo>
                    <a:lnTo>
                      <a:pt x="22" y="88"/>
                    </a:lnTo>
                    <a:lnTo>
                      <a:pt x="22" y="160"/>
                    </a:lnTo>
                    <a:lnTo>
                      <a:pt x="3" y="179"/>
                    </a:lnTo>
                    <a:lnTo>
                      <a:pt x="0" y="17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1" name="Freeform 123"/>
              <p:cNvSpPr>
                <a:spLocks/>
              </p:cNvSpPr>
              <p:nvPr/>
            </p:nvSpPr>
            <p:spPr bwMode="auto">
              <a:xfrm>
                <a:off x="3043" y="1076"/>
                <a:ext cx="151" cy="158"/>
              </a:xfrm>
              <a:custGeom>
                <a:avLst/>
                <a:gdLst>
                  <a:gd name="T0" fmla="*/ 43 w 151"/>
                  <a:gd name="T1" fmla="*/ 71 h 158"/>
                  <a:gd name="T2" fmla="*/ 43 w 151"/>
                  <a:gd name="T3" fmla="*/ 89 h 158"/>
                  <a:gd name="T4" fmla="*/ 26 w 151"/>
                  <a:gd name="T5" fmla="*/ 104 h 158"/>
                  <a:gd name="T6" fmla="*/ 7 w 151"/>
                  <a:gd name="T7" fmla="*/ 123 h 158"/>
                  <a:gd name="T8" fmla="*/ 0 w 151"/>
                  <a:gd name="T9" fmla="*/ 130 h 158"/>
                  <a:gd name="T10" fmla="*/ 15 w 151"/>
                  <a:gd name="T11" fmla="*/ 143 h 158"/>
                  <a:gd name="T12" fmla="*/ 15 w 151"/>
                  <a:gd name="T13" fmla="*/ 158 h 158"/>
                  <a:gd name="T14" fmla="*/ 86 w 151"/>
                  <a:gd name="T15" fmla="*/ 158 h 158"/>
                  <a:gd name="T16" fmla="*/ 110 w 151"/>
                  <a:gd name="T17" fmla="*/ 158 h 158"/>
                  <a:gd name="T18" fmla="*/ 126 w 151"/>
                  <a:gd name="T19" fmla="*/ 143 h 158"/>
                  <a:gd name="T20" fmla="*/ 151 w 151"/>
                  <a:gd name="T21" fmla="*/ 117 h 158"/>
                  <a:gd name="T22" fmla="*/ 147 w 151"/>
                  <a:gd name="T23" fmla="*/ 114 h 158"/>
                  <a:gd name="T24" fmla="*/ 132 w 151"/>
                  <a:gd name="T25" fmla="*/ 99 h 158"/>
                  <a:gd name="T26" fmla="*/ 121 w 151"/>
                  <a:gd name="T27" fmla="*/ 99 h 158"/>
                  <a:gd name="T28" fmla="*/ 121 w 151"/>
                  <a:gd name="T29" fmla="*/ 71 h 158"/>
                  <a:gd name="T30" fmla="*/ 112 w 151"/>
                  <a:gd name="T31" fmla="*/ 71 h 158"/>
                  <a:gd name="T32" fmla="*/ 102 w 151"/>
                  <a:gd name="T33" fmla="*/ 61 h 158"/>
                  <a:gd name="T34" fmla="*/ 102 w 151"/>
                  <a:gd name="T35" fmla="*/ 37 h 158"/>
                  <a:gd name="T36" fmla="*/ 93 w 151"/>
                  <a:gd name="T37" fmla="*/ 28 h 158"/>
                  <a:gd name="T38" fmla="*/ 87 w 151"/>
                  <a:gd name="T39" fmla="*/ 22 h 158"/>
                  <a:gd name="T40" fmla="*/ 87 w 151"/>
                  <a:gd name="T41" fmla="*/ 7 h 158"/>
                  <a:gd name="T42" fmla="*/ 80 w 151"/>
                  <a:gd name="T43" fmla="*/ 0 h 158"/>
                  <a:gd name="T44" fmla="*/ 61 w 151"/>
                  <a:gd name="T45" fmla="*/ 0 h 158"/>
                  <a:gd name="T46" fmla="*/ 61 w 151"/>
                  <a:gd name="T47" fmla="*/ 20 h 158"/>
                  <a:gd name="T48" fmla="*/ 28 w 151"/>
                  <a:gd name="T49" fmla="*/ 20 h 158"/>
                  <a:gd name="T50" fmla="*/ 28 w 151"/>
                  <a:gd name="T51" fmla="*/ 35 h 158"/>
                  <a:gd name="T52" fmla="*/ 43 w 151"/>
                  <a:gd name="T53" fmla="*/ 48 h 158"/>
                  <a:gd name="T54" fmla="*/ 43 w 151"/>
                  <a:gd name="T55" fmla="*/ 71 h 158"/>
                  <a:gd name="T56" fmla="*/ 43 w 151"/>
                  <a:gd name="T57" fmla="*/ 71 h 15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151"/>
                  <a:gd name="T88" fmla="*/ 0 h 158"/>
                  <a:gd name="T89" fmla="*/ 151 w 151"/>
                  <a:gd name="T90" fmla="*/ 158 h 158"/>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151" h="158">
                    <a:moveTo>
                      <a:pt x="43" y="71"/>
                    </a:moveTo>
                    <a:lnTo>
                      <a:pt x="43" y="89"/>
                    </a:lnTo>
                    <a:lnTo>
                      <a:pt x="26" y="104"/>
                    </a:lnTo>
                    <a:lnTo>
                      <a:pt x="7" y="123"/>
                    </a:lnTo>
                    <a:lnTo>
                      <a:pt x="0" y="130"/>
                    </a:lnTo>
                    <a:lnTo>
                      <a:pt x="15" y="143"/>
                    </a:lnTo>
                    <a:lnTo>
                      <a:pt x="15" y="158"/>
                    </a:lnTo>
                    <a:lnTo>
                      <a:pt x="86" y="158"/>
                    </a:lnTo>
                    <a:lnTo>
                      <a:pt x="110" y="158"/>
                    </a:lnTo>
                    <a:lnTo>
                      <a:pt x="126" y="143"/>
                    </a:lnTo>
                    <a:lnTo>
                      <a:pt x="151" y="117"/>
                    </a:lnTo>
                    <a:lnTo>
                      <a:pt x="147" y="114"/>
                    </a:lnTo>
                    <a:lnTo>
                      <a:pt x="132" y="99"/>
                    </a:lnTo>
                    <a:lnTo>
                      <a:pt x="121" y="99"/>
                    </a:lnTo>
                    <a:lnTo>
                      <a:pt x="121" y="71"/>
                    </a:lnTo>
                    <a:lnTo>
                      <a:pt x="112" y="71"/>
                    </a:lnTo>
                    <a:lnTo>
                      <a:pt x="102" y="61"/>
                    </a:lnTo>
                    <a:lnTo>
                      <a:pt x="102" y="37"/>
                    </a:lnTo>
                    <a:lnTo>
                      <a:pt x="93" y="28"/>
                    </a:lnTo>
                    <a:lnTo>
                      <a:pt x="87" y="22"/>
                    </a:lnTo>
                    <a:lnTo>
                      <a:pt x="87" y="7"/>
                    </a:lnTo>
                    <a:lnTo>
                      <a:pt x="80" y="0"/>
                    </a:lnTo>
                    <a:lnTo>
                      <a:pt x="61" y="0"/>
                    </a:lnTo>
                    <a:lnTo>
                      <a:pt x="61" y="20"/>
                    </a:lnTo>
                    <a:lnTo>
                      <a:pt x="28" y="20"/>
                    </a:lnTo>
                    <a:lnTo>
                      <a:pt x="28" y="35"/>
                    </a:lnTo>
                    <a:lnTo>
                      <a:pt x="43" y="48"/>
                    </a:lnTo>
                    <a:lnTo>
                      <a:pt x="43" y="7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2" name="Freeform 124"/>
              <p:cNvSpPr>
                <a:spLocks/>
              </p:cNvSpPr>
              <p:nvPr/>
            </p:nvSpPr>
            <p:spPr bwMode="auto">
              <a:xfrm>
                <a:off x="3130" y="944"/>
                <a:ext cx="2049" cy="641"/>
              </a:xfrm>
              <a:custGeom>
                <a:avLst/>
                <a:gdLst>
                  <a:gd name="T0" fmla="*/ 97 w 2049"/>
                  <a:gd name="T1" fmla="*/ 141 h 641"/>
                  <a:gd name="T2" fmla="*/ 93 w 2049"/>
                  <a:gd name="T3" fmla="*/ 195 h 641"/>
                  <a:gd name="T4" fmla="*/ 161 w 2049"/>
                  <a:gd name="T5" fmla="*/ 219 h 641"/>
                  <a:gd name="T6" fmla="*/ 211 w 2049"/>
                  <a:gd name="T7" fmla="*/ 169 h 641"/>
                  <a:gd name="T8" fmla="*/ 310 w 2049"/>
                  <a:gd name="T9" fmla="*/ 149 h 641"/>
                  <a:gd name="T10" fmla="*/ 373 w 2049"/>
                  <a:gd name="T11" fmla="*/ 121 h 641"/>
                  <a:gd name="T12" fmla="*/ 468 w 2049"/>
                  <a:gd name="T13" fmla="*/ 136 h 641"/>
                  <a:gd name="T14" fmla="*/ 486 w 2049"/>
                  <a:gd name="T15" fmla="*/ 72 h 641"/>
                  <a:gd name="T16" fmla="*/ 544 w 2049"/>
                  <a:gd name="T17" fmla="*/ 152 h 641"/>
                  <a:gd name="T18" fmla="*/ 576 w 2049"/>
                  <a:gd name="T19" fmla="*/ 82 h 641"/>
                  <a:gd name="T20" fmla="*/ 661 w 2049"/>
                  <a:gd name="T21" fmla="*/ 31 h 641"/>
                  <a:gd name="T22" fmla="*/ 805 w 2049"/>
                  <a:gd name="T23" fmla="*/ 0 h 641"/>
                  <a:gd name="T24" fmla="*/ 924 w 2049"/>
                  <a:gd name="T25" fmla="*/ 33 h 641"/>
                  <a:gd name="T26" fmla="*/ 1040 w 2049"/>
                  <a:gd name="T27" fmla="*/ 85 h 641"/>
                  <a:gd name="T28" fmla="*/ 1157 w 2049"/>
                  <a:gd name="T29" fmla="*/ 78 h 641"/>
                  <a:gd name="T30" fmla="*/ 1295 w 2049"/>
                  <a:gd name="T31" fmla="*/ 98 h 641"/>
                  <a:gd name="T32" fmla="*/ 1418 w 2049"/>
                  <a:gd name="T33" fmla="*/ 83 h 641"/>
                  <a:gd name="T34" fmla="*/ 1624 w 2049"/>
                  <a:gd name="T35" fmla="*/ 137 h 641"/>
                  <a:gd name="T36" fmla="*/ 1786 w 2049"/>
                  <a:gd name="T37" fmla="*/ 126 h 641"/>
                  <a:gd name="T38" fmla="*/ 1952 w 2049"/>
                  <a:gd name="T39" fmla="*/ 156 h 641"/>
                  <a:gd name="T40" fmla="*/ 2049 w 2049"/>
                  <a:gd name="T41" fmla="*/ 210 h 641"/>
                  <a:gd name="T42" fmla="*/ 1974 w 2049"/>
                  <a:gd name="T43" fmla="*/ 218 h 641"/>
                  <a:gd name="T44" fmla="*/ 1946 w 2049"/>
                  <a:gd name="T45" fmla="*/ 262 h 641"/>
                  <a:gd name="T46" fmla="*/ 1870 w 2049"/>
                  <a:gd name="T47" fmla="*/ 290 h 641"/>
                  <a:gd name="T48" fmla="*/ 1919 w 2049"/>
                  <a:gd name="T49" fmla="*/ 371 h 641"/>
                  <a:gd name="T50" fmla="*/ 1887 w 2049"/>
                  <a:gd name="T51" fmla="*/ 423 h 641"/>
                  <a:gd name="T52" fmla="*/ 1833 w 2049"/>
                  <a:gd name="T53" fmla="*/ 281 h 641"/>
                  <a:gd name="T54" fmla="*/ 1758 w 2049"/>
                  <a:gd name="T55" fmla="*/ 261 h 641"/>
                  <a:gd name="T56" fmla="*/ 1669 w 2049"/>
                  <a:gd name="T57" fmla="*/ 294 h 641"/>
                  <a:gd name="T58" fmla="*/ 1568 w 2049"/>
                  <a:gd name="T59" fmla="*/ 385 h 641"/>
                  <a:gd name="T60" fmla="*/ 1675 w 2049"/>
                  <a:gd name="T61" fmla="*/ 408 h 641"/>
                  <a:gd name="T62" fmla="*/ 1721 w 2049"/>
                  <a:gd name="T63" fmla="*/ 572 h 641"/>
                  <a:gd name="T64" fmla="*/ 1647 w 2049"/>
                  <a:gd name="T65" fmla="*/ 568 h 641"/>
                  <a:gd name="T66" fmla="*/ 1635 w 2049"/>
                  <a:gd name="T67" fmla="*/ 507 h 641"/>
                  <a:gd name="T68" fmla="*/ 1494 w 2049"/>
                  <a:gd name="T69" fmla="*/ 454 h 641"/>
                  <a:gd name="T70" fmla="*/ 1408 w 2049"/>
                  <a:gd name="T71" fmla="*/ 479 h 641"/>
                  <a:gd name="T72" fmla="*/ 1252 w 2049"/>
                  <a:gd name="T73" fmla="*/ 495 h 641"/>
                  <a:gd name="T74" fmla="*/ 1094 w 2049"/>
                  <a:gd name="T75" fmla="*/ 481 h 641"/>
                  <a:gd name="T76" fmla="*/ 950 w 2049"/>
                  <a:gd name="T77" fmla="*/ 495 h 641"/>
                  <a:gd name="T78" fmla="*/ 794 w 2049"/>
                  <a:gd name="T79" fmla="*/ 426 h 641"/>
                  <a:gd name="T80" fmla="*/ 676 w 2049"/>
                  <a:gd name="T81" fmla="*/ 404 h 641"/>
                  <a:gd name="T82" fmla="*/ 578 w 2049"/>
                  <a:gd name="T83" fmla="*/ 408 h 641"/>
                  <a:gd name="T84" fmla="*/ 524 w 2049"/>
                  <a:gd name="T85" fmla="*/ 471 h 641"/>
                  <a:gd name="T86" fmla="*/ 386 w 2049"/>
                  <a:gd name="T87" fmla="*/ 462 h 641"/>
                  <a:gd name="T88" fmla="*/ 380 w 2049"/>
                  <a:gd name="T89" fmla="*/ 549 h 641"/>
                  <a:gd name="T90" fmla="*/ 410 w 2049"/>
                  <a:gd name="T91" fmla="*/ 641 h 641"/>
                  <a:gd name="T92" fmla="*/ 263 w 2049"/>
                  <a:gd name="T93" fmla="*/ 605 h 641"/>
                  <a:gd name="T94" fmla="*/ 216 w 2049"/>
                  <a:gd name="T95" fmla="*/ 536 h 641"/>
                  <a:gd name="T96" fmla="*/ 222 w 2049"/>
                  <a:gd name="T97" fmla="*/ 488 h 641"/>
                  <a:gd name="T98" fmla="*/ 149 w 2049"/>
                  <a:gd name="T99" fmla="*/ 462 h 641"/>
                  <a:gd name="T100" fmla="*/ 92 w 2049"/>
                  <a:gd name="T101" fmla="*/ 400 h 641"/>
                  <a:gd name="T102" fmla="*/ 34 w 2049"/>
                  <a:gd name="T103" fmla="*/ 346 h 641"/>
                  <a:gd name="T104" fmla="*/ 34 w 2049"/>
                  <a:gd name="T105" fmla="*/ 229 h 641"/>
                  <a:gd name="T106" fmla="*/ 0 w 2049"/>
                  <a:gd name="T107" fmla="*/ 152 h 641"/>
                  <a:gd name="T108" fmla="*/ 19 w 2049"/>
                  <a:gd name="T109" fmla="*/ 136 h 64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049"/>
                  <a:gd name="T166" fmla="*/ 0 h 641"/>
                  <a:gd name="T167" fmla="*/ 2049 w 2049"/>
                  <a:gd name="T168" fmla="*/ 641 h 64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049" h="641">
                    <a:moveTo>
                      <a:pt x="19" y="136"/>
                    </a:moveTo>
                    <a:lnTo>
                      <a:pt x="30" y="124"/>
                    </a:lnTo>
                    <a:lnTo>
                      <a:pt x="47" y="124"/>
                    </a:lnTo>
                    <a:lnTo>
                      <a:pt x="62" y="141"/>
                    </a:lnTo>
                    <a:lnTo>
                      <a:pt x="97" y="141"/>
                    </a:lnTo>
                    <a:lnTo>
                      <a:pt x="110" y="154"/>
                    </a:lnTo>
                    <a:lnTo>
                      <a:pt x="136" y="154"/>
                    </a:lnTo>
                    <a:lnTo>
                      <a:pt x="161" y="178"/>
                    </a:lnTo>
                    <a:lnTo>
                      <a:pt x="142" y="195"/>
                    </a:lnTo>
                    <a:lnTo>
                      <a:pt x="93" y="195"/>
                    </a:lnTo>
                    <a:lnTo>
                      <a:pt x="93" y="216"/>
                    </a:lnTo>
                    <a:lnTo>
                      <a:pt x="116" y="238"/>
                    </a:lnTo>
                    <a:lnTo>
                      <a:pt x="136" y="238"/>
                    </a:lnTo>
                    <a:lnTo>
                      <a:pt x="136" y="219"/>
                    </a:lnTo>
                    <a:lnTo>
                      <a:pt x="161" y="219"/>
                    </a:lnTo>
                    <a:lnTo>
                      <a:pt x="161" y="195"/>
                    </a:lnTo>
                    <a:lnTo>
                      <a:pt x="179" y="177"/>
                    </a:lnTo>
                    <a:lnTo>
                      <a:pt x="179" y="154"/>
                    </a:lnTo>
                    <a:lnTo>
                      <a:pt x="211" y="154"/>
                    </a:lnTo>
                    <a:lnTo>
                      <a:pt x="211" y="169"/>
                    </a:lnTo>
                    <a:lnTo>
                      <a:pt x="226" y="184"/>
                    </a:lnTo>
                    <a:lnTo>
                      <a:pt x="248" y="184"/>
                    </a:lnTo>
                    <a:lnTo>
                      <a:pt x="248" y="167"/>
                    </a:lnTo>
                    <a:lnTo>
                      <a:pt x="267" y="149"/>
                    </a:lnTo>
                    <a:lnTo>
                      <a:pt x="310" y="149"/>
                    </a:lnTo>
                    <a:lnTo>
                      <a:pt x="310" y="162"/>
                    </a:lnTo>
                    <a:lnTo>
                      <a:pt x="349" y="162"/>
                    </a:lnTo>
                    <a:lnTo>
                      <a:pt x="349" y="147"/>
                    </a:lnTo>
                    <a:lnTo>
                      <a:pt x="349" y="121"/>
                    </a:lnTo>
                    <a:lnTo>
                      <a:pt x="373" y="121"/>
                    </a:lnTo>
                    <a:lnTo>
                      <a:pt x="390" y="136"/>
                    </a:lnTo>
                    <a:lnTo>
                      <a:pt x="440" y="136"/>
                    </a:lnTo>
                    <a:lnTo>
                      <a:pt x="464" y="160"/>
                    </a:lnTo>
                    <a:lnTo>
                      <a:pt x="492" y="160"/>
                    </a:lnTo>
                    <a:lnTo>
                      <a:pt x="468" y="136"/>
                    </a:lnTo>
                    <a:lnTo>
                      <a:pt x="442" y="110"/>
                    </a:lnTo>
                    <a:lnTo>
                      <a:pt x="449" y="102"/>
                    </a:lnTo>
                    <a:lnTo>
                      <a:pt x="449" y="80"/>
                    </a:lnTo>
                    <a:lnTo>
                      <a:pt x="449" y="72"/>
                    </a:lnTo>
                    <a:lnTo>
                      <a:pt x="486" y="72"/>
                    </a:lnTo>
                    <a:lnTo>
                      <a:pt x="486" y="82"/>
                    </a:lnTo>
                    <a:lnTo>
                      <a:pt x="503" y="82"/>
                    </a:lnTo>
                    <a:lnTo>
                      <a:pt x="503" y="111"/>
                    </a:lnTo>
                    <a:lnTo>
                      <a:pt x="526" y="134"/>
                    </a:lnTo>
                    <a:lnTo>
                      <a:pt x="544" y="152"/>
                    </a:lnTo>
                    <a:lnTo>
                      <a:pt x="544" y="115"/>
                    </a:lnTo>
                    <a:lnTo>
                      <a:pt x="524" y="96"/>
                    </a:lnTo>
                    <a:lnTo>
                      <a:pt x="524" y="82"/>
                    </a:lnTo>
                    <a:lnTo>
                      <a:pt x="539" y="82"/>
                    </a:lnTo>
                    <a:lnTo>
                      <a:pt x="576" y="82"/>
                    </a:lnTo>
                    <a:lnTo>
                      <a:pt x="594" y="63"/>
                    </a:lnTo>
                    <a:lnTo>
                      <a:pt x="626" y="63"/>
                    </a:lnTo>
                    <a:lnTo>
                      <a:pt x="626" y="48"/>
                    </a:lnTo>
                    <a:lnTo>
                      <a:pt x="661" y="48"/>
                    </a:lnTo>
                    <a:lnTo>
                      <a:pt x="661" y="31"/>
                    </a:lnTo>
                    <a:lnTo>
                      <a:pt x="719" y="31"/>
                    </a:lnTo>
                    <a:lnTo>
                      <a:pt x="760" y="31"/>
                    </a:lnTo>
                    <a:lnTo>
                      <a:pt x="760" y="14"/>
                    </a:lnTo>
                    <a:lnTo>
                      <a:pt x="775" y="0"/>
                    </a:lnTo>
                    <a:lnTo>
                      <a:pt x="805" y="0"/>
                    </a:lnTo>
                    <a:lnTo>
                      <a:pt x="805" y="22"/>
                    </a:lnTo>
                    <a:lnTo>
                      <a:pt x="868" y="22"/>
                    </a:lnTo>
                    <a:lnTo>
                      <a:pt x="900" y="22"/>
                    </a:lnTo>
                    <a:lnTo>
                      <a:pt x="900" y="33"/>
                    </a:lnTo>
                    <a:lnTo>
                      <a:pt x="924" y="33"/>
                    </a:lnTo>
                    <a:lnTo>
                      <a:pt x="924" y="42"/>
                    </a:lnTo>
                    <a:lnTo>
                      <a:pt x="948" y="68"/>
                    </a:lnTo>
                    <a:lnTo>
                      <a:pt x="989" y="68"/>
                    </a:lnTo>
                    <a:lnTo>
                      <a:pt x="1023" y="68"/>
                    </a:lnTo>
                    <a:lnTo>
                      <a:pt x="1040" y="85"/>
                    </a:lnTo>
                    <a:lnTo>
                      <a:pt x="1077" y="85"/>
                    </a:lnTo>
                    <a:lnTo>
                      <a:pt x="1077" y="63"/>
                    </a:lnTo>
                    <a:lnTo>
                      <a:pt x="1114" y="63"/>
                    </a:lnTo>
                    <a:lnTo>
                      <a:pt x="1129" y="78"/>
                    </a:lnTo>
                    <a:lnTo>
                      <a:pt x="1157" y="78"/>
                    </a:lnTo>
                    <a:lnTo>
                      <a:pt x="1177" y="98"/>
                    </a:lnTo>
                    <a:lnTo>
                      <a:pt x="1205" y="98"/>
                    </a:lnTo>
                    <a:lnTo>
                      <a:pt x="1228" y="98"/>
                    </a:lnTo>
                    <a:lnTo>
                      <a:pt x="1250" y="98"/>
                    </a:lnTo>
                    <a:lnTo>
                      <a:pt x="1295" y="98"/>
                    </a:lnTo>
                    <a:lnTo>
                      <a:pt x="1295" y="85"/>
                    </a:lnTo>
                    <a:lnTo>
                      <a:pt x="1365" y="85"/>
                    </a:lnTo>
                    <a:lnTo>
                      <a:pt x="1378" y="98"/>
                    </a:lnTo>
                    <a:lnTo>
                      <a:pt x="1395" y="83"/>
                    </a:lnTo>
                    <a:lnTo>
                      <a:pt x="1418" y="83"/>
                    </a:lnTo>
                    <a:lnTo>
                      <a:pt x="1442" y="106"/>
                    </a:lnTo>
                    <a:lnTo>
                      <a:pt x="1501" y="106"/>
                    </a:lnTo>
                    <a:lnTo>
                      <a:pt x="1567" y="106"/>
                    </a:lnTo>
                    <a:lnTo>
                      <a:pt x="1596" y="137"/>
                    </a:lnTo>
                    <a:lnTo>
                      <a:pt x="1624" y="137"/>
                    </a:lnTo>
                    <a:lnTo>
                      <a:pt x="1663" y="137"/>
                    </a:lnTo>
                    <a:lnTo>
                      <a:pt x="1689" y="137"/>
                    </a:lnTo>
                    <a:lnTo>
                      <a:pt x="1689" y="126"/>
                    </a:lnTo>
                    <a:lnTo>
                      <a:pt x="1732" y="126"/>
                    </a:lnTo>
                    <a:lnTo>
                      <a:pt x="1786" y="126"/>
                    </a:lnTo>
                    <a:lnTo>
                      <a:pt x="1831" y="126"/>
                    </a:lnTo>
                    <a:lnTo>
                      <a:pt x="1831" y="141"/>
                    </a:lnTo>
                    <a:lnTo>
                      <a:pt x="1911" y="141"/>
                    </a:lnTo>
                    <a:lnTo>
                      <a:pt x="1926" y="156"/>
                    </a:lnTo>
                    <a:lnTo>
                      <a:pt x="1952" y="156"/>
                    </a:lnTo>
                    <a:lnTo>
                      <a:pt x="1963" y="167"/>
                    </a:lnTo>
                    <a:lnTo>
                      <a:pt x="2002" y="167"/>
                    </a:lnTo>
                    <a:lnTo>
                      <a:pt x="2012" y="177"/>
                    </a:lnTo>
                    <a:lnTo>
                      <a:pt x="2049" y="177"/>
                    </a:lnTo>
                    <a:lnTo>
                      <a:pt x="2049" y="210"/>
                    </a:lnTo>
                    <a:lnTo>
                      <a:pt x="2008" y="210"/>
                    </a:lnTo>
                    <a:lnTo>
                      <a:pt x="1984" y="186"/>
                    </a:lnTo>
                    <a:lnTo>
                      <a:pt x="1952" y="186"/>
                    </a:lnTo>
                    <a:lnTo>
                      <a:pt x="1952" y="218"/>
                    </a:lnTo>
                    <a:lnTo>
                      <a:pt x="1974" y="218"/>
                    </a:lnTo>
                    <a:lnTo>
                      <a:pt x="1974" y="227"/>
                    </a:lnTo>
                    <a:lnTo>
                      <a:pt x="2006" y="227"/>
                    </a:lnTo>
                    <a:lnTo>
                      <a:pt x="2006" y="247"/>
                    </a:lnTo>
                    <a:lnTo>
                      <a:pt x="1963" y="247"/>
                    </a:lnTo>
                    <a:lnTo>
                      <a:pt x="1946" y="262"/>
                    </a:lnTo>
                    <a:lnTo>
                      <a:pt x="1946" y="290"/>
                    </a:lnTo>
                    <a:lnTo>
                      <a:pt x="1928" y="290"/>
                    </a:lnTo>
                    <a:lnTo>
                      <a:pt x="1928" y="275"/>
                    </a:lnTo>
                    <a:lnTo>
                      <a:pt x="1911" y="290"/>
                    </a:lnTo>
                    <a:lnTo>
                      <a:pt x="1870" y="290"/>
                    </a:lnTo>
                    <a:lnTo>
                      <a:pt x="1870" y="309"/>
                    </a:lnTo>
                    <a:lnTo>
                      <a:pt x="1870" y="329"/>
                    </a:lnTo>
                    <a:lnTo>
                      <a:pt x="1898" y="329"/>
                    </a:lnTo>
                    <a:lnTo>
                      <a:pt x="1919" y="350"/>
                    </a:lnTo>
                    <a:lnTo>
                      <a:pt x="1919" y="371"/>
                    </a:lnTo>
                    <a:lnTo>
                      <a:pt x="1939" y="391"/>
                    </a:lnTo>
                    <a:lnTo>
                      <a:pt x="1939" y="417"/>
                    </a:lnTo>
                    <a:lnTo>
                      <a:pt x="1939" y="449"/>
                    </a:lnTo>
                    <a:lnTo>
                      <a:pt x="1913" y="449"/>
                    </a:lnTo>
                    <a:lnTo>
                      <a:pt x="1887" y="423"/>
                    </a:lnTo>
                    <a:lnTo>
                      <a:pt x="1851" y="387"/>
                    </a:lnTo>
                    <a:lnTo>
                      <a:pt x="1816" y="352"/>
                    </a:lnTo>
                    <a:lnTo>
                      <a:pt x="1816" y="329"/>
                    </a:lnTo>
                    <a:lnTo>
                      <a:pt x="1816" y="298"/>
                    </a:lnTo>
                    <a:lnTo>
                      <a:pt x="1833" y="281"/>
                    </a:lnTo>
                    <a:lnTo>
                      <a:pt x="1833" y="259"/>
                    </a:lnTo>
                    <a:lnTo>
                      <a:pt x="1799" y="259"/>
                    </a:lnTo>
                    <a:lnTo>
                      <a:pt x="1799" y="283"/>
                    </a:lnTo>
                    <a:lnTo>
                      <a:pt x="1781" y="283"/>
                    </a:lnTo>
                    <a:lnTo>
                      <a:pt x="1758" y="261"/>
                    </a:lnTo>
                    <a:lnTo>
                      <a:pt x="1738" y="261"/>
                    </a:lnTo>
                    <a:lnTo>
                      <a:pt x="1738" y="298"/>
                    </a:lnTo>
                    <a:lnTo>
                      <a:pt x="1723" y="311"/>
                    </a:lnTo>
                    <a:lnTo>
                      <a:pt x="1706" y="294"/>
                    </a:lnTo>
                    <a:lnTo>
                      <a:pt x="1669" y="294"/>
                    </a:lnTo>
                    <a:lnTo>
                      <a:pt x="1669" y="309"/>
                    </a:lnTo>
                    <a:lnTo>
                      <a:pt x="1585" y="309"/>
                    </a:lnTo>
                    <a:lnTo>
                      <a:pt x="1585" y="333"/>
                    </a:lnTo>
                    <a:lnTo>
                      <a:pt x="1568" y="348"/>
                    </a:lnTo>
                    <a:lnTo>
                      <a:pt x="1568" y="385"/>
                    </a:lnTo>
                    <a:lnTo>
                      <a:pt x="1593" y="410"/>
                    </a:lnTo>
                    <a:lnTo>
                      <a:pt x="1615" y="410"/>
                    </a:lnTo>
                    <a:lnTo>
                      <a:pt x="1615" y="387"/>
                    </a:lnTo>
                    <a:lnTo>
                      <a:pt x="1654" y="387"/>
                    </a:lnTo>
                    <a:lnTo>
                      <a:pt x="1675" y="408"/>
                    </a:lnTo>
                    <a:lnTo>
                      <a:pt x="1675" y="436"/>
                    </a:lnTo>
                    <a:lnTo>
                      <a:pt x="1699" y="462"/>
                    </a:lnTo>
                    <a:lnTo>
                      <a:pt x="1721" y="482"/>
                    </a:lnTo>
                    <a:lnTo>
                      <a:pt x="1721" y="514"/>
                    </a:lnTo>
                    <a:lnTo>
                      <a:pt x="1721" y="572"/>
                    </a:lnTo>
                    <a:lnTo>
                      <a:pt x="1697" y="596"/>
                    </a:lnTo>
                    <a:lnTo>
                      <a:pt x="1682" y="611"/>
                    </a:lnTo>
                    <a:lnTo>
                      <a:pt x="1667" y="611"/>
                    </a:lnTo>
                    <a:lnTo>
                      <a:pt x="1647" y="591"/>
                    </a:lnTo>
                    <a:lnTo>
                      <a:pt x="1647" y="568"/>
                    </a:lnTo>
                    <a:lnTo>
                      <a:pt x="1667" y="568"/>
                    </a:lnTo>
                    <a:lnTo>
                      <a:pt x="1667" y="540"/>
                    </a:lnTo>
                    <a:lnTo>
                      <a:pt x="1658" y="533"/>
                    </a:lnTo>
                    <a:lnTo>
                      <a:pt x="1658" y="507"/>
                    </a:lnTo>
                    <a:lnTo>
                      <a:pt x="1635" y="507"/>
                    </a:lnTo>
                    <a:lnTo>
                      <a:pt x="1619" y="523"/>
                    </a:lnTo>
                    <a:lnTo>
                      <a:pt x="1596" y="523"/>
                    </a:lnTo>
                    <a:lnTo>
                      <a:pt x="1561" y="488"/>
                    </a:lnTo>
                    <a:lnTo>
                      <a:pt x="1527" y="488"/>
                    </a:lnTo>
                    <a:lnTo>
                      <a:pt x="1494" y="454"/>
                    </a:lnTo>
                    <a:lnTo>
                      <a:pt x="1462" y="423"/>
                    </a:lnTo>
                    <a:lnTo>
                      <a:pt x="1431" y="423"/>
                    </a:lnTo>
                    <a:lnTo>
                      <a:pt x="1390" y="423"/>
                    </a:lnTo>
                    <a:lnTo>
                      <a:pt x="1408" y="441"/>
                    </a:lnTo>
                    <a:lnTo>
                      <a:pt x="1408" y="479"/>
                    </a:lnTo>
                    <a:lnTo>
                      <a:pt x="1375" y="479"/>
                    </a:lnTo>
                    <a:lnTo>
                      <a:pt x="1343" y="479"/>
                    </a:lnTo>
                    <a:lnTo>
                      <a:pt x="1326" y="479"/>
                    </a:lnTo>
                    <a:lnTo>
                      <a:pt x="1311" y="495"/>
                    </a:lnTo>
                    <a:lnTo>
                      <a:pt x="1252" y="495"/>
                    </a:lnTo>
                    <a:lnTo>
                      <a:pt x="1228" y="471"/>
                    </a:lnTo>
                    <a:lnTo>
                      <a:pt x="1151" y="471"/>
                    </a:lnTo>
                    <a:lnTo>
                      <a:pt x="1131" y="451"/>
                    </a:lnTo>
                    <a:lnTo>
                      <a:pt x="1094" y="451"/>
                    </a:lnTo>
                    <a:lnTo>
                      <a:pt x="1094" y="481"/>
                    </a:lnTo>
                    <a:lnTo>
                      <a:pt x="1038" y="481"/>
                    </a:lnTo>
                    <a:lnTo>
                      <a:pt x="1026" y="469"/>
                    </a:lnTo>
                    <a:lnTo>
                      <a:pt x="995" y="469"/>
                    </a:lnTo>
                    <a:lnTo>
                      <a:pt x="969" y="495"/>
                    </a:lnTo>
                    <a:lnTo>
                      <a:pt x="950" y="495"/>
                    </a:lnTo>
                    <a:lnTo>
                      <a:pt x="937" y="495"/>
                    </a:lnTo>
                    <a:lnTo>
                      <a:pt x="905" y="464"/>
                    </a:lnTo>
                    <a:lnTo>
                      <a:pt x="881" y="464"/>
                    </a:lnTo>
                    <a:lnTo>
                      <a:pt x="831" y="464"/>
                    </a:lnTo>
                    <a:lnTo>
                      <a:pt x="794" y="426"/>
                    </a:lnTo>
                    <a:lnTo>
                      <a:pt x="762" y="395"/>
                    </a:lnTo>
                    <a:lnTo>
                      <a:pt x="742" y="415"/>
                    </a:lnTo>
                    <a:lnTo>
                      <a:pt x="719" y="415"/>
                    </a:lnTo>
                    <a:lnTo>
                      <a:pt x="708" y="404"/>
                    </a:lnTo>
                    <a:lnTo>
                      <a:pt x="676" y="404"/>
                    </a:lnTo>
                    <a:lnTo>
                      <a:pt x="676" y="382"/>
                    </a:lnTo>
                    <a:lnTo>
                      <a:pt x="632" y="382"/>
                    </a:lnTo>
                    <a:lnTo>
                      <a:pt x="617" y="397"/>
                    </a:lnTo>
                    <a:lnTo>
                      <a:pt x="589" y="397"/>
                    </a:lnTo>
                    <a:lnTo>
                      <a:pt x="578" y="408"/>
                    </a:lnTo>
                    <a:lnTo>
                      <a:pt x="544" y="408"/>
                    </a:lnTo>
                    <a:lnTo>
                      <a:pt x="531" y="408"/>
                    </a:lnTo>
                    <a:lnTo>
                      <a:pt x="531" y="447"/>
                    </a:lnTo>
                    <a:lnTo>
                      <a:pt x="555" y="471"/>
                    </a:lnTo>
                    <a:lnTo>
                      <a:pt x="524" y="471"/>
                    </a:lnTo>
                    <a:lnTo>
                      <a:pt x="488" y="471"/>
                    </a:lnTo>
                    <a:lnTo>
                      <a:pt x="464" y="471"/>
                    </a:lnTo>
                    <a:lnTo>
                      <a:pt x="438" y="445"/>
                    </a:lnTo>
                    <a:lnTo>
                      <a:pt x="401" y="445"/>
                    </a:lnTo>
                    <a:lnTo>
                      <a:pt x="386" y="462"/>
                    </a:lnTo>
                    <a:lnTo>
                      <a:pt x="371" y="475"/>
                    </a:lnTo>
                    <a:lnTo>
                      <a:pt x="349" y="475"/>
                    </a:lnTo>
                    <a:lnTo>
                      <a:pt x="349" y="518"/>
                    </a:lnTo>
                    <a:lnTo>
                      <a:pt x="369" y="540"/>
                    </a:lnTo>
                    <a:lnTo>
                      <a:pt x="380" y="549"/>
                    </a:lnTo>
                    <a:lnTo>
                      <a:pt x="360" y="570"/>
                    </a:lnTo>
                    <a:lnTo>
                      <a:pt x="360" y="591"/>
                    </a:lnTo>
                    <a:lnTo>
                      <a:pt x="371" y="602"/>
                    </a:lnTo>
                    <a:lnTo>
                      <a:pt x="393" y="624"/>
                    </a:lnTo>
                    <a:lnTo>
                      <a:pt x="410" y="641"/>
                    </a:lnTo>
                    <a:lnTo>
                      <a:pt x="388" y="641"/>
                    </a:lnTo>
                    <a:lnTo>
                      <a:pt x="360" y="641"/>
                    </a:lnTo>
                    <a:lnTo>
                      <a:pt x="334" y="615"/>
                    </a:lnTo>
                    <a:lnTo>
                      <a:pt x="326" y="605"/>
                    </a:lnTo>
                    <a:lnTo>
                      <a:pt x="263" y="605"/>
                    </a:lnTo>
                    <a:lnTo>
                      <a:pt x="244" y="587"/>
                    </a:lnTo>
                    <a:lnTo>
                      <a:pt x="229" y="587"/>
                    </a:lnTo>
                    <a:lnTo>
                      <a:pt x="205" y="564"/>
                    </a:lnTo>
                    <a:lnTo>
                      <a:pt x="216" y="553"/>
                    </a:lnTo>
                    <a:lnTo>
                      <a:pt x="216" y="536"/>
                    </a:lnTo>
                    <a:lnTo>
                      <a:pt x="218" y="536"/>
                    </a:lnTo>
                    <a:lnTo>
                      <a:pt x="218" y="522"/>
                    </a:lnTo>
                    <a:lnTo>
                      <a:pt x="237" y="522"/>
                    </a:lnTo>
                    <a:lnTo>
                      <a:pt x="237" y="503"/>
                    </a:lnTo>
                    <a:lnTo>
                      <a:pt x="222" y="488"/>
                    </a:lnTo>
                    <a:lnTo>
                      <a:pt x="200" y="488"/>
                    </a:lnTo>
                    <a:lnTo>
                      <a:pt x="200" y="477"/>
                    </a:lnTo>
                    <a:lnTo>
                      <a:pt x="164" y="477"/>
                    </a:lnTo>
                    <a:lnTo>
                      <a:pt x="164" y="462"/>
                    </a:lnTo>
                    <a:lnTo>
                      <a:pt x="149" y="462"/>
                    </a:lnTo>
                    <a:lnTo>
                      <a:pt x="149" y="456"/>
                    </a:lnTo>
                    <a:lnTo>
                      <a:pt x="138" y="445"/>
                    </a:lnTo>
                    <a:lnTo>
                      <a:pt x="120" y="445"/>
                    </a:lnTo>
                    <a:lnTo>
                      <a:pt x="120" y="428"/>
                    </a:lnTo>
                    <a:lnTo>
                      <a:pt x="92" y="400"/>
                    </a:lnTo>
                    <a:lnTo>
                      <a:pt x="92" y="387"/>
                    </a:lnTo>
                    <a:lnTo>
                      <a:pt x="82" y="378"/>
                    </a:lnTo>
                    <a:lnTo>
                      <a:pt x="41" y="378"/>
                    </a:lnTo>
                    <a:lnTo>
                      <a:pt x="41" y="354"/>
                    </a:lnTo>
                    <a:lnTo>
                      <a:pt x="34" y="346"/>
                    </a:lnTo>
                    <a:lnTo>
                      <a:pt x="34" y="315"/>
                    </a:lnTo>
                    <a:lnTo>
                      <a:pt x="34" y="281"/>
                    </a:lnTo>
                    <a:lnTo>
                      <a:pt x="64" y="249"/>
                    </a:lnTo>
                    <a:lnTo>
                      <a:pt x="45" y="229"/>
                    </a:lnTo>
                    <a:lnTo>
                      <a:pt x="34" y="229"/>
                    </a:lnTo>
                    <a:lnTo>
                      <a:pt x="34" y="203"/>
                    </a:lnTo>
                    <a:lnTo>
                      <a:pt x="25" y="203"/>
                    </a:lnTo>
                    <a:lnTo>
                      <a:pt x="15" y="193"/>
                    </a:lnTo>
                    <a:lnTo>
                      <a:pt x="15" y="169"/>
                    </a:lnTo>
                    <a:lnTo>
                      <a:pt x="0" y="152"/>
                    </a:lnTo>
                    <a:lnTo>
                      <a:pt x="0" y="139"/>
                    </a:lnTo>
                    <a:lnTo>
                      <a:pt x="4" y="143"/>
                    </a:lnTo>
                    <a:lnTo>
                      <a:pt x="19" y="143"/>
                    </a:lnTo>
                    <a:lnTo>
                      <a:pt x="19" y="13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3" name="Freeform 125"/>
              <p:cNvSpPr>
                <a:spLocks/>
              </p:cNvSpPr>
              <p:nvPr/>
            </p:nvSpPr>
            <p:spPr bwMode="auto">
              <a:xfrm>
                <a:off x="3145" y="1699"/>
                <a:ext cx="47" cy="20"/>
              </a:xfrm>
              <a:custGeom>
                <a:avLst/>
                <a:gdLst>
                  <a:gd name="T0" fmla="*/ 0 w 47"/>
                  <a:gd name="T1" fmla="*/ 0 h 20"/>
                  <a:gd name="T2" fmla="*/ 47 w 47"/>
                  <a:gd name="T3" fmla="*/ 0 h 20"/>
                  <a:gd name="T4" fmla="*/ 47 w 47"/>
                  <a:gd name="T5" fmla="*/ 9 h 20"/>
                  <a:gd name="T6" fmla="*/ 36 w 47"/>
                  <a:gd name="T7" fmla="*/ 20 h 20"/>
                  <a:gd name="T8" fmla="*/ 21 w 47"/>
                  <a:gd name="T9" fmla="*/ 20 h 20"/>
                  <a:gd name="T10" fmla="*/ 0 w 47"/>
                  <a:gd name="T11" fmla="*/ 0 h 20"/>
                  <a:gd name="T12" fmla="*/ 0 w 47"/>
                  <a:gd name="T13" fmla="*/ 0 h 20"/>
                  <a:gd name="T14" fmla="*/ 0 60000 65536"/>
                  <a:gd name="T15" fmla="*/ 0 60000 65536"/>
                  <a:gd name="T16" fmla="*/ 0 60000 65536"/>
                  <a:gd name="T17" fmla="*/ 0 60000 65536"/>
                  <a:gd name="T18" fmla="*/ 0 60000 65536"/>
                  <a:gd name="T19" fmla="*/ 0 60000 65536"/>
                  <a:gd name="T20" fmla="*/ 0 60000 65536"/>
                  <a:gd name="T21" fmla="*/ 0 w 47"/>
                  <a:gd name="T22" fmla="*/ 0 h 20"/>
                  <a:gd name="T23" fmla="*/ 47 w 47"/>
                  <a:gd name="T24" fmla="*/ 20 h 2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7" h="20">
                    <a:moveTo>
                      <a:pt x="0" y="0"/>
                    </a:moveTo>
                    <a:lnTo>
                      <a:pt x="47" y="0"/>
                    </a:lnTo>
                    <a:lnTo>
                      <a:pt x="47" y="9"/>
                    </a:lnTo>
                    <a:lnTo>
                      <a:pt x="36" y="20"/>
                    </a:lnTo>
                    <a:lnTo>
                      <a:pt x="21" y="20"/>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4" name="Freeform 126"/>
              <p:cNvSpPr>
                <a:spLocks/>
              </p:cNvSpPr>
              <p:nvPr/>
            </p:nvSpPr>
            <p:spPr bwMode="auto">
              <a:xfrm>
                <a:off x="3179" y="1572"/>
                <a:ext cx="307" cy="123"/>
              </a:xfrm>
              <a:custGeom>
                <a:avLst/>
                <a:gdLst>
                  <a:gd name="T0" fmla="*/ 30 w 307"/>
                  <a:gd name="T1" fmla="*/ 2 h 123"/>
                  <a:gd name="T2" fmla="*/ 30 w 307"/>
                  <a:gd name="T3" fmla="*/ 13 h 123"/>
                  <a:gd name="T4" fmla="*/ 80 w 307"/>
                  <a:gd name="T5" fmla="*/ 13 h 123"/>
                  <a:gd name="T6" fmla="*/ 84 w 307"/>
                  <a:gd name="T7" fmla="*/ 7 h 123"/>
                  <a:gd name="T8" fmla="*/ 128 w 307"/>
                  <a:gd name="T9" fmla="*/ 7 h 123"/>
                  <a:gd name="T10" fmla="*/ 128 w 307"/>
                  <a:gd name="T11" fmla="*/ 0 h 123"/>
                  <a:gd name="T12" fmla="*/ 151 w 307"/>
                  <a:gd name="T13" fmla="*/ 0 h 123"/>
                  <a:gd name="T14" fmla="*/ 151 w 307"/>
                  <a:gd name="T15" fmla="*/ 11 h 123"/>
                  <a:gd name="T16" fmla="*/ 167 w 307"/>
                  <a:gd name="T17" fmla="*/ 11 h 123"/>
                  <a:gd name="T18" fmla="*/ 180 w 307"/>
                  <a:gd name="T19" fmla="*/ 26 h 123"/>
                  <a:gd name="T20" fmla="*/ 212 w 307"/>
                  <a:gd name="T21" fmla="*/ 26 h 123"/>
                  <a:gd name="T22" fmla="*/ 233 w 307"/>
                  <a:gd name="T23" fmla="*/ 5 h 123"/>
                  <a:gd name="T24" fmla="*/ 266 w 307"/>
                  <a:gd name="T25" fmla="*/ 5 h 123"/>
                  <a:gd name="T26" fmla="*/ 279 w 307"/>
                  <a:gd name="T27" fmla="*/ 17 h 123"/>
                  <a:gd name="T28" fmla="*/ 279 w 307"/>
                  <a:gd name="T29" fmla="*/ 39 h 123"/>
                  <a:gd name="T30" fmla="*/ 294 w 307"/>
                  <a:gd name="T31" fmla="*/ 56 h 123"/>
                  <a:gd name="T32" fmla="*/ 294 w 307"/>
                  <a:gd name="T33" fmla="*/ 73 h 123"/>
                  <a:gd name="T34" fmla="*/ 307 w 307"/>
                  <a:gd name="T35" fmla="*/ 84 h 123"/>
                  <a:gd name="T36" fmla="*/ 307 w 307"/>
                  <a:gd name="T37" fmla="*/ 97 h 123"/>
                  <a:gd name="T38" fmla="*/ 275 w 307"/>
                  <a:gd name="T39" fmla="*/ 97 h 123"/>
                  <a:gd name="T40" fmla="*/ 261 w 307"/>
                  <a:gd name="T41" fmla="*/ 97 h 123"/>
                  <a:gd name="T42" fmla="*/ 253 w 307"/>
                  <a:gd name="T43" fmla="*/ 97 h 123"/>
                  <a:gd name="T44" fmla="*/ 253 w 307"/>
                  <a:gd name="T45" fmla="*/ 104 h 123"/>
                  <a:gd name="T46" fmla="*/ 212 w 307"/>
                  <a:gd name="T47" fmla="*/ 104 h 123"/>
                  <a:gd name="T48" fmla="*/ 184 w 307"/>
                  <a:gd name="T49" fmla="*/ 104 h 123"/>
                  <a:gd name="T50" fmla="*/ 166 w 307"/>
                  <a:gd name="T51" fmla="*/ 123 h 123"/>
                  <a:gd name="T52" fmla="*/ 166 w 307"/>
                  <a:gd name="T53" fmla="*/ 100 h 123"/>
                  <a:gd name="T54" fmla="*/ 153 w 307"/>
                  <a:gd name="T55" fmla="*/ 100 h 123"/>
                  <a:gd name="T56" fmla="*/ 136 w 307"/>
                  <a:gd name="T57" fmla="*/ 115 h 123"/>
                  <a:gd name="T58" fmla="*/ 123 w 307"/>
                  <a:gd name="T59" fmla="*/ 115 h 123"/>
                  <a:gd name="T60" fmla="*/ 106 w 307"/>
                  <a:gd name="T61" fmla="*/ 115 h 123"/>
                  <a:gd name="T62" fmla="*/ 91 w 307"/>
                  <a:gd name="T63" fmla="*/ 100 h 123"/>
                  <a:gd name="T64" fmla="*/ 82 w 307"/>
                  <a:gd name="T65" fmla="*/ 100 h 123"/>
                  <a:gd name="T66" fmla="*/ 67 w 307"/>
                  <a:gd name="T67" fmla="*/ 115 h 123"/>
                  <a:gd name="T68" fmla="*/ 54 w 307"/>
                  <a:gd name="T69" fmla="*/ 104 h 123"/>
                  <a:gd name="T70" fmla="*/ 43 w 307"/>
                  <a:gd name="T71" fmla="*/ 104 h 123"/>
                  <a:gd name="T72" fmla="*/ 20 w 307"/>
                  <a:gd name="T73" fmla="*/ 82 h 123"/>
                  <a:gd name="T74" fmla="*/ 5 w 307"/>
                  <a:gd name="T75" fmla="*/ 65 h 123"/>
                  <a:gd name="T76" fmla="*/ 5 w 307"/>
                  <a:gd name="T77" fmla="*/ 54 h 123"/>
                  <a:gd name="T78" fmla="*/ 0 w 307"/>
                  <a:gd name="T79" fmla="*/ 48 h 123"/>
                  <a:gd name="T80" fmla="*/ 0 w 307"/>
                  <a:gd name="T81" fmla="*/ 37 h 123"/>
                  <a:gd name="T82" fmla="*/ 5 w 307"/>
                  <a:gd name="T83" fmla="*/ 37 h 123"/>
                  <a:gd name="T84" fmla="*/ 5 w 307"/>
                  <a:gd name="T85" fmla="*/ 28 h 123"/>
                  <a:gd name="T86" fmla="*/ 9 w 307"/>
                  <a:gd name="T87" fmla="*/ 28 h 123"/>
                  <a:gd name="T88" fmla="*/ 9 w 307"/>
                  <a:gd name="T89" fmla="*/ 7 h 123"/>
                  <a:gd name="T90" fmla="*/ 24 w 307"/>
                  <a:gd name="T91" fmla="*/ 7 h 123"/>
                  <a:gd name="T92" fmla="*/ 30 w 307"/>
                  <a:gd name="T93" fmla="*/ 2 h 123"/>
                  <a:gd name="T94" fmla="*/ 30 w 307"/>
                  <a:gd name="T95" fmla="*/ 2 h 1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07"/>
                  <a:gd name="T145" fmla="*/ 0 h 123"/>
                  <a:gd name="T146" fmla="*/ 307 w 307"/>
                  <a:gd name="T147" fmla="*/ 123 h 1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07" h="123">
                    <a:moveTo>
                      <a:pt x="30" y="2"/>
                    </a:moveTo>
                    <a:lnTo>
                      <a:pt x="30" y="13"/>
                    </a:lnTo>
                    <a:lnTo>
                      <a:pt x="80" y="13"/>
                    </a:lnTo>
                    <a:lnTo>
                      <a:pt x="84" y="7"/>
                    </a:lnTo>
                    <a:lnTo>
                      <a:pt x="128" y="7"/>
                    </a:lnTo>
                    <a:lnTo>
                      <a:pt x="128" y="0"/>
                    </a:lnTo>
                    <a:lnTo>
                      <a:pt x="151" y="0"/>
                    </a:lnTo>
                    <a:lnTo>
                      <a:pt x="151" y="11"/>
                    </a:lnTo>
                    <a:lnTo>
                      <a:pt x="167" y="11"/>
                    </a:lnTo>
                    <a:lnTo>
                      <a:pt x="180" y="26"/>
                    </a:lnTo>
                    <a:lnTo>
                      <a:pt x="212" y="26"/>
                    </a:lnTo>
                    <a:lnTo>
                      <a:pt x="233" y="5"/>
                    </a:lnTo>
                    <a:lnTo>
                      <a:pt x="266" y="5"/>
                    </a:lnTo>
                    <a:lnTo>
                      <a:pt x="279" y="17"/>
                    </a:lnTo>
                    <a:lnTo>
                      <a:pt x="279" y="39"/>
                    </a:lnTo>
                    <a:lnTo>
                      <a:pt x="294" y="56"/>
                    </a:lnTo>
                    <a:lnTo>
                      <a:pt x="294" y="73"/>
                    </a:lnTo>
                    <a:lnTo>
                      <a:pt x="307" y="84"/>
                    </a:lnTo>
                    <a:lnTo>
                      <a:pt x="307" y="97"/>
                    </a:lnTo>
                    <a:lnTo>
                      <a:pt x="275" y="97"/>
                    </a:lnTo>
                    <a:lnTo>
                      <a:pt x="261" y="97"/>
                    </a:lnTo>
                    <a:lnTo>
                      <a:pt x="253" y="97"/>
                    </a:lnTo>
                    <a:lnTo>
                      <a:pt x="253" y="104"/>
                    </a:lnTo>
                    <a:lnTo>
                      <a:pt x="212" y="104"/>
                    </a:lnTo>
                    <a:lnTo>
                      <a:pt x="184" y="104"/>
                    </a:lnTo>
                    <a:lnTo>
                      <a:pt x="166" y="123"/>
                    </a:lnTo>
                    <a:lnTo>
                      <a:pt x="166" y="100"/>
                    </a:lnTo>
                    <a:lnTo>
                      <a:pt x="153" y="100"/>
                    </a:lnTo>
                    <a:lnTo>
                      <a:pt x="136" y="115"/>
                    </a:lnTo>
                    <a:lnTo>
                      <a:pt x="123" y="115"/>
                    </a:lnTo>
                    <a:lnTo>
                      <a:pt x="106" y="115"/>
                    </a:lnTo>
                    <a:lnTo>
                      <a:pt x="91" y="100"/>
                    </a:lnTo>
                    <a:lnTo>
                      <a:pt x="82" y="100"/>
                    </a:lnTo>
                    <a:lnTo>
                      <a:pt x="67" y="115"/>
                    </a:lnTo>
                    <a:lnTo>
                      <a:pt x="54" y="104"/>
                    </a:lnTo>
                    <a:lnTo>
                      <a:pt x="43" y="104"/>
                    </a:lnTo>
                    <a:lnTo>
                      <a:pt x="20" y="82"/>
                    </a:lnTo>
                    <a:lnTo>
                      <a:pt x="5" y="65"/>
                    </a:lnTo>
                    <a:lnTo>
                      <a:pt x="5" y="54"/>
                    </a:lnTo>
                    <a:lnTo>
                      <a:pt x="0" y="48"/>
                    </a:lnTo>
                    <a:lnTo>
                      <a:pt x="0" y="37"/>
                    </a:lnTo>
                    <a:lnTo>
                      <a:pt x="5" y="37"/>
                    </a:lnTo>
                    <a:lnTo>
                      <a:pt x="5" y="28"/>
                    </a:lnTo>
                    <a:lnTo>
                      <a:pt x="9" y="28"/>
                    </a:lnTo>
                    <a:lnTo>
                      <a:pt x="9" y="7"/>
                    </a:lnTo>
                    <a:lnTo>
                      <a:pt x="24" y="7"/>
                    </a:lnTo>
                    <a:lnTo>
                      <a:pt x="30" y="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5" name="Freeform 127"/>
              <p:cNvSpPr>
                <a:spLocks/>
              </p:cNvSpPr>
              <p:nvPr/>
            </p:nvSpPr>
            <p:spPr bwMode="auto">
              <a:xfrm>
                <a:off x="3333" y="1738"/>
                <a:ext cx="25" cy="48"/>
              </a:xfrm>
              <a:custGeom>
                <a:avLst/>
                <a:gdLst>
                  <a:gd name="T0" fmla="*/ 0 w 25"/>
                  <a:gd name="T1" fmla="*/ 30 h 48"/>
                  <a:gd name="T2" fmla="*/ 0 w 25"/>
                  <a:gd name="T3" fmla="*/ 17 h 48"/>
                  <a:gd name="T4" fmla="*/ 6 w 25"/>
                  <a:gd name="T5" fmla="*/ 17 h 48"/>
                  <a:gd name="T6" fmla="*/ 6 w 25"/>
                  <a:gd name="T7" fmla="*/ 0 h 48"/>
                  <a:gd name="T8" fmla="*/ 15 w 25"/>
                  <a:gd name="T9" fmla="*/ 0 h 48"/>
                  <a:gd name="T10" fmla="*/ 25 w 25"/>
                  <a:gd name="T11" fmla="*/ 9 h 48"/>
                  <a:gd name="T12" fmla="*/ 25 w 25"/>
                  <a:gd name="T13" fmla="*/ 37 h 48"/>
                  <a:gd name="T14" fmla="*/ 25 w 25"/>
                  <a:gd name="T15" fmla="*/ 48 h 48"/>
                  <a:gd name="T16" fmla="*/ 13 w 25"/>
                  <a:gd name="T17" fmla="*/ 48 h 48"/>
                  <a:gd name="T18" fmla="*/ 13 w 25"/>
                  <a:gd name="T19" fmla="*/ 41 h 48"/>
                  <a:gd name="T20" fmla="*/ 2 w 25"/>
                  <a:gd name="T21" fmla="*/ 30 h 48"/>
                  <a:gd name="T22" fmla="*/ 0 w 25"/>
                  <a:gd name="T23" fmla="*/ 30 h 48"/>
                  <a:gd name="T24" fmla="*/ 0 w 25"/>
                  <a:gd name="T25" fmla="*/ 30 h 4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5"/>
                  <a:gd name="T40" fmla="*/ 0 h 48"/>
                  <a:gd name="T41" fmla="*/ 25 w 25"/>
                  <a:gd name="T42" fmla="*/ 48 h 48"/>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5" h="48">
                    <a:moveTo>
                      <a:pt x="0" y="30"/>
                    </a:moveTo>
                    <a:lnTo>
                      <a:pt x="0" y="17"/>
                    </a:lnTo>
                    <a:lnTo>
                      <a:pt x="6" y="17"/>
                    </a:lnTo>
                    <a:lnTo>
                      <a:pt x="6" y="0"/>
                    </a:lnTo>
                    <a:lnTo>
                      <a:pt x="15" y="0"/>
                    </a:lnTo>
                    <a:lnTo>
                      <a:pt x="25" y="9"/>
                    </a:lnTo>
                    <a:lnTo>
                      <a:pt x="25" y="37"/>
                    </a:lnTo>
                    <a:lnTo>
                      <a:pt x="25" y="48"/>
                    </a:lnTo>
                    <a:lnTo>
                      <a:pt x="13" y="48"/>
                    </a:lnTo>
                    <a:lnTo>
                      <a:pt x="13" y="41"/>
                    </a:lnTo>
                    <a:lnTo>
                      <a:pt x="2" y="30"/>
                    </a:lnTo>
                    <a:lnTo>
                      <a:pt x="0" y="3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6" name="Freeform 128"/>
              <p:cNvSpPr>
                <a:spLocks/>
              </p:cNvSpPr>
              <p:nvPr/>
            </p:nvSpPr>
            <p:spPr bwMode="auto">
              <a:xfrm>
                <a:off x="3343" y="1719"/>
                <a:ext cx="20" cy="21"/>
              </a:xfrm>
              <a:custGeom>
                <a:avLst/>
                <a:gdLst>
                  <a:gd name="T0" fmla="*/ 0 w 20"/>
                  <a:gd name="T1" fmla="*/ 17 h 21"/>
                  <a:gd name="T2" fmla="*/ 0 w 20"/>
                  <a:gd name="T3" fmla="*/ 0 h 21"/>
                  <a:gd name="T4" fmla="*/ 20 w 20"/>
                  <a:gd name="T5" fmla="*/ 0 h 21"/>
                  <a:gd name="T6" fmla="*/ 20 w 20"/>
                  <a:gd name="T7" fmla="*/ 9 h 21"/>
                  <a:gd name="T8" fmla="*/ 9 w 20"/>
                  <a:gd name="T9" fmla="*/ 21 h 21"/>
                  <a:gd name="T10" fmla="*/ 5 w 20"/>
                  <a:gd name="T11" fmla="*/ 17 h 21"/>
                  <a:gd name="T12" fmla="*/ 0 w 20"/>
                  <a:gd name="T13" fmla="*/ 17 h 21"/>
                  <a:gd name="T14" fmla="*/ 0 w 20"/>
                  <a:gd name="T15" fmla="*/ 17 h 21"/>
                  <a:gd name="T16" fmla="*/ 0 60000 65536"/>
                  <a:gd name="T17" fmla="*/ 0 60000 65536"/>
                  <a:gd name="T18" fmla="*/ 0 60000 65536"/>
                  <a:gd name="T19" fmla="*/ 0 60000 65536"/>
                  <a:gd name="T20" fmla="*/ 0 60000 65536"/>
                  <a:gd name="T21" fmla="*/ 0 60000 65536"/>
                  <a:gd name="T22" fmla="*/ 0 60000 65536"/>
                  <a:gd name="T23" fmla="*/ 0 60000 65536"/>
                  <a:gd name="T24" fmla="*/ 0 w 20"/>
                  <a:gd name="T25" fmla="*/ 0 h 21"/>
                  <a:gd name="T26" fmla="*/ 20 w 20"/>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0" h="21">
                    <a:moveTo>
                      <a:pt x="0" y="17"/>
                    </a:moveTo>
                    <a:lnTo>
                      <a:pt x="0" y="0"/>
                    </a:lnTo>
                    <a:lnTo>
                      <a:pt x="20" y="0"/>
                    </a:lnTo>
                    <a:lnTo>
                      <a:pt x="20" y="9"/>
                    </a:lnTo>
                    <a:lnTo>
                      <a:pt x="9" y="21"/>
                    </a:lnTo>
                    <a:lnTo>
                      <a:pt x="5" y="17"/>
                    </a:lnTo>
                    <a:lnTo>
                      <a:pt x="0" y="1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7" name="Freeform 129"/>
              <p:cNvSpPr>
                <a:spLocks/>
              </p:cNvSpPr>
              <p:nvPr/>
            </p:nvSpPr>
            <p:spPr bwMode="auto">
              <a:xfrm>
                <a:off x="3345" y="1669"/>
                <a:ext cx="109" cy="86"/>
              </a:xfrm>
              <a:custGeom>
                <a:avLst/>
                <a:gdLst>
                  <a:gd name="T0" fmla="*/ 0 w 109"/>
                  <a:gd name="T1" fmla="*/ 26 h 86"/>
                  <a:gd name="T2" fmla="*/ 0 w 109"/>
                  <a:gd name="T3" fmla="*/ 50 h 86"/>
                  <a:gd name="T4" fmla="*/ 18 w 109"/>
                  <a:gd name="T5" fmla="*/ 50 h 86"/>
                  <a:gd name="T6" fmla="*/ 18 w 109"/>
                  <a:gd name="T7" fmla="*/ 59 h 86"/>
                  <a:gd name="T8" fmla="*/ 7 w 109"/>
                  <a:gd name="T9" fmla="*/ 71 h 86"/>
                  <a:gd name="T10" fmla="*/ 13 w 109"/>
                  <a:gd name="T11" fmla="*/ 78 h 86"/>
                  <a:gd name="T12" fmla="*/ 22 w 109"/>
                  <a:gd name="T13" fmla="*/ 86 h 86"/>
                  <a:gd name="T14" fmla="*/ 33 w 109"/>
                  <a:gd name="T15" fmla="*/ 86 h 86"/>
                  <a:gd name="T16" fmla="*/ 44 w 109"/>
                  <a:gd name="T17" fmla="*/ 74 h 86"/>
                  <a:gd name="T18" fmla="*/ 61 w 109"/>
                  <a:gd name="T19" fmla="*/ 74 h 86"/>
                  <a:gd name="T20" fmla="*/ 65 w 109"/>
                  <a:gd name="T21" fmla="*/ 74 h 86"/>
                  <a:gd name="T22" fmla="*/ 65 w 109"/>
                  <a:gd name="T23" fmla="*/ 69 h 86"/>
                  <a:gd name="T24" fmla="*/ 78 w 109"/>
                  <a:gd name="T25" fmla="*/ 54 h 86"/>
                  <a:gd name="T26" fmla="*/ 93 w 109"/>
                  <a:gd name="T27" fmla="*/ 54 h 86"/>
                  <a:gd name="T28" fmla="*/ 93 w 109"/>
                  <a:gd name="T29" fmla="*/ 17 h 86"/>
                  <a:gd name="T30" fmla="*/ 109 w 109"/>
                  <a:gd name="T31" fmla="*/ 0 h 86"/>
                  <a:gd name="T32" fmla="*/ 87 w 109"/>
                  <a:gd name="T33" fmla="*/ 0 h 86"/>
                  <a:gd name="T34" fmla="*/ 87 w 109"/>
                  <a:gd name="T35" fmla="*/ 7 h 86"/>
                  <a:gd name="T36" fmla="*/ 18 w 109"/>
                  <a:gd name="T37" fmla="*/ 7 h 86"/>
                  <a:gd name="T38" fmla="*/ 0 w 109"/>
                  <a:gd name="T39" fmla="*/ 26 h 86"/>
                  <a:gd name="T40" fmla="*/ 0 w 109"/>
                  <a:gd name="T41" fmla="*/ 26 h 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9"/>
                  <a:gd name="T64" fmla="*/ 0 h 86"/>
                  <a:gd name="T65" fmla="*/ 109 w 109"/>
                  <a:gd name="T66" fmla="*/ 86 h 8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9" h="86">
                    <a:moveTo>
                      <a:pt x="0" y="26"/>
                    </a:moveTo>
                    <a:lnTo>
                      <a:pt x="0" y="50"/>
                    </a:lnTo>
                    <a:lnTo>
                      <a:pt x="18" y="50"/>
                    </a:lnTo>
                    <a:lnTo>
                      <a:pt x="18" y="59"/>
                    </a:lnTo>
                    <a:lnTo>
                      <a:pt x="7" y="71"/>
                    </a:lnTo>
                    <a:lnTo>
                      <a:pt x="13" y="78"/>
                    </a:lnTo>
                    <a:lnTo>
                      <a:pt x="22" y="86"/>
                    </a:lnTo>
                    <a:lnTo>
                      <a:pt x="33" y="86"/>
                    </a:lnTo>
                    <a:lnTo>
                      <a:pt x="44" y="74"/>
                    </a:lnTo>
                    <a:lnTo>
                      <a:pt x="61" y="74"/>
                    </a:lnTo>
                    <a:lnTo>
                      <a:pt x="65" y="74"/>
                    </a:lnTo>
                    <a:lnTo>
                      <a:pt x="65" y="69"/>
                    </a:lnTo>
                    <a:lnTo>
                      <a:pt x="78" y="54"/>
                    </a:lnTo>
                    <a:lnTo>
                      <a:pt x="93" y="54"/>
                    </a:lnTo>
                    <a:lnTo>
                      <a:pt x="93" y="17"/>
                    </a:lnTo>
                    <a:lnTo>
                      <a:pt x="109" y="0"/>
                    </a:lnTo>
                    <a:lnTo>
                      <a:pt x="87" y="0"/>
                    </a:lnTo>
                    <a:lnTo>
                      <a:pt x="87" y="7"/>
                    </a:lnTo>
                    <a:lnTo>
                      <a:pt x="18" y="7"/>
                    </a:lnTo>
                    <a:lnTo>
                      <a:pt x="0" y="2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8" name="Freeform 130"/>
              <p:cNvSpPr>
                <a:spLocks/>
              </p:cNvSpPr>
              <p:nvPr/>
            </p:nvSpPr>
            <p:spPr bwMode="auto">
              <a:xfrm>
                <a:off x="3346" y="1743"/>
                <a:ext cx="64" cy="77"/>
              </a:xfrm>
              <a:custGeom>
                <a:avLst/>
                <a:gdLst>
                  <a:gd name="T0" fmla="*/ 0 w 64"/>
                  <a:gd name="T1" fmla="*/ 77 h 77"/>
                  <a:gd name="T2" fmla="*/ 26 w 64"/>
                  <a:gd name="T3" fmla="*/ 77 h 77"/>
                  <a:gd name="T4" fmla="*/ 45 w 64"/>
                  <a:gd name="T5" fmla="*/ 58 h 77"/>
                  <a:gd name="T6" fmla="*/ 45 w 64"/>
                  <a:gd name="T7" fmla="*/ 30 h 77"/>
                  <a:gd name="T8" fmla="*/ 64 w 64"/>
                  <a:gd name="T9" fmla="*/ 12 h 77"/>
                  <a:gd name="T10" fmla="*/ 64 w 64"/>
                  <a:gd name="T11" fmla="*/ 0 h 77"/>
                  <a:gd name="T12" fmla="*/ 43 w 64"/>
                  <a:gd name="T13" fmla="*/ 0 h 77"/>
                  <a:gd name="T14" fmla="*/ 32 w 64"/>
                  <a:gd name="T15" fmla="*/ 12 h 77"/>
                  <a:gd name="T16" fmla="*/ 21 w 64"/>
                  <a:gd name="T17" fmla="*/ 12 h 77"/>
                  <a:gd name="T18" fmla="*/ 12 w 64"/>
                  <a:gd name="T19" fmla="*/ 4 h 77"/>
                  <a:gd name="T20" fmla="*/ 12 w 64"/>
                  <a:gd name="T21" fmla="*/ 43 h 77"/>
                  <a:gd name="T22" fmla="*/ 0 w 64"/>
                  <a:gd name="T23" fmla="*/ 43 h 77"/>
                  <a:gd name="T24" fmla="*/ 0 w 64"/>
                  <a:gd name="T25" fmla="*/ 77 h 77"/>
                  <a:gd name="T26" fmla="*/ 0 w 64"/>
                  <a:gd name="T27" fmla="*/ 77 h 77"/>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4"/>
                  <a:gd name="T43" fmla="*/ 0 h 77"/>
                  <a:gd name="T44" fmla="*/ 64 w 64"/>
                  <a:gd name="T45" fmla="*/ 77 h 77"/>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4" h="77">
                    <a:moveTo>
                      <a:pt x="0" y="77"/>
                    </a:moveTo>
                    <a:lnTo>
                      <a:pt x="26" y="77"/>
                    </a:lnTo>
                    <a:lnTo>
                      <a:pt x="45" y="58"/>
                    </a:lnTo>
                    <a:lnTo>
                      <a:pt x="45" y="30"/>
                    </a:lnTo>
                    <a:lnTo>
                      <a:pt x="64" y="12"/>
                    </a:lnTo>
                    <a:lnTo>
                      <a:pt x="64" y="0"/>
                    </a:lnTo>
                    <a:lnTo>
                      <a:pt x="43" y="0"/>
                    </a:lnTo>
                    <a:lnTo>
                      <a:pt x="32" y="12"/>
                    </a:lnTo>
                    <a:lnTo>
                      <a:pt x="21" y="12"/>
                    </a:lnTo>
                    <a:lnTo>
                      <a:pt x="12" y="4"/>
                    </a:lnTo>
                    <a:lnTo>
                      <a:pt x="12" y="43"/>
                    </a:lnTo>
                    <a:lnTo>
                      <a:pt x="0" y="43"/>
                    </a:lnTo>
                    <a:lnTo>
                      <a:pt x="0" y="7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9" name="Freeform 131"/>
              <p:cNvSpPr>
                <a:spLocks/>
              </p:cNvSpPr>
              <p:nvPr/>
            </p:nvSpPr>
            <p:spPr bwMode="auto">
              <a:xfrm>
                <a:off x="3343" y="1764"/>
                <a:ext cx="363" cy="304"/>
              </a:xfrm>
              <a:custGeom>
                <a:avLst/>
                <a:gdLst>
                  <a:gd name="T0" fmla="*/ 0 w 363"/>
                  <a:gd name="T1" fmla="*/ 71 h 304"/>
                  <a:gd name="T2" fmla="*/ 16 w 363"/>
                  <a:gd name="T3" fmla="*/ 86 h 304"/>
                  <a:gd name="T4" fmla="*/ 16 w 363"/>
                  <a:gd name="T5" fmla="*/ 104 h 304"/>
                  <a:gd name="T6" fmla="*/ 43 w 363"/>
                  <a:gd name="T7" fmla="*/ 130 h 304"/>
                  <a:gd name="T8" fmla="*/ 43 w 363"/>
                  <a:gd name="T9" fmla="*/ 145 h 304"/>
                  <a:gd name="T10" fmla="*/ 67 w 363"/>
                  <a:gd name="T11" fmla="*/ 169 h 304"/>
                  <a:gd name="T12" fmla="*/ 82 w 363"/>
                  <a:gd name="T13" fmla="*/ 184 h 304"/>
                  <a:gd name="T14" fmla="*/ 82 w 363"/>
                  <a:gd name="T15" fmla="*/ 205 h 304"/>
                  <a:gd name="T16" fmla="*/ 102 w 363"/>
                  <a:gd name="T17" fmla="*/ 225 h 304"/>
                  <a:gd name="T18" fmla="*/ 115 w 363"/>
                  <a:gd name="T19" fmla="*/ 238 h 304"/>
                  <a:gd name="T20" fmla="*/ 115 w 363"/>
                  <a:gd name="T21" fmla="*/ 263 h 304"/>
                  <a:gd name="T22" fmla="*/ 137 w 363"/>
                  <a:gd name="T23" fmla="*/ 285 h 304"/>
                  <a:gd name="T24" fmla="*/ 137 w 363"/>
                  <a:gd name="T25" fmla="*/ 304 h 304"/>
                  <a:gd name="T26" fmla="*/ 158 w 363"/>
                  <a:gd name="T27" fmla="*/ 304 h 304"/>
                  <a:gd name="T28" fmla="*/ 158 w 363"/>
                  <a:gd name="T29" fmla="*/ 285 h 304"/>
                  <a:gd name="T30" fmla="*/ 167 w 363"/>
                  <a:gd name="T31" fmla="*/ 276 h 304"/>
                  <a:gd name="T32" fmla="*/ 197 w 363"/>
                  <a:gd name="T33" fmla="*/ 276 h 304"/>
                  <a:gd name="T34" fmla="*/ 208 w 363"/>
                  <a:gd name="T35" fmla="*/ 289 h 304"/>
                  <a:gd name="T36" fmla="*/ 236 w 363"/>
                  <a:gd name="T37" fmla="*/ 261 h 304"/>
                  <a:gd name="T38" fmla="*/ 253 w 363"/>
                  <a:gd name="T39" fmla="*/ 261 h 304"/>
                  <a:gd name="T40" fmla="*/ 270 w 363"/>
                  <a:gd name="T41" fmla="*/ 244 h 304"/>
                  <a:gd name="T42" fmla="*/ 301 w 363"/>
                  <a:gd name="T43" fmla="*/ 244 h 304"/>
                  <a:gd name="T44" fmla="*/ 320 w 363"/>
                  <a:gd name="T45" fmla="*/ 244 h 304"/>
                  <a:gd name="T46" fmla="*/ 333 w 363"/>
                  <a:gd name="T47" fmla="*/ 244 h 304"/>
                  <a:gd name="T48" fmla="*/ 333 w 363"/>
                  <a:gd name="T49" fmla="*/ 225 h 304"/>
                  <a:gd name="T50" fmla="*/ 344 w 363"/>
                  <a:gd name="T51" fmla="*/ 212 h 304"/>
                  <a:gd name="T52" fmla="*/ 363 w 363"/>
                  <a:gd name="T53" fmla="*/ 194 h 304"/>
                  <a:gd name="T54" fmla="*/ 363 w 363"/>
                  <a:gd name="T55" fmla="*/ 181 h 304"/>
                  <a:gd name="T56" fmla="*/ 300 w 363"/>
                  <a:gd name="T57" fmla="*/ 181 h 304"/>
                  <a:gd name="T58" fmla="*/ 281 w 363"/>
                  <a:gd name="T59" fmla="*/ 160 h 304"/>
                  <a:gd name="T60" fmla="*/ 281 w 363"/>
                  <a:gd name="T61" fmla="*/ 145 h 304"/>
                  <a:gd name="T62" fmla="*/ 281 w 363"/>
                  <a:gd name="T63" fmla="*/ 115 h 304"/>
                  <a:gd name="T64" fmla="*/ 266 w 363"/>
                  <a:gd name="T65" fmla="*/ 101 h 304"/>
                  <a:gd name="T66" fmla="*/ 247 w 363"/>
                  <a:gd name="T67" fmla="*/ 101 h 304"/>
                  <a:gd name="T68" fmla="*/ 231 w 363"/>
                  <a:gd name="T69" fmla="*/ 84 h 304"/>
                  <a:gd name="T70" fmla="*/ 231 w 363"/>
                  <a:gd name="T71" fmla="*/ 61 h 304"/>
                  <a:gd name="T72" fmla="*/ 158 w 363"/>
                  <a:gd name="T73" fmla="*/ 61 h 304"/>
                  <a:gd name="T74" fmla="*/ 143 w 363"/>
                  <a:gd name="T75" fmla="*/ 46 h 304"/>
                  <a:gd name="T76" fmla="*/ 143 w 363"/>
                  <a:gd name="T77" fmla="*/ 30 h 304"/>
                  <a:gd name="T78" fmla="*/ 117 w 363"/>
                  <a:gd name="T79" fmla="*/ 30 h 304"/>
                  <a:gd name="T80" fmla="*/ 98 w 363"/>
                  <a:gd name="T81" fmla="*/ 11 h 304"/>
                  <a:gd name="T82" fmla="*/ 82 w 363"/>
                  <a:gd name="T83" fmla="*/ 11 h 304"/>
                  <a:gd name="T84" fmla="*/ 70 w 363"/>
                  <a:gd name="T85" fmla="*/ 0 h 304"/>
                  <a:gd name="T86" fmla="*/ 57 w 363"/>
                  <a:gd name="T87" fmla="*/ 0 h 304"/>
                  <a:gd name="T88" fmla="*/ 48 w 363"/>
                  <a:gd name="T89" fmla="*/ 9 h 304"/>
                  <a:gd name="T90" fmla="*/ 48 w 363"/>
                  <a:gd name="T91" fmla="*/ 37 h 304"/>
                  <a:gd name="T92" fmla="*/ 29 w 363"/>
                  <a:gd name="T93" fmla="*/ 56 h 304"/>
                  <a:gd name="T94" fmla="*/ 3 w 363"/>
                  <a:gd name="T95" fmla="*/ 56 h 304"/>
                  <a:gd name="T96" fmla="*/ 3 w 363"/>
                  <a:gd name="T97" fmla="*/ 67 h 304"/>
                  <a:gd name="T98" fmla="*/ 0 w 363"/>
                  <a:gd name="T99" fmla="*/ 71 h 304"/>
                  <a:gd name="T100" fmla="*/ 0 w 363"/>
                  <a:gd name="T101" fmla="*/ 71 h 304"/>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63"/>
                  <a:gd name="T154" fmla="*/ 0 h 304"/>
                  <a:gd name="T155" fmla="*/ 363 w 363"/>
                  <a:gd name="T156" fmla="*/ 304 h 304"/>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63" h="304">
                    <a:moveTo>
                      <a:pt x="0" y="71"/>
                    </a:moveTo>
                    <a:lnTo>
                      <a:pt x="16" y="86"/>
                    </a:lnTo>
                    <a:lnTo>
                      <a:pt x="16" y="104"/>
                    </a:lnTo>
                    <a:lnTo>
                      <a:pt x="43" y="130"/>
                    </a:lnTo>
                    <a:lnTo>
                      <a:pt x="43" y="145"/>
                    </a:lnTo>
                    <a:lnTo>
                      <a:pt x="67" y="169"/>
                    </a:lnTo>
                    <a:lnTo>
                      <a:pt x="82" y="184"/>
                    </a:lnTo>
                    <a:lnTo>
                      <a:pt x="82" y="205"/>
                    </a:lnTo>
                    <a:lnTo>
                      <a:pt x="102" y="225"/>
                    </a:lnTo>
                    <a:lnTo>
                      <a:pt x="115" y="238"/>
                    </a:lnTo>
                    <a:lnTo>
                      <a:pt x="115" y="263"/>
                    </a:lnTo>
                    <a:lnTo>
                      <a:pt x="137" y="285"/>
                    </a:lnTo>
                    <a:lnTo>
                      <a:pt x="137" y="304"/>
                    </a:lnTo>
                    <a:lnTo>
                      <a:pt x="158" y="304"/>
                    </a:lnTo>
                    <a:lnTo>
                      <a:pt x="158" y="285"/>
                    </a:lnTo>
                    <a:lnTo>
                      <a:pt x="167" y="276"/>
                    </a:lnTo>
                    <a:lnTo>
                      <a:pt x="197" y="276"/>
                    </a:lnTo>
                    <a:lnTo>
                      <a:pt x="208" y="289"/>
                    </a:lnTo>
                    <a:lnTo>
                      <a:pt x="236" y="261"/>
                    </a:lnTo>
                    <a:lnTo>
                      <a:pt x="253" y="261"/>
                    </a:lnTo>
                    <a:lnTo>
                      <a:pt x="270" y="244"/>
                    </a:lnTo>
                    <a:lnTo>
                      <a:pt x="301" y="244"/>
                    </a:lnTo>
                    <a:lnTo>
                      <a:pt x="320" y="244"/>
                    </a:lnTo>
                    <a:lnTo>
                      <a:pt x="333" y="244"/>
                    </a:lnTo>
                    <a:lnTo>
                      <a:pt x="333" y="225"/>
                    </a:lnTo>
                    <a:lnTo>
                      <a:pt x="344" y="212"/>
                    </a:lnTo>
                    <a:lnTo>
                      <a:pt x="363" y="194"/>
                    </a:lnTo>
                    <a:lnTo>
                      <a:pt x="363" y="181"/>
                    </a:lnTo>
                    <a:lnTo>
                      <a:pt x="300" y="181"/>
                    </a:lnTo>
                    <a:lnTo>
                      <a:pt x="281" y="160"/>
                    </a:lnTo>
                    <a:lnTo>
                      <a:pt x="281" y="145"/>
                    </a:lnTo>
                    <a:lnTo>
                      <a:pt x="281" y="115"/>
                    </a:lnTo>
                    <a:lnTo>
                      <a:pt x="266" y="101"/>
                    </a:lnTo>
                    <a:lnTo>
                      <a:pt x="247" y="101"/>
                    </a:lnTo>
                    <a:lnTo>
                      <a:pt x="231" y="84"/>
                    </a:lnTo>
                    <a:lnTo>
                      <a:pt x="231" y="61"/>
                    </a:lnTo>
                    <a:lnTo>
                      <a:pt x="158" y="61"/>
                    </a:lnTo>
                    <a:lnTo>
                      <a:pt x="143" y="46"/>
                    </a:lnTo>
                    <a:lnTo>
                      <a:pt x="143" y="30"/>
                    </a:lnTo>
                    <a:lnTo>
                      <a:pt x="117" y="30"/>
                    </a:lnTo>
                    <a:lnTo>
                      <a:pt x="98" y="11"/>
                    </a:lnTo>
                    <a:lnTo>
                      <a:pt x="82" y="11"/>
                    </a:lnTo>
                    <a:lnTo>
                      <a:pt x="70" y="0"/>
                    </a:lnTo>
                    <a:lnTo>
                      <a:pt x="57" y="0"/>
                    </a:lnTo>
                    <a:lnTo>
                      <a:pt x="48" y="9"/>
                    </a:lnTo>
                    <a:lnTo>
                      <a:pt x="48" y="37"/>
                    </a:lnTo>
                    <a:lnTo>
                      <a:pt x="29" y="56"/>
                    </a:lnTo>
                    <a:lnTo>
                      <a:pt x="3" y="56"/>
                    </a:lnTo>
                    <a:lnTo>
                      <a:pt x="3" y="67"/>
                    </a:lnTo>
                    <a:lnTo>
                      <a:pt x="0" y="7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0" name="Freeform 132"/>
              <p:cNvSpPr>
                <a:spLocks/>
              </p:cNvSpPr>
              <p:nvPr/>
            </p:nvSpPr>
            <p:spPr bwMode="auto">
              <a:xfrm>
                <a:off x="3495" y="2008"/>
                <a:ext cx="159" cy="140"/>
              </a:xfrm>
              <a:custGeom>
                <a:avLst/>
                <a:gdLst>
                  <a:gd name="T0" fmla="*/ 0 w 159"/>
                  <a:gd name="T1" fmla="*/ 60 h 140"/>
                  <a:gd name="T2" fmla="*/ 0 w 159"/>
                  <a:gd name="T3" fmla="*/ 95 h 140"/>
                  <a:gd name="T4" fmla="*/ 10 w 159"/>
                  <a:gd name="T5" fmla="*/ 95 h 140"/>
                  <a:gd name="T6" fmla="*/ 10 w 159"/>
                  <a:gd name="T7" fmla="*/ 125 h 140"/>
                  <a:gd name="T8" fmla="*/ 15 w 159"/>
                  <a:gd name="T9" fmla="*/ 125 h 140"/>
                  <a:gd name="T10" fmla="*/ 15 w 159"/>
                  <a:gd name="T11" fmla="*/ 140 h 140"/>
                  <a:gd name="T12" fmla="*/ 34 w 159"/>
                  <a:gd name="T13" fmla="*/ 140 h 140"/>
                  <a:gd name="T14" fmla="*/ 51 w 159"/>
                  <a:gd name="T15" fmla="*/ 123 h 140"/>
                  <a:gd name="T16" fmla="*/ 51 w 159"/>
                  <a:gd name="T17" fmla="*/ 116 h 140"/>
                  <a:gd name="T18" fmla="*/ 79 w 159"/>
                  <a:gd name="T19" fmla="*/ 116 h 140"/>
                  <a:gd name="T20" fmla="*/ 92 w 159"/>
                  <a:gd name="T21" fmla="*/ 103 h 140"/>
                  <a:gd name="T22" fmla="*/ 105 w 159"/>
                  <a:gd name="T23" fmla="*/ 90 h 140"/>
                  <a:gd name="T24" fmla="*/ 127 w 159"/>
                  <a:gd name="T25" fmla="*/ 90 h 140"/>
                  <a:gd name="T26" fmla="*/ 144 w 159"/>
                  <a:gd name="T27" fmla="*/ 73 h 140"/>
                  <a:gd name="T28" fmla="*/ 159 w 159"/>
                  <a:gd name="T29" fmla="*/ 73 h 140"/>
                  <a:gd name="T30" fmla="*/ 159 w 159"/>
                  <a:gd name="T31" fmla="*/ 54 h 140"/>
                  <a:gd name="T32" fmla="*/ 159 w 159"/>
                  <a:gd name="T33" fmla="*/ 22 h 140"/>
                  <a:gd name="T34" fmla="*/ 159 w 159"/>
                  <a:gd name="T35" fmla="*/ 0 h 140"/>
                  <a:gd name="T36" fmla="*/ 116 w 159"/>
                  <a:gd name="T37" fmla="*/ 0 h 140"/>
                  <a:gd name="T38" fmla="*/ 101 w 159"/>
                  <a:gd name="T39" fmla="*/ 17 h 140"/>
                  <a:gd name="T40" fmla="*/ 84 w 159"/>
                  <a:gd name="T41" fmla="*/ 17 h 140"/>
                  <a:gd name="T42" fmla="*/ 56 w 159"/>
                  <a:gd name="T43" fmla="*/ 45 h 140"/>
                  <a:gd name="T44" fmla="*/ 45 w 159"/>
                  <a:gd name="T45" fmla="*/ 32 h 140"/>
                  <a:gd name="T46" fmla="*/ 15 w 159"/>
                  <a:gd name="T47" fmla="*/ 32 h 140"/>
                  <a:gd name="T48" fmla="*/ 6 w 159"/>
                  <a:gd name="T49" fmla="*/ 41 h 140"/>
                  <a:gd name="T50" fmla="*/ 6 w 159"/>
                  <a:gd name="T51" fmla="*/ 60 h 140"/>
                  <a:gd name="T52" fmla="*/ 0 w 159"/>
                  <a:gd name="T53" fmla="*/ 60 h 140"/>
                  <a:gd name="T54" fmla="*/ 0 w 159"/>
                  <a:gd name="T55" fmla="*/ 60 h 14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59"/>
                  <a:gd name="T85" fmla="*/ 0 h 140"/>
                  <a:gd name="T86" fmla="*/ 159 w 159"/>
                  <a:gd name="T87" fmla="*/ 140 h 14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59" h="140">
                    <a:moveTo>
                      <a:pt x="0" y="60"/>
                    </a:moveTo>
                    <a:lnTo>
                      <a:pt x="0" y="95"/>
                    </a:lnTo>
                    <a:lnTo>
                      <a:pt x="10" y="95"/>
                    </a:lnTo>
                    <a:lnTo>
                      <a:pt x="10" y="125"/>
                    </a:lnTo>
                    <a:lnTo>
                      <a:pt x="15" y="125"/>
                    </a:lnTo>
                    <a:lnTo>
                      <a:pt x="15" y="140"/>
                    </a:lnTo>
                    <a:lnTo>
                      <a:pt x="34" y="140"/>
                    </a:lnTo>
                    <a:lnTo>
                      <a:pt x="51" y="123"/>
                    </a:lnTo>
                    <a:lnTo>
                      <a:pt x="51" y="116"/>
                    </a:lnTo>
                    <a:lnTo>
                      <a:pt x="79" y="116"/>
                    </a:lnTo>
                    <a:lnTo>
                      <a:pt x="92" y="103"/>
                    </a:lnTo>
                    <a:lnTo>
                      <a:pt x="105" y="90"/>
                    </a:lnTo>
                    <a:lnTo>
                      <a:pt x="127" y="90"/>
                    </a:lnTo>
                    <a:lnTo>
                      <a:pt x="144" y="73"/>
                    </a:lnTo>
                    <a:lnTo>
                      <a:pt x="159" y="73"/>
                    </a:lnTo>
                    <a:lnTo>
                      <a:pt x="159" y="54"/>
                    </a:lnTo>
                    <a:lnTo>
                      <a:pt x="159" y="22"/>
                    </a:lnTo>
                    <a:lnTo>
                      <a:pt x="159" y="0"/>
                    </a:lnTo>
                    <a:lnTo>
                      <a:pt x="116" y="0"/>
                    </a:lnTo>
                    <a:lnTo>
                      <a:pt x="101" y="17"/>
                    </a:lnTo>
                    <a:lnTo>
                      <a:pt x="84" y="17"/>
                    </a:lnTo>
                    <a:lnTo>
                      <a:pt x="56" y="45"/>
                    </a:lnTo>
                    <a:lnTo>
                      <a:pt x="45" y="32"/>
                    </a:lnTo>
                    <a:lnTo>
                      <a:pt x="15" y="32"/>
                    </a:lnTo>
                    <a:lnTo>
                      <a:pt x="6" y="41"/>
                    </a:lnTo>
                    <a:lnTo>
                      <a:pt x="6" y="60"/>
                    </a:lnTo>
                    <a:lnTo>
                      <a:pt x="0" y="6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1" name="Freeform 133"/>
              <p:cNvSpPr>
                <a:spLocks/>
              </p:cNvSpPr>
              <p:nvPr/>
            </p:nvSpPr>
            <p:spPr bwMode="auto">
              <a:xfrm>
                <a:off x="3656" y="1902"/>
                <a:ext cx="115" cy="166"/>
              </a:xfrm>
              <a:custGeom>
                <a:avLst/>
                <a:gdLst>
                  <a:gd name="T0" fmla="*/ 0 w 115"/>
                  <a:gd name="T1" fmla="*/ 166 h 166"/>
                  <a:gd name="T2" fmla="*/ 14 w 115"/>
                  <a:gd name="T3" fmla="*/ 151 h 166"/>
                  <a:gd name="T4" fmla="*/ 39 w 115"/>
                  <a:gd name="T5" fmla="*/ 151 h 166"/>
                  <a:gd name="T6" fmla="*/ 39 w 115"/>
                  <a:gd name="T7" fmla="*/ 136 h 166"/>
                  <a:gd name="T8" fmla="*/ 61 w 115"/>
                  <a:gd name="T9" fmla="*/ 136 h 166"/>
                  <a:gd name="T10" fmla="*/ 61 w 115"/>
                  <a:gd name="T11" fmla="*/ 121 h 166"/>
                  <a:gd name="T12" fmla="*/ 81 w 115"/>
                  <a:gd name="T13" fmla="*/ 100 h 166"/>
                  <a:gd name="T14" fmla="*/ 104 w 115"/>
                  <a:gd name="T15" fmla="*/ 80 h 166"/>
                  <a:gd name="T16" fmla="*/ 104 w 115"/>
                  <a:gd name="T17" fmla="*/ 52 h 166"/>
                  <a:gd name="T18" fmla="*/ 115 w 115"/>
                  <a:gd name="T19" fmla="*/ 41 h 166"/>
                  <a:gd name="T20" fmla="*/ 98 w 115"/>
                  <a:gd name="T21" fmla="*/ 24 h 166"/>
                  <a:gd name="T22" fmla="*/ 80 w 115"/>
                  <a:gd name="T23" fmla="*/ 24 h 166"/>
                  <a:gd name="T24" fmla="*/ 65 w 115"/>
                  <a:gd name="T25" fmla="*/ 9 h 166"/>
                  <a:gd name="T26" fmla="*/ 55 w 115"/>
                  <a:gd name="T27" fmla="*/ 0 h 166"/>
                  <a:gd name="T28" fmla="*/ 50 w 115"/>
                  <a:gd name="T29" fmla="*/ 5 h 166"/>
                  <a:gd name="T30" fmla="*/ 50 w 115"/>
                  <a:gd name="T31" fmla="*/ 18 h 166"/>
                  <a:gd name="T32" fmla="*/ 42 w 115"/>
                  <a:gd name="T33" fmla="*/ 28 h 166"/>
                  <a:gd name="T34" fmla="*/ 42 w 115"/>
                  <a:gd name="T35" fmla="*/ 43 h 166"/>
                  <a:gd name="T36" fmla="*/ 50 w 115"/>
                  <a:gd name="T37" fmla="*/ 43 h 166"/>
                  <a:gd name="T38" fmla="*/ 50 w 115"/>
                  <a:gd name="T39" fmla="*/ 56 h 166"/>
                  <a:gd name="T40" fmla="*/ 20 w 115"/>
                  <a:gd name="T41" fmla="*/ 87 h 166"/>
                  <a:gd name="T42" fmla="*/ 20 w 115"/>
                  <a:gd name="T43" fmla="*/ 106 h 166"/>
                  <a:gd name="T44" fmla="*/ 0 w 115"/>
                  <a:gd name="T45" fmla="*/ 106 h 166"/>
                  <a:gd name="T46" fmla="*/ 0 w 115"/>
                  <a:gd name="T47" fmla="*/ 166 h 166"/>
                  <a:gd name="T48" fmla="*/ 0 w 115"/>
                  <a:gd name="T49" fmla="*/ 166 h 16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15"/>
                  <a:gd name="T76" fmla="*/ 0 h 166"/>
                  <a:gd name="T77" fmla="*/ 115 w 115"/>
                  <a:gd name="T78" fmla="*/ 166 h 16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15" h="166">
                    <a:moveTo>
                      <a:pt x="0" y="166"/>
                    </a:moveTo>
                    <a:lnTo>
                      <a:pt x="14" y="151"/>
                    </a:lnTo>
                    <a:lnTo>
                      <a:pt x="39" y="151"/>
                    </a:lnTo>
                    <a:lnTo>
                      <a:pt x="39" y="136"/>
                    </a:lnTo>
                    <a:lnTo>
                      <a:pt x="61" y="136"/>
                    </a:lnTo>
                    <a:lnTo>
                      <a:pt x="61" y="121"/>
                    </a:lnTo>
                    <a:lnTo>
                      <a:pt x="81" y="100"/>
                    </a:lnTo>
                    <a:lnTo>
                      <a:pt x="104" y="80"/>
                    </a:lnTo>
                    <a:lnTo>
                      <a:pt x="104" y="52"/>
                    </a:lnTo>
                    <a:lnTo>
                      <a:pt x="115" y="41"/>
                    </a:lnTo>
                    <a:lnTo>
                      <a:pt x="98" y="24"/>
                    </a:lnTo>
                    <a:lnTo>
                      <a:pt x="80" y="24"/>
                    </a:lnTo>
                    <a:lnTo>
                      <a:pt x="65" y="9"/>
                    </a:lnTo>
                    <a:lnTo>
                      <a:pt x="55" y="0"/>
                    </a:lnTo>
                    <a:lnTo>
                      <a:pt x="50" y="5"/>
                    </a:lnTo>
                    <a:lnTo>
                      <a:pt x="50" y="18"/>
                    </a:lnTo>
                    <a:lnTo>
                      <a:pt x="42" y="28"/>
                    </a:lnTo>
                    <a:lnTo>
                      <a:pt x="42" y="43"/>
                    </a:lnTo>
                    <a:lnTo>
                      <a:pt x="50" y="43"/>
                    </a:lnTo>
                    <a:lnTo>
                      <a:pt x="50" y="56"/>
                    </a:lnTo>
                    <a:lnTo>
                      <a:pt x="20" y="87"/>
                    </a:lnTo>
                    <a:lnTo>
                      <a:pt x="20" y="106"/>
                    </a:lnTo>
                    <a:lnTo>
                      <a:pt x="0" y="106"/>
                    </a:lnTo>
                    <a:lnTo>
                      <a:pt x="0" y="16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2" name="Freeform 134"/>
              <p:cNvSpPr>
                <a:spLocks/>
              </p:cNvSpPr>
              <p:nvPr/>
            </p:nvSpPr>
            <p:spPr bwMode="auto">
              <a:xfrm>
                <a:off x="3624" y="1874"/>
                <a:ext cx="82" cy="71"/>
              </a:xfrm>
              <a:custGeom>
                <a:avLst/>
                <a:gdLst>
                  <a:gd name="T0" fmla="*/ 82 w 82"/>
                  <a:gd name="T1" fmla="*/ 33 h 71"/>
                  <a:gd name="T2" fmla="*/ 82 w 82"/>
                  <a:gd name="T3" fmla="*/ 0 h 71"/>
                  <a:gd name="T4" fmla="*/ 71 w 82"/>
                  <a:gd name="T5" fmla="*/ 0 h 71"/>
                  <a:gd name="T6" fmla="*/ 58 w 82"/>
                  <a:gd name="T7" fmla="*/ 13 h 71"/>
                  <a:gd name="T8" fmla="*/ 58 w 82"/>
                  <a:gd name="T9" fmla="*/ 22 h 71"/>
                  <a:gd name="T10" fmla="*/ 46 w 82"/>
                  <a:gd name="T11" fmla="*/ 33 h 71"/>
                  <a:gd name="T12" fmla="*/ 39 w 82"/>
                  <a:gd name="T13" fmla="*/ 39 h 71"/>
                  <a:gd name="T14" fmla="*/ 20 w 82"/>
                  <a:gd name="T15" fmla="*/ 39 h 71"/>
                  <a:gd name="T16" fmla="*/ 0 w 82"/>
                  <a:gd name="T17" fmla="*/ 39 h 71"/>
                  <a:gd name="T18" fmla="*/ 0 w 82"/>
                  <a:gd name="T19" fmla="*/ 50 h 71"/>
                  <a:gd name="T20" fmla="*/ 19 w 82"/>
                  <a:gd name="T21" fmla="*/ 71 h 71"/>
                  <a:gd name="T22" fmla="*/ 74 w 82"/>
                  <a:gd name="T23" fmla="*/ 71 h 71"/>
                  <a:gd name="T24" fmla="*/ 74 w 82"/>
                  <a:gd name="T25" fmla="*/ 56 h 71"/>
                  <a:gd name="T26" fmla="*/ 82 w 82"/>
                  <a:gd name="T27" fmla="*/ 46 h 71"/>
                  <a:gd name="T28" fmla="*/ 82 w 82"/>
                  <a:gd name="T29" fmla="*/ 33 h 71"/>
                  <a:gd name="T30" fmla="*/ 82 w 82"/>
                  <a:gd name="T31" fmla="*/ 33 h 7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82"/>
                  <a:gd name="T49" fmla="*/ 0 h 71"/>
                  <a:gd name="T50" fmla="*/ 82 w 82"/>
                  <a:gd name="T51" fmla="*/ 71 h 71"/>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82" h="71">
                    <a:moveTo>
                      <a:pt x="82" y="33"/>
                    </a:moveTo>
                    <a:lnTo>
                      <a:pt x="82" y="0"/>
                    </a:lnTo>
                    <a:lnTo>
                      <a:pt x="71" y="0"/>
                    </a:lnTo>
                    <a:lnTo>
                      <a:pt x="58" y="13"/>
                    </a:lnTo>
                    <a:lnTo>
                      <a:pt x="58" y="22"/>
                    </a:lnTo>
                    <a:lnTo>
                      <a:pt x="46" y="33"/>
                    </a:lnTo>
                    <a:lnTo>
                      <a:pt x="39" y="39"/>
                    </a:lnTo>
                    <a:lnTo>
                      <a:pt x="20" y="39"/>
                    </a:lnTo>
                    <a:lnTo>
                      <a:pt x="0" y="39"/>
                    </a:lnTo>
                    <a:lnTo>
                      <a:pt x="0" y="50"/>
                    </a:lnTo>
                    <a:lnTo>
                      <a:pt x="19" y="71"/>
                    </a:lnTo>
                    <a:lnTo>
                      <a:pt x="74" y="71"/>
                    </a:lnTo>
                    <a:lnTo>
                      <a:pt x="74" y="56"/>
                    </a:lnTo>
                    <a:lnTo>
                      <a:pt x="82" y="46"/>
                    </a:lnTo>
                    <a:lnTo>
                      <a:pt x="82" y="3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3" name="Freeform 135"/>
              <p:cNvSpPr>
                <a:spLocks/>
              </p:cNvSpPr>
              <p:nvPr/>
            </p:nvSpPr>
            <p:spPr bwMode="auto">
              <a:xfrm>
                <a:off x="3400" y="1669"/>
                <a:ext cx="162" cy="156"/>
              </a:xfrm>
              <a:custGeom>
                <a:avLst/>
                <a:gdLst>
                  <a:gd name="T0" fmla="*/ 38 w 162"/>
                  <a:gd name="T1" fmla="*/ 54 h 156"/>
                  <a:gd name="T2" fmla="*/ 23 w 162"/>
                  <a:gd name="T3" fmla="*/ 54 h 156"/>
                  <a:gd name="T4" fmla="*/ 10 w 162"/>
                  <a:gd name="T5" fmla="*/ 69 h 156"/>
                  <a:gd name="T6" fmla="*/ 10 w 162"/>
                  <a:gd name="T7" fmla="*/ 86 h 156"/>
                  <a:gd name="T8" fmla="*/ 0 w 162"/>
                  <a:gd name="T9" fmla="*/ 95 h 156"/>
                  <a:gd name="T10" fmla="*/ 13 w 162"/>
                  <a:gd name="T11" fmla="*/ 95 h 156"/>
                  <a:gd name="T12" fmla="*/ 25 w 162"/>
                  <a:gd name="T13" fmla="*/ 104 h 156"/>
                  <a:gd name="T14" fmla="*/ 41 w 162"/>
                  <a:gd name="T15" fmla="*/ 104 h 156"/>
                  <a:gd name="T16" fmla="*/ 62 w 162"/>
                  <a:gd name="T17" fmla="*/ 125 h 156"/>
                  <a:gd name="T18" fmla="*/ 86 w 162"/>
                  <a:gd name="T19" fmla="*/ 125 h 156"/>
                  <a:gd name="T20" fmla="*/ 86 w 162"/>
                  <a:gd name="T21" fmla="*/ 141 h 156"/>
                  <a:gd name="T22" fmla="*/ 101 w 162"/>
                  <a:gd name="T23" fmla="*/ 156 h 156"/>
                  <a:gd name="T24" fmla="*/ 148 w 162"/>
                  <a:gd name="T25" fmla="*/ 156 h 156"/>
                  <a:gd name="T26" fmla="*/ 148 w 162"/>
                  <a:gd name="T27" fmla="*/ 138 h 156"/>
                  <a:gd name="T28" fmla="*/ 162 w 162"/>
                  <a:gd name="T29" fmla="*/ 123 h 156"/>
                  <a:gd name="T30" fmla="*/ 162 w 162"/>
                  <a:gd name="T31" fmla="*/ 91 h 156"/>
                  <a:gd name="T32" fmla="*/ 144 w 162"/>
                  <a:gd name="T33" fmla="*/ 91 h 156"/>
                  <a:gd name="T34" fmla="*/ 127 w 162"/>
                  <a:gd name="T35" fmla="*/ 74 h 156"/>
                  <a:gd name="T36" fmla="*/ 108 w 162"/>
                  <a:gd name="T37" fmla="*/ 54 h 156"/>
                  <a:gd name="T38" fmla="*/ 116 w 162"/>
                  <a:gd name="T39" fmla="*/ 46 h 156"/>
                  <a:gd name="T40" fmla="*/ 125 w 162"/>
                  <a:gd name="T41" fmla="*/ 37 h 156"/>
                  <a:gd name="T42" fmla="*/ 101 w 162"/>
                  <a:gd name="T43" fmla="*/ 15 h 156"/>
                  <a:gd name="T44" fmla="*/ 101 w 162"/>
                  <a:gd name="T45" fmla="*/ 0 h 156"/>
                  <a:gd name="T46" fmla="*/ 86 w 162"/>
                  <a:gd name="T47" fmla="*/ 0 h 156"/>
                  <a:gd name="T48" fmla="*/ 54 w 162"/>
                  <a:gd name="T49" fmla="*/ 0 h 156"/>
                  <a:gd name="T50" fmla="*/ 38 w 162"/>
                  <a:gd name="T51" fmla="*/ 17 h 156"/>
                  <a:gd name="T52" fmla="*/ 38 w 162"/>
                  <a:gd name="T53" fmla="*/ 54 h 156"/>
                  <a:gd name="T54" fmla="*/ 38 w 162"/>
                  <a:gd name="T55" fmla="*/ 54 h 15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62"/>
                  <a:gd name="T85" fmla="*/ 0 h 156"/>
                  <a:gd name="T86" fmla="*/ 162 w 162"/>
                  <a:gd name="T87" fmla="*/ 156 h 15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62" h="156">
                    <a:moveTo>
                      <a:pt x="38" y="54"/>
                    </a:moveTo>
                    <a:lnTo>
                      <a:pt x="23" y="54"/>
                    </a:lnTo>
                    <a:lnTo>
                      <a:pt x="10" y="69"/>
                    </a:lnTo>
                    <a:lnTo>
                      <a:pt x="10" y="86"/>
                    </a:lnTo>
                    <a:lnTo>
                      <a:pt x="0" y="95"/>
                    </a:lnTo>
                    <a:lnTo>
                      <a:pt x="13" y="95"/>
                    </a:lnTo>
                    <a:lnTo>
                      <a:pt x="25" y="104"/>
                    </a:lnTo>
                    <a:lnTo>
                      <a:pt x="41" y="104"/>
                    </a:lnTo>
                    <a:lnTo>
                      <a:pt x="62" y="125"/>
                    </a:lnTo>
                    <a:lnTo>
                      <a:pt x="86" y="125"/>
                    </a:lnTo>
                    <a:lnTo>
                      <a:pt x="86" y="141"/>
                    </a:lnTo>
                    <a:lnTo>
                      <a:pt x="101" y="156"/>
                    </a:lnTo>
                    <a:lnTo>
                      <a:pt x="148" y="156"/>
                    </a:lnTo>
                    <a:lnTo>
                      <a:pt x="148" y="138"/>
                    </a:lnTo>
                    <a:lnTo>
                      <a:pt x="162" y="123"/>
                    </a:lnTo>
                    <a:lnTo>
                      <a:pt x="162" y="91"/>
                    </a:lnTo>
                    <a:lnTo>
                      <a:pt x="144" y="91"/>
                    </a:lnTo>
                    <a:lnTo>
                      <a:pt x="127" y="74"/>
                    </a:lnTo>
                    <a:lnTo>
                      <a:pt x="108" y="54"/>
                    </a:lnTo>
                    <a:lnTo>
                      <a:pt x="116" y="46"/>
                    </a:lnTo>
                    <a:lnTo>
                      <a:pt x="125" y="37"/>
                    </a:lnTo>
                    <a:lnTo>
                      <a:pt x="101" y="15"/>
                    </a:lnTo>
                    <a:lnTo>
                      <a:pt x="101" y="0"/>
                    </a:lnTo>
                    <a:lnTo>
                      <a:pt x="86" y="0"/>
                    </a:lnTo>
                    <a:lnTo>
                      <a:pt x="54" y="0"/>
                    </a:lnTo>
                    <a:lnTo>
                      <a:pt x="38" y="17"/>
                    </a:lnTo>
                    <a:lnTo>
                      <a:pt x="38" y="5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4" name="Freeform 136"/>
              <p:cNvSpPr>
                <a:spLocks/>
              </p:cNvSpPr>
              <p:nvPr/>
            </p:nvSpPr>
            <p:spPr bwMode="auto">
              <a:xfrm>
                <a:off x="3400" y="1549"/>
                <a:ext cx="92" cy="36"/>
              </a:xfrm>
              <a:custGeom>
                <a:avLst/>
                <a:gdLst>
                  <a:gd name="T0" fmla="*/ 15 w 92"/>
                  <a:gd name="T1" fmla="*/ 28 h 36"/>
                  <a:gd name="T2" fmla="*/ 15 w 92"/>
                  <a:gd name="T3" fmla="*/ 17 h 36"/>
                  <a:gd name="T4" fmla="*/ 0 w 92"/>
                  <a:gd name="T5" fmla="*/ 0 h 36"/>
                  <a:gd name="T6" fmla="*/ 56 w 92"/>
                  <a:gd name="T7" fmla="*/ 0 h 36"/>
                  <a:gd name="T8" fmla="*/ 92 w 92"/>
                  <a:gd name="T9" fmla="*/ 36 h 36"/>
                  <a:gd name="T10" fmla="*/ 73 w 92"/>
                  <a:gd name="T11" fmla="*/ 36 h 36"/>
                  <a:gd name="T12" fmla="*/ 54 w 92"/>
                  <a:gd name="T13" fmla="*/ 36 h 36"/>
                  <a:gd name="T14" fmla="*/ 45 w 92"/>
                  <a:gd name="T15" fmla="*/ 28 h 36"/>
                  <a:gd name="T16" fmla="*/ 15 w 92"/>
                  <a:gd name="T17" fmla="*/ 28 h 36"/>
                  <a:gd name="T18" fmla="*/ 15 w 92"/>
                  <a:gd name="T19" fmla="*/ 28 h 3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92"/>
                  <a:gd name="T31" fmla="*/ 0 h 36"/>
                  <a:gd name="T32" fmla="*/ 92 w 92"/>
                  <a:gd name="T33" fmla="*/ 36 h 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92" h="36">
                    <a:moveTo>
                      <a:pt x="15" y="28"/>
                    </a:moveTo>
                    <a:lnTo>
                      <a:pt x="15" y="17"/>
                    </a:lnTo>
                    <a:lnTo>
                      <a:pt x="0" y="0"/>
                    </a:lnTo>
                    <a:lnTo>
                      <a:pt x="56" y="0"/>
                    </a:lnTo>
                    <a:lnTo>
                      <a:pt x="92" y="36"/>
                    </a:lnTo>
                    <a:lnTo>
                      <a:pt x="73" y="36"/>
                    </a:lnTo>
                    <a:lnTo>
                      <a:pt x="54" y="36"/>
                    </a:lnTo>
                    <a:lnTo>
                      <a:pt x="45" y="28"/>
                    </a:lnTo>
                    <a:lnTo>
                      <a:pt x="15" y="2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5" name="Freeform 137"/>
              <p:cNvSpPr>
                <a:spLocks/>
              </p:cNvSpPr>
              <p:nvPr/>
            </p:nvSpPr>
            <p:spPr bwMode="auto">
              <a:xfrm>
                <a:off x="3548" y="1792"/>
                <a:ext cx="14" cy="33"/>
              </a:xfrm>
              <a:custGeom>
                <a:avLst/>
                <a:gdLst>
                  <a:gd name="T0" fmla="*/ 0 w 14"/>
                  <a:gd name="T1" fmla="*/ 33 h 33"/>
                  <a:gd name="T2" fmla="*/ 0 w 14"/>
                  <a:gd name="T3" fmla="*/ 15 h 33"/>
                  <a:gd name="T4" fmla="*/ 14 w 14"/>
                  <a:gd name="T5" fmla="*/ 0 h 33"/>
                  <a:gd name="T6" fmla="*/ 14 w 14"/>
                  <a:gd name="T7" fmla="*/ 33 h 33"/>
                  <a:gd name="T8" fmla="*/ 0 w 14"/>
                  <a:gd name="T9" fmla="*/ 33 h 33"/>
                  <a:gd name="T10" fmla="*/ 0 w 14"/>
                  <a:gd name="T11" fmla="*/ 33 h 33"/>
                  <a:gd name="T12" fmla="*/ 0 60000 65536"/>
                  <a:gd name="T13" fmla="*/ 0 60000 65536"/>
                  <a:gd name="T14" fmla="*/ 0 60000 65536"/>
                  <a:gd name="T15" fmla="*/ 0 60000 65536"/>
                  <a:gd name="T16" fmla="*/ 0 60000 65536"/>
                  <a:gd name="T17" fmla="*/ 0 60000 65536"/>
                  <a:gd name="T18" fmla="*/ 0 w 14"/>
                  <a:gd name="T19" fmla="*/ 0 h 33"/>
                  <a:gd name="T20" fmla="*/ 14 w 14"/>
                  <a:gd name="T21" fmla="*/ 33 h 33"/>
                </a:gdLst>
                <a:ahLst/>
                <a:cxnLst>
                  <a:cxn ang="T12">
                    <a:pos x="T0" y="T1"/>
                  </a:cxn>
                  <a:cxn ang="T13">
                    <a:pos x="T2" y="T3"/>
                  </a:cxn>
                  <a:cxn ang="T14">
                    <a:pos x="T4" y="T5"/>
                  </a:cxn>
                  <a:cxn ang="T15">
                    <a:pos x="T6" y="T7"/>
                  </a:cxn>
                  <a:cxn ang="T16">
                    <a:pos x="T8" y="T9"/>
                  </a:cxn>
                  <a:cxn ang="T17">
                    <a:pos x="T10" y="T11"/>
                  </a:cxn>
                </a:cxnLst>
                <a:rect l="T18" t="T19" r="T20" b="T21"/>
                <a:pathLst>
                  <a:path w="14" h="33">
                    <a:moveTo>
                      <a:pt x="0" y="33"/>
                    </a:moveTo>
                    <a:lnTo>
                      <a:pt x="0" y="15"/>
                    </a:lnTo>
                    <a:lnTo>
                      <a:pt x="14" y="0"/>
                    </a:lnTo>
                    <a:lnTo>
                      <a:pt x="14" y="33"/>
                    </a:lnTo>
                    <a:lnTo>
                      <a:pt x="0" y="3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6" name="Freeform 138"/>
              <p:cNvSpPr>
                <a:spLocks/>
              </p:cNvSpPr>
              <p:nvPr/>
            </p:nvSpPr>
            <p:spPr bwMode="auto">
              <a:xfrm>
                <a:off x="3454" y="1585"/>
                <a:ext cx="41" cy="43"/>
              </a:xfrm>
              <a:custGeom>
                <a:avLst/>
                <a:gdLst>
                  <a:gd name="T0" fmla="*/ 19 w 41"/>
                  <a:gd name="T1" fmla="*/ 43 h 43"/>
                  <a:gd name="T2" fmla="*/ 41 w 41"/>
                  <a:gd name="T3" fmla="*/ 43 h 43"/>
                  <a:gd name="T4" fmla="*/ 41 w 41"/>
                  <a:gd name="T5" fmla="*/ 26 h 43"/>
                  <a:gd name="T6" fmla="*/ 30 w 41"/>
                  <a:gd name="T7" fmla="*/ 15 h 43"/>
                  <a:gd name="T8" fmla="*/ 15 w 41"/>
                  <a:gd name="T9" fmla="*/ 0 h 43"/>
                  <a:gd name="T10" fmla="*/ 0 w 41"/>
                  <a:gd name="T11" fmla="*/ 0 h 43"/>
                  <a:gd name="T12" fmla="*/ 4 w 41"/>
                  <a:gd name="T13" fmla="*/ 4 h 43"/>
                  <a:gd name="T14" fmla="*/ 4 w 41"/>
                  <a:gd name="T15" fmla="*/ 26 h 43"/>
                  <a:gd name="T16" fmla="*/ 19 w 41"/>
                  <a:gd name="T17" fmla="*/ 43 h 43"/>
                  <a:gd name="T18" fmla="*/ 19 w 41"/>
                  <a:gd name="T19" fmla="*/ 43 h 4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43"/>
                  <a:gd name="T32" fmla="*/ 41 w 41"/>
                  <a:gd name="T33" fmla="*/ 43 h 4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43">
                    <a:moveTo>
                      <a:pt x="19" y="43"/>
                    </a:moveTo>
                    <a:lnTo>
                      <a:pt x="41" y="43"/>
                    </a:lnTo>
                    <a:lnTo>
                      <a:pt x="41" y="26"/>
                    </a:lnTo>
                    <a:lnTo>
                      <a:pt x="30" y="15"/>
                    </a:lnTo>
                    <a:lnTo>
                      <a:pt x="15" y="0"/>
                    </a:lnTo>
                    <a:lnTo>
                      <a:pt x="0" y="0"/>
                    </a:lnTo>
                    <a:lnTo>
                      <a:pt x="4" y="4"/>
                    </a:lnTo>
                    <a:lnTo>
                      <a:pt x="4" y="26"/>
                    </a:lnTo>
                    <a:lnTo>
                      <a:pt x="19" y="4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7" name="Freeform 139"/>
              <p:cNvSpPr>
                <a:spLocks/>
              </p:cNvSpPr>
              <p:nvPr/>
            </p:nvSpPr>
            <p:spPr bwMode="auto">
              <a:xfrm>
                <a:off x="3469" y="1585"/>
                <a:ext cx="86" cy="52"/>
              </a:xfrm>
              <a:custGeom>
                <a:avLst/>
                <a:gdLst>
                  <a:gd name="T0" fmla="*/ 71 w 86"/>
                  <a:gd name="T1" fmla="*/ 0 h 52"/>
                  <a:gd name="T2" fmla="*/ 86 w 86"/>
                  <a:gd name="T3" fmla="*/ 15 h 52"/>
                  <a:gd name="T4" fmla="*/ 65 w 86"/>
                  <a:gd name="T5" fmla="*/ 35 h 52"/>
                  <a:gd name="T6" fmla="*/ 56 w 86"/>
                  <a:gd name="T7" fmla="*/ 35 h 52"/>
                  <a:gd name="T8" fmla="*/ 56 w 86"/>
                  <a:gd name="T9" fmla="*/ 52 h 52"/>
                  <a:gd name="T10" fmla="*/ 26 w 86"/>
                  <a:gd name="T11" fmla="*/ 52 h 52"/>
                  <a:gd name="T12" fmla="*/ 26 w 86"/>
                  <a:gd name="T13" fmla="*/ 26 h 52"/>
                  <a:gd name="T14" fmla="*/ 0 w 86"/>
                  <a:gd name="T15" fmla="*/ 0 h 52"/>
                  <a:gd name="T16" fmla="*/ 71 w 86"/>
                  <a:gd name="T17" fmla="*/ 0 h 52"/>
                  <a:gd name="T18" fmla="*/ 71 w 86"/>
                  <a:gd name="T19" fmla="*/ 0 h 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86"/>
                  <a:gd name="T31" fmla="*/ 0 h 52"/>
                  <a:gd name="T32" fmla="*/ 86 w 86"/>
                  <a:gd name="T33" fmla="*/ 52 h 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86" h="52">
                    <a:moveTo>
                      <a:pt x="71" y="0"/>
                    </a:moveTo>
                    <a:lnTo>
                      <a:pt x="86" y="15"/>
                    </a:lnTo>
                    <a:lnTo>
                      <a:pt x="65" y="35"/>
                    </a:lnTo>
                    <a:lnTo>
                      <a:pt x="56" y="35"/>
                    </a:lnTo>
                    <a:lnTo>
                      <a:pt x="56" y="52"/>
                    </a:lnTo>
                    <a:lnTo>
                      <a:pt x="26" y="52"/>
                    </a:lnTo>
                    <a:lnTo>
                      <a:pt x="26" y="26"/>
                    </a:lnTo>
                    <a:lnTo>
                      <a:pt x="0" y="0"/>
                    </a:lnTo>
                    <a:lnTo>
                      <a:pt x="71"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8" name="Freeform 140"/>
              <p:cNvSpPr>
                <a:spLocks/>
              </p:cNvSpPr>
              <p:nvPr/>
            </p:nvSpPr>
            <p:spPr bwMode="auto">
              <a:xfrm>
                <a:off x="3473" y="1613"/>
                <a:ext cx="333" cy="289"/>
              </a:xfrm>
              <a:custGeom>
                <a:avLst/>
                <a:gdLst>
                  <a:gd name="T0" fmla="*/ 89 w 333"/>
                  <a:gd name="T1" fmla="*/ 186 h 289"/>
                  <a:gd name="T2" fmla="*/ 112 w 333"/>
                  <a:gd name="T3" fmla="*/ 186 h 289"/>
                  <a:gd name="T4" fmla="*/ 112 w 333"/>
                  <a:gd name="T5" fmla="*/ 205 h 289"/>
                  <a:gd name="T6" fmla="*/ 134 w 333"/>
                  <a:gd name="T7" fmla="*/ 229 h 289"/>
                  <a:gd name="T8" fmla="*/ 145 w 333"/>
                  <a:gd name="T9" fmla="*/ 240 h 289"/>
                  <a:gd name="T10" fmla="*/ 160 w 333"/>
                  <a:gd name="T11" fmla="*/ 240 h 289"/>
                  <a:gd name="T12" fmla="*/ 177 w 333"/>
                  <a:gd name="T13" fmla="*/ 255 h 289"/>
                  <a:gd name="T14" fmla="*/ 212 w 333"/>
                  <a:gd name="T15" fmla="*/ 255 h 289"/>
                  <a:gd name="T16" fmla="*/ 224 w 333"/>
                  <a:gd name="T17" fmla="*/ 244 h 289"/>
                  <a:gd name="T18" fmla="*/ 238 w 333"/>
                  <a:gd name="T19" fmla="*/ 244 h 289"/>
                  <a:gd name="T20" fmla="*/ 240 w 333"/>
                  <a:gd name="T21" fmla="*/ 244 h 289"/>
                  <a:gd name="T22" fmla="*/ 240 w 333"/>
                  <a:gd name="T23" fmla="*/ 274 h 289"/>
                  <a:gd name="T24" fmla="*/ 248 w 333"/>
                  <a:gd name="T25" fmla="*/ 281 h 289"/>
                  <a:gd name="T26" fmla="*/ 287 w 333"/>
                  <a:gd name="T27" fmla="*/ 281 h 289"/>
                  <a:gd name="T28" fmla="*/ 302 w 333"/>
                  <a:gd name="T29" fmla="*/ 281 h 289"/>
                  <a:gd name="T30" fmla="*/ 302 w 333"/>
                  <a:gd name="T31" fmla="*/ 289 h 289"/>
                  <a:gd name="T32" fmla="*/ 322 w 333"/>
                  <a:gd name="T33" fmla="*/ 289 h 289"/>
                  <a:gd name="T34" fmla="*/ 322 w 333"/>
                  <a:gd name="T35" fmla="*/ 265 h 289"/>
                  <a:gd name="T36" fmla="*/ 333 w 333"/>
                  <a:gd name="T37" fmla="*/ 253 h 289"/>
                  <a:gd name="T38" fmla="*/ 333 w 333"/>
                  <a:gd name="T39" fmla="*/ 231 h 289"/>
                  <a:gd name="T40" fmla="*/ 313 w 333"/>
                  <a:gd name="T41" fmla="*/ 212 h 289"/>
                  <a:gd name="T42" fmla="*/ 298 w 333"/>
                  <a:gd name="T43" fmla="*/ 196 h 289"/>
                  <a:gd name="T44" fmla="*/ 311 w 333"/>
                  <a:gd name="T45" fmla="*/ 183 h 289"/>
                  <a:gd name="T46" fmla="*/ 311 w 333"/>
                  <a:gd name="T47" fmla="*/ 166 h 289"/>
                  <a:gd name="T48" fmla="*/ 289 w 333"/>
                  <a:gd name="T49" fmla="*/ 166 h 289"/>
                  <a:gd name="T50" fmla="*/ 289 w 333"/>
                  <a:gd name="T51" fmla="*/ 128 h 289"/>
                  <a:gd name="T52" fmla="*/ 276 w 333"/>
                  <a:gd name="T53" fmla="*/ 128 h 289"/>
                  <a:gd name="T54" fmla="*/ 276 w 333"/>
                  <a:gd name="T55" fmla="*/ 104 h 289"/>
                  <a:gd name="T56" fmla="*/ 285 w 333"/>
                  <a:gd name="T57" fmla="*/ 95 h 289"/>
                  <a:gd name="T58" fmla="*/ 285 w 333"/>
                  <a:gd name="T59" fmla="*/ 74 h 289"/>
                  <a:gd name="T60" fmla="*/ 270 w 333"/>
                  <a:gd name="T61" fmla="*/ 59 h 289"/>
                  <a:gd name="T62" fmla="*/ 255 w 333"/>
                  <a:gd name="T63" fmla="*/ 59 h 289"/>
                  <a:gd name="T64" fmla="*/ 242 w 333"/>
                  <a:gd name="T65" fmla="*/ 45 h 289"/>
                  <a:gd name="T66" fmla="*/ 233 w 333"/>
                  <a:gd name="T67" fmla="*/ 37 h 289"/>
                  <a:gd name="T68" fmla="*/ 184 w 333"/>
                  <a:gd name="T69" fmla="*/ 37 h 289"/>
                  <a:gd name="T70" fmla="*/ 173 w 333"/>
                  <a:gd name="T71" fmla="*/ 48 h 289"/>
                  <a:gd name="T72" fmla="*/ 156 w 333"/>
                  <a:gd name="T73" fmla="*/ 48 h 289"/>
                  <a:gd name="T74" fmla="*/ 156 w 333"/>
                  <a:gd name="T75" fmla="*/ 59 h 289"/>
                  <a:gd name="T76" fmla="*/ 108 w 333"/>
                  <a:gd name="T77" fmla="*/ 59 h 289"/>
                  <a:gd name="T78" fmla="*/ 97 w 333"/>
                  <a:gd name="T79" fmla="*/ 48 h 289"/>
                  <a:gd name="T80" fmla="*/ 76 w 333"/>
                  <a:gd name="T81" fmla="*/ 48 h 289"/>
                  <a:gd name="T82" fmla="*/ 67 w 333"/>
                  <a:gd name="T83" fmla="*/ 39 h 289"/>
                  <a:gd name="T84" fmla="*/ 67 w 333"/>
                  <a:gd name="T85" fmla="*/ 0 h 289"/>
                  <a:gd name="T86" fmla="*/ 61 w 333"/>
                  <a:gd name="T87" fmla="*/ 7 h 289"/>
                  <a:gd name="T88" fmla="*/ 52 w 333"/>
                  <a:gd name="T89" fmla="*/ 7 h 289"/>
                  <a:gd name="T90" fmla="*/ 52 w 333"/>
                  <a:gd name="T91" fmla="*/ 24 h 289"/>
                  <a:gd name="T92" fmla="*/ 22 w 333"/>
                  <a:gd name="T93" fmla="*/ 24 h 289"/>
                  <a:gd name="T94" fmla="*/ 22 w 333"/>
                  <a:gd name="T95" fmla="*/ 15 h 289"/>
                  <a:gd name="T96" fmla="*/ 0 w 333"/>
                  <a:gd name="T97" fmla="*/ 15 h 289"/>
                  <a:gd name="T98" fmla="*/ 0 w 333"/>
                  <a:gd name="T99" fmla="*/ 32 h 289"/>
                  <a:gd name="T100" fmla="*/ 13 w 333"/>
                  <a:gd name="T101" fmla="*/ 43 h 289"/>
                  <a:gd name="T102" fmla="*/ 13 w 333"/>
                  <a:gd name="T103" fmla="*/ 56 h 289"/>
                  <a:gd name="T104" fmla="*/ 28 w 333"/>
                  <a:gd name="T105" fmla="*/ 56 h 289"/>
                  <a:gd name="T106" fmla="*/ 28 w 333"/>
                  <a:gd name="T107" fmla="*/ 71 h 289"/>
                  <a:gd name="T108" fmla="*/ 52 w 333"/>
                  <a:gd name="T109" fmla="*/ 93 h 289"/>
                  <a:gd name="T110" fmla="*/ 35 w 333"/>
                  <a:gd name="T111" fmla="*/ 110 h 289"/>
                  <a:gd name="T112" fmla="*/ 71 w 333"/>
                  <a:gd name="T113" fmla="*/ 147 h 289"/>
                  <a:gd name="T114" fmla="*/ 89 w 333"/>
                  <a:gd name="T115" fmla="*/ 147 h 289"/>
                  <a:gd name="T116" fmla="*/ 89 w 333"/>
                  <a:gd name="T117" fmla="*/ 186 h 289"/>
                  <a:gd name="T118" fmla="*/ 89 w 333"/>
                  <a:gd name="T119" fmla="*/ 186 h 28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33"/>
                  <a:gd name="T181" fmla="*/ 0 h 289"/>
                  <a:gd name="T182" fmla="*/ 333 w 333"/>
                  <a:gd name="T183" fmla="*/ 289 h 28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33" h="289">
                    <a:moveTo>
                      <a:pt x="89" y="186"/>
                    </a:moveTo>
                    <a:lnTo>
                      <a:pt x="112" y="186"/>
                    </a:lnTo>
                    <a:lnTo>
                      <a:pt x="112" y="205"/>
                    </a:lnTo>
                    <a:lnTo>
                      <a:pt x="134" y="229"/>
                    </a:lnTo>
                    <a:lnTo>
                      <a:pt x="145" y="240"/>
                    </a:lnTo>
                    <a:lnTo>
                      <a:pt x="160" y="240"/>
                    </a:lnTo>
                    <a:lnTo>
                      <a:pt x="177" y="255"/>
                    </a:lnTo>
                    <a:lnTo>
                      <a:pt x="212" y="255"/>
                    </a:lnTo>
                    <a:lnTo>
                      <a:pt x="224" y="244"/>
                    </a:lnTo>
                    <a:lnTo>
                      <a:pt x="238" y="244"/>
                    </a:lnTo>
                    <a:lnTo>
                      <a:pt x="240" y="244"/>
                    </a:lnTo>
                    <a:lnTo>
                      <a:pt x="240" y="274"/>
                    </a:lnTo>
                    <a:lnTo>
                      <a:pt x="248" y="281"/>
                    </a:lnTo>
                    <a:lnTo>
                      <a:pt x="287" y="281"/>
                    </a:lnTo>
                    <a:lnTo>
                      <a:pt x="302" y="281"/>
                    </a:lnTo>
                    <a:lnTo>
                      <a:pt x="302" y="289"/>
                    </a:lnTo>
                    <a:lnTo>
                      <a:pt x="322" y="289"/>
                    </a:lnTo>
                    <a:lnTo>
                      <a:pt x="322" y="265"/>
                    </a:lnTo>
                    <a:lnTo>
                      <a:pt x="333" y="253"/>
                    </a:lnTo>
                    <a:lnTo>
                      <a:pt x="333" y="231"/>
                    </a:lnTo>
                    <a:lnTo>
                      <a:pt x="313" y="212"/>
                    </a:lnTo>
                    <a:lnTo>
                      <a:pt x="298" y="196"/>
                    </a:lnTo>
                    <a:lnTo>
                      <a:pt x="311" y="183"/>
                    </a:lnTo>
                    <a:lnTo>
                      <a:pt x="311" y="166"/>
                    </a:lnTo>
                    <a:lnTo>
                      <a:pt x="289" y="166"/>
                    </a:lnTo>
                    <a:lnTo>
                      <a:pt x="289" y="128"/>
                    </a:lnTo>
                    <a:lnTo>
                      <a:pt x="276" y="128"/>
                    </a:lnTo>
                    <a:lnTo>
                      <a:pt x="276" y="104"/>
                    </a:lnTo>
                    <a:lnTo>
                      <a:pt x="285" y="95"/>
                    </a:lnTo>
                    <a:lnTo>
                      <a:pt x="285" y="74"/>
                    </a:lnTo>
                    <a:lnTo>
                      <a:pt x="270" y="59"/>
                    </a:lnTo>
                    <a:lnTo>
                      <a:pt x="255" y="59"/>
                    </a:lnTo>
                    <a:lnTo>
                      <a:pt x="242" y="45"/>
                    </a:lnTo>
                    <a:lnTo>
                      <a:pt x="233" y="37"/>
                    </a:lnTo>
                    <a:lnTo>
                      <a:pt x="184" y="37"/>
                    </a:lnTo>
                    <a:lnTo>
                      <a:pt x="173" y="48"/>
                    </a:lnTo>
                    <a:lnTo>
                      <a:pt x="156" y="48"/>
                    </a:lnTo>
                    <a:lnTo>
                      <a:pt x="156" y="59"/>
                    </a:lnTo>
                    <a:lnTo>
                      <a:pt x="108" y="59"/>
                    </a:lnTo>
                    <a:lnTo>
                      <a:pt x="97" y="48"/>
                    </a:lnTo>
                    <a:lnTo>
                      <a:pt x="76" y="48"/>
                    </a:lnTo>
                    <a:lnTo>
                      <a:pt x="67" y="39"/>
                    </a:lnTo>
                    <a:lnTo>
                      <a:pt x="67" y="0"/>
                    </a:lnTo>
                    <a:lnTo>
                      <a:pt x="61" y="7"/>
                    </a:lnTo>
                    <a:lnTo>
                      <a:pt x="52" y="7"/>
                    </a:lnTo>
                    <a:lnTo>
                      <a:pt x="52" y="24"/>
                    </a:lnTo>
                    <a:lnTo>
                      <a:pt x="22" y="24"/>
                    </a:lnTo>
                    <a:lnTo>
                      <a:pt x="22" y="15"/>
                    </a:lnTo>
                    <a:lnTo>
                      <a:pt x="0" y="15"/>
                    </a:lnTo>
                    <a:lnTo>
                      <a:pt x="0" y="32"/>
                    </a:lnTo>
                    <a:lnTo>
                      <a:pt x="13" y="43"/>
                    </a:lnTo>
                    <a:lnTo>
                      <a:pt x="13" y="56"/>
                    </a:lnTo>
                    <a:lnTo>
                      <a:pt x="28" y="56"/>
                    </a:lnTo>
                    <a:lnTo>
                      <a:pt x="28" y="71"/>
                    </a:lnTo>
                    <a:lnTo>
                      <a:pt x="52" y="93"/>
                    </a:lnTo>
                    <a:lnTo>
                      <a:pt x="35" y="110"/>
                    </a:lnTo>
                    <a:lnTo>
                      <a:pt x="71" y="147"/>
                    </a:lnTo>
                    <a:lnTo>
                      <a:pt x="89" y="147"/>
                    </a:lnTo>
                    <a:lnTo>
                      <a:pt x="89" y="18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59" name="Freeform 141"/>
              <p:cNvSpPr>
                <a:spLocks/>
              </p:cNvSpPr>
              <p:nvPr/>
            </p:nvSpPr>
            <p:spPr bwMode="auto">
              <a:xfrm>
                <a:off x="3598" y="1559"/>
                <a:ext cx="227" cy="143"/>
              </a:xfrm>
              <a:custGeom>
                <a:avLst/>
                <a:gdLst>
                  <a:gd name="T0" fmla="*/ 31 w 227"/>
                  <a:gd name="T1" fmla="*/ 102 h 143"/>
                  <a:gd name="T2" fmla="*/ 17 w 227"/>
                  <a:gd name="T3" fmla="*/ 87 h 143"/>
                  <a:gd name="T4" fmla="*/ 17 w 227"/>
                  <a:gd name="T5" fmla="*/ 61 h 143"/>
                  <a:gd name="T6" fmla="*/ 0 w 227"/>
                  <a:gd name="T7" fmla="*/ 61 h 143"/>
                  <a:gd name="T8" fmla="*/ 0 w 227"/>
                  <a:gd name="T9" fmla="*/ 35 h 143"/>
                  <a:gd name="T10" fmla="*/ 22 w 227"/>
                  <a:gd name="T11" fmla="*/ 35 h 143"/>
                  <a:gd name="T12" fmla="*/ 52 w 227"/>
                  <a:gd name="T13" fmla="*/ 35 h 143"/>
                  <a:gd name="T14" fmla="*/ 59 w 227"/>
                  <a:gd name="T15" fmla="*/ 35 h 143"/>
                  <a:gd name="T16" fmla="*/ 59 w 227"/>
                  <a:gd name="T17" fmla="*/ 17 h 143"/>
                  <a:gd name="T18" fmla="*/ 76 w 227"/>
                  <a:gd name="T19" fmla="*/ 0 h 143"/>
                  <a:gd name="T20" fmla="*/ 91 w 227"/>
                  <a:gd name="T21" fmla="*/ 0 h 143"/>
                  <a:gd name="T22" fmla="*/ 91 w 227"/>
                  <a:gd name="T23" fmla="*/ 11 h 143"/>
                  <a:gd name="T24" fmla="*/ 108 w 227"/>
                  <a:gd name="T25" fmla="*/ 26 h 143"/>
                  <a:gd name="T26" fmla="*/ 117 w 227"/>
                  <a:gd name="T27" fmla="*/ 37 h 143"/>
                  <a:gd name="T28" fmla="*/ 136 w 227"/>
                  <a:gd name="T29" fmla="*/ 37 h 143"/>
                  <a:gd name="T30" fmla="*/ 151 w 227"/>
                  <a:gd name="T31" fmla="*/ 50 h 143"/>
                  <a:gd name="T32" fmla="*/ 167 w 227"/>
                  <a:gd name="T33" fmla="*/ 67 h 143"/>
                  <a:gd name="T34" fmla="*/ 182 w 227"/>
                  <a:gd name="T35" fmla="*/ 82 h 143"/>
                  <a:gd name="T36" fmla="*/ 203 w 227"/>
                  <a:gd name="T37" fmla="*/ 82 h 143"/>
                  <a:gd name="T38" fmla="*/ 212 w 227"/>
                  <a:gd name="T39" fmla="*/ 93 h 143"/>
                  <a:gd name="T40" fmla="*/ 227 w 227"/>
                  <a:gd name="T41" fmla="*/ 93 h 143"/>
                  <a:gd name="T42" fmla="*/ 227 w 227"/>
                  <a:gd name="T43" fmla="*/ 102 h 143"/>
                  <a:gd name="T44" fmla="*/ 212 w 227"/>
                  <a:gd name="T45" fmla="*/ 102 h 143"/>
                  <a:gd name="T46" fmla="*/ 212 w 227"/>
                  <a:gd name="T47" fmla="*/ 121 h 143"/>
                  <a:gd name="T48" fmla="*/ 190 w 227"/>
                  <a:gd name="T49" fmla="*/ 143 h 143"/>
                  <a:gd name="T50" fmla="*/ 160 w 227"/>
                  <a:gd name="T51" fmla="*/ 143 h 143"/>
                  <a:gd name="T52" fmla="*/ 160 w 227"/>
                  <a:gd name="T53" fmla="*/ 128 h 143"/>
                  <a:gd name="T54" fmla="*/ 147 w 227"/>
                  <a:gd name="T55" fmla="*/ 113 h 143"/>
                  <a:gd name="T56" fmla="*/ 130 w 227"/>
                  <a:gd name="T57" fmla="*/ 113 h 143"/>
                  <a:gd name="T58" fmla="*/ 108 w 227"/>
                  <a:gd name="T59" fmla="*/ 91 h 143"/>
                  <a:gd name="T60" fmla="*/ 59 w 227"/>
                  <a:gd name="T61" fmla="*/ 91 h 143"/>
                  <a:gd name="T62" fmla="*/ 48 w 227"/>
                  <a:gd name="T63" fmla="*/ 102 h 143"/>
                  <a:gd name="T64" fmla="*/ 31 w 227"/>
                  <a:gd name="T65" fmla="*/ 102 h 143"/>
                  <a:gd name="T66" fmla="*/ 31 w 227"/>
                  <a:gd name="T67" fmla="*/ 102 h 14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27"/>
                  <a:gd name="T103" fmla="*/ 0 h 143"/>
                  <a:gd name="T104" fmla="*/ 227 w 227"/>
                  <a:gd name="T105" fmla="*/ 143 h 14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27" h="143">
                    <a:moveTo>
                      <a:pt x="31" y="102"/>
                    </a:moveTo>
                    <a:lnTo>
                      <a:pt x="17" y="87"/>
                    </a:lnTo>
                    <a:lnTo>
                      <a:pt x="17" y="61"/>
                    </a:lnTo>
                    <a:lnTo>
                      <a:pt x="0" y="61"/>
                    </a:lnTo>
                    <a:lnTo>
                      <a:pt x="0" y="35"/>
                    </a:lnTo>
                    <a:lnTo>
                      <a:pt x="22" y="35"/>
                    </a:lnTo>
                    <a:lnTo>
                      <a:pt x="52" y="35"/>
                    </a:lnTo>
                    <a:lnTo>
                      <a:pt x="59" y="35"/>
                    </a:lnTo>
                    <a:lnTo>
                      <a:pt x="59" y="17"/>
                    </a:lnTo>
                    <a:lnTo>
                      <a:pt x="76" y="0"/>
                    </a:lnTo>
                    <a:lnTo>
                      <a:pt x="91" y="0"/>
                    </a:lnTo>
                    <a:lnTo>
                      <a:pt x="91" y="11"/>
                    </a:lnTo>
                    <a:lnTo>
                      <a:pt x="108" y="26"/>
                    </a:lnTo>
                    <a:lnTo>
                      <a:pt x="117" y="37"/>
                    </a:lnTo>
                    <a:lnTo>
                      <a:pt x="136" y="37"/>
                    </a:lnTo>
                    <a:lnTo>
                      <a:pt x="151" y="50"/>
                    </a:lnTo>
                    <a:lnTo>
                      <a:pt x="167" y="67"/>
                    </a:lnTo>
                    <a:lnTo>
                      <a:pt x="182" y="82"/>
                    </a:lnTo>
                    <a:lnTo>
                      <a:pt x="203" y="82"/>
                    </a:lnTo>
                    <a:lnTo>
                      <a:pt x="212" y="93"/>
                    </a:lnTo>
                    <a:lnTo>
                      <a:pt x="227" y="93"/>
                    </a:lnTo>
                    <a:lnTo>
                      <a:pt x="227" y="102"/>
                    </a:lnTo>
                    <a:lnTo>
                      <a:pt x="212" y="102"/>
                    </a:lnTo>
                    <a:lnTo>
                      <a:pt x="212" y="121"/>
                    </a:lnTo>
                    <a:lnTo>
                      <a:pt x="190" y="143"/>
                    </a:lnTo>
                    <a:lnTo>
                      <a:pt x="160" y="143"/>
                    </a:lnTo>
                    <a:lnTo>
                      <a:pt x="160" y="128"/>
                    </a:lnTo>
                    <a:lnTo>
                      <a:pt x="147" y="113"/>
                    </a:lnTo>
                    <a:lnTo>
                      <a:pt x="130" y="113"/>
                    </a:lnTo>
                    <a:lnTo>
                      <a:pt x="108" y="91"/>
                    </a:lnTo>
                    <a:lnTo>
                      <a:pt x="59" y="91"/>
                    </a:lnTo>
                    <a:lnTo>
                      <a:pt x="48" y="102"/>
                    </a:lnTo>
                    <a:lnTo>
                      <a:pt x="31" y="10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0" name="Freeform 142"/>
              <p:cNvSpPr>
                <a:spLocks/>
              </p:cNvSpPr>
              <p:nvPr/>
            </p:nvSpPr>
            <p:spPr bwMode="auto">
              <a:xfrm>
                <a:off x="3479" y="1326"/>
                <a:ext cx="588" cy="279"/>
              </a:xfrm>
              <a:custGeom>
                <a:avLst/>
                <a:gdLst>
                  <a:gd name="T0" fmla="*/ 124 w 588"/>
                  <a:gd name="T1" fmla="*/ 246 h 279"/>
                  <a:gd name="T2" fmla="*/ 115 w 588"/>
                  <a:gd name="T3" fmla="*/ 259 h 279"/>
                  <a:gd name="T4" fmla="*/ 102 w 588"/>
                  <a:gd name="T5" fmla="*/ 236 h 279"/>
                  <a:gd name="T6" fmla="*/ 57 w 588"/>
                  <a:gd name="T7" fmla="*/ 199 h 279"/>
                  <a:gd name="T8" fmla="*/ 96 w 588"/>
                  <a:gd name="T9" fmla="*/ 181 h 279"/>
                  <a:gd name="T10" fmla="*/ 41 w 588"/>
                  <a:gd name="T11" fmla="*/ 158 h 279"/>
                  <a:gd name="T12" fmla="*/ 0 w 588"/>
                  <a:gd name="T13" fmla="*/ 138 h 279"/>
                  <a:gd name="T14" fmla="*/ 24 w 588"/>
                  <a:gd name="T15" fmla="*/ 95 h 279"/>
                  <a:gd name="T16" fmla="*/ 91 w 588"/>
                  <a:gd name="T17" fmla="*/ 65 h 279"/>
                  <a:gd name="T18" fmla="*/ 206 w 588"/>
                  <a:gd name="T19" fmla="*/ 89 h 279"/>
                  <a:gd name="T20" fmla="*/ 182 w 588"/>
                  <a:gd name="T21" fmla="*/ 26 h 279"/>
                  <a:gd name="T22" fmla="*/ 240 w 588"/>
                  <a:gd name="T23" fmla="*/ 15 h 279"/>
                  <a:gd name="T24" fmla="*/ 283 w 588"/>
                  <a:gd name="T25" fmla="*/ 0 h 279"/>
                  <a:gd name="T26" fmla="*/ 326 w 588"/>
                  <a:gd name="T27" fmla="*/ 24 h 279"/>
                  <a:gd name="T28" fmla="*/ 370 w 588"/>
                  <a:gd name="T29" fmla="*/ 35 h 279"/>
                  <a:gd name="T30" fmla="*/ 413 w 588"/>
                  <a:gd name="T31" fmla="*/ 15 h 279"/>
                  <a:gd name="T32" fmla="*/ 556 w 588"/>
                  <a:gd name="T33" fmla="*/ 82 h 279"/>
                  <a:gd name="T34" fmla="*/ 588 w 588"/>
                  <a:gd name="T35" fmla="*/ 156 h 279"/>
                  <a:gd name="T36" fmla="*/ 549 w 588"/>
                  <a:gd name="T37" fmla="*/ 192 h 279"/>
                  <a:gd name="T38" fmla="*/ 538 w 588"/>
                  <a:gd name="T39" fmla="*/ 209 h 279"/>
                  <a:gd name="T40" fmla="*/ 525 w 588"/>
                  <a:gd name="T41" fmla="*/ 238 h 279"/>
                  <a:gd name="T42" fmla="*/ 404 w 588"/>
                  <a:gd name="T43" fmla="*/ 238 h 279"/>
                  <a:gd name="T44" fmla="*/ 383 w 588"/>
                  <a:gd name="T45" fmla="*/ 259 h 279"/>
                  <a:gd name="T46" fmla="*/ 365 w 588"/>
                  <a:gd name="T47" fmla="*/ 270 h 279"/>
                  <a:gd name="T48" fmla="*/ 346 w 588"/>
                  <a:gd name="T49" fmla="*/ 270 h 279"/>
                  <a:gd name="T50" fmla="*/ 292 w 588"/>
                  <a:gd name="T51" fmla="*/ 229 h 279"/>
                  <a:gd name="T52" fmla="*/ 247 w 588"/>
                  <a:gd name="T53" fmla="*/ 223 h 279"/>
                  <a:gd name="T54" fmla="*/ 208 w 588"/>
                  <a:gd name="T55" fmla="*/ 203 h 279"/>
                  <a:gd name="T56" fmla="*/ 177 w 588"/>
                  <a:gd name="T57" fmla="*/ 188 h 279"/>
                  <a:gd name="T58" fmla="*/ 156 w 588"/>
                  <a:gd name="T59" fmla="*/ 222 h 279"/>
                  <a:gd name="T60" fmla="*/ 165 w 588"/>
                  <a:gd name="T61" fmla="*/ 257 h 279"/>
                  <a:gd name="T62" fmla="*/ 147 w 588"/>
                  <a:gd name="T63" fmla="*/ 268 h 279"/>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588"/>
                  <a:gd name="T97" fmla="*/ 0 h 279"/>
                  <a:gd name="T98" fmla="*/ 588 w 588"/>
                  <a:gd name="T99" fmla="*/ 279 h 279"/>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588" h="279">
                    <a:moveTo>
                      <a:pt x="147" y="268"/>
                    </a:moveTo>
                    <a:lnTo>
                      <a:pt x="124" y="246"/>
                    </a:lnTo>
                    <a:lnTo>
                      <a:pt x="115" y="246"/>
                    </a:lnTo>
                    <a:lnTo>
                      <a:pt x="115" y="259"/>
                    </a:lnTo>
                    <a:lnTo>
                      <a:pt x="102" y="259"/>
                    </a:lnTo>
                    <a:lnTo>
                      <a:pt x="102" y="236"/>
                    </a:lnTo>
                    <a:lnTo>
                      <a:pt x="93" y="236"/>
                    </a:lnTo>
                    <a:lnTo>
                      <a:pt x="57" y="199"/>
                    </a:lnTo>
                    <a:lnTo>
                      <a:pt x="74" y="181"/>
                    </a:lnTo>
                    <a:lnTo>
                      <a:pt x="96" y="181"/>
                    </a:lnTo>
                    <a:lnTo>
                      <a:pt x="96" y="158"/>
                    </a:lnTo>
                    <a:lnTo>
                      <a:pt x="41" y="158"/>
                    </a:lnTo>
                    <a:lnTo>
                      <a:pt x="31" y="169"/>
                    </a:lnTo>
                    <a:lnTo>
                      <a:pt x="0" y="138"/>
                    </a:lnTo>
                    <a:lnTo>
                      <a:pt x="0" y="95"/>
                    </a:lnTo>
                    <a:lnTo>
                      <a:pt x="24" y="95"/>
                    </a:lnTo>
                    <a:lnTo>
                      <a:pt x="54" y="65"/>
                    </a:lnTo>
                    <a:lnTo>
                      <a:pt x="91" y="65"/>
                    </a:lnTo>
                    <a:lnTo>
                      <a:pt x="115" y="89"/>
                    </a:lnTo>
                    <a:lnTo>
                      <a:pt x="206" y="89"/>
                    </a:lnTo>
                    <a:lnTo>
                      <a:pt x="182" y="65"/>
                    </a:lnTo>
                    <a:lnTo>
                      <a:pt x="182" y="26"/>
                    </a:lnTo>
                    <a:lnTo>
                      <a:pt x="229" y="26"/>
                    </a:lnTo>
                    <a:lnTo>
                      <a:pt x="240" y="15"/>
                    </a:lnTo>
                    <a:lnTo>
                      <a:pt x="268" y="15"/>
                    </a:lnTo>
                    <a:lnTo>
                      <a:pt x="283" y="0"/>
                    </a:lnTo>
                    <a:lnTo>
                      <a:pt x="326" y="0"/>
                    </a:lnTo>
                    <a:lnTo>
                      <a:pt x="326" y="24"/>
                    </a:lnTo>
                    <a:lnTo>
                      <a:pt x="359" y="24"/>
                    </a:lnTo>
                    <a:lnTo>
                      <a:pt x="370" y="35"/>
                    </a:lnTo>
                    <a:lnTo>
                      <a:pt x="393" y="35"/>
                    </a:lnTo>
                    <a:lnTo>
                      <a:pt x="413" y="15"/>
                    </a:lnTo>
                    <a:lnTo>
                      <a:pt x="482" y="82"/>
                    </a:lnTo>
                    <a:lnTo>
                      <a:pt x="556" y="82"/>
                    </a:lnTo>
                    <a:lnTo>
                      <a:pt x="588" y="113"/>
                    </a:lnTo>
                    <a:lnTo>
                      <a:pt x="588" y="156"/>
                    </a:lnTo>
                    <a:lnTo>
                      <a:pt x="549" y="156"/>
                    </a:lnTo>
                    <a:lnTo>
                      <a:pt x="549" y="192"/>
                    </a:lnTo>
                    <a:lnTo>
                      <a:pt x="521" y="192"/>
                    </a:lnTo>
                    <a:lnTo>
                      <a:pt x="538" y="209"/>
                    </a:lnTo>
                    <a:lnTo>
                      <a:pt x="538" y="253"/>
                    </a:lnTo>
                    <a:lnTo>
                      <a:pt x="525" y="238"/>
                    </a:lnTo>
                    <a:lnTo>
                      <a:pt x="437" y="238"/>
                    </a:lnTo>
                    <a:lnTo>
                      <a:pt x="404" y="238"/>
                    </a:lnTo>
                    <a:lnTo>
                      <a:pt x="389" y="253"/>
                    </a:lnTo>
                    <a:lnTo>
                      <a:pt x="383" y="259"/>
                    </a:lnTo>
                    <a:lnTo>
                      <a:pt x="376" y="259"/>
                    </a:lnTo>
                    <a:lnTo>
                      <a:pt x="365" y="270"/>
                    </a:lnTo>
                    <a:lnTo>
                      <a:pt x="355" y="279"/>
                    </a:lnTo>
                    <a:lnTo>
                      <a:pt x="346" y="270"/>
                    </a:lnTo>
                    <a:lnTo>
                      <a:pt x="333" y="270"/>
                    </a:lnTo>
                    <a:lnTo>
                      <a:pt x="292" y="229"/>
                    </a:lnTo>
                    <a:lnTo>
                      <a:pt x="285" y="223"/>
                    </a:lnTo>
                    <a:lnTo>
                      <a:pt x="247" y="223"/>
                    </a:lnTo>
                    <a:lnTo>
                      <a:pt x="227" y="203"/>
                    </a:lnTo>
                    <a:lnTo>
                      <a:pt x="208" y="203"/>
                    </a:lnTo>
                    <a:lnTo>
                      <a:pt x="195" y="188"/>
                    </a:lnTo>
                    <a:lnTo>
                      <a:pt x="177" y="188"/>
                    </a:lnTo>
                    <a:lnTo>
                      <a:pt x="156" y="188"/>
                    </a:lnTo>
                    <a:lnTo>
                      <a:pt x="156" y="222"/>
                    </a:lnTo>
                    <a:lnTo>
                      <a:pt x="165" y="222"/>
                    </a:lnTo>
                    <a:lnTo>
                      <a:pt x="165" y="257"/>
                    </a:lnTo>
                    <a:lnTo>
                      <a:pt x="165" y="268"/>
                    </a:lnTo>
                    <a:lnTo>
                      <a:pt x="147" y="26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1" name="Freeform 143"/>
              <p:cNvSpPr>
                <a:spLocks/>
              </p:cNvSpPr>
              <p:nvPr/>
            </p:nvSpPr>
            <p:spPr bwMode="auto">
              <a:xfrm>
                <a:off x="3635" y="1514"/>
                <a:ext cx="233" cy="147"/>
              </a:xfrm>
              <a:custGeom>
                <a:avLst/>
                <a:gdLst>
                  <a:gd name="T0" fmla="*/ 190 w 233"/>
                  <a:gd name="T1" fmla="*/ 147 h 147"/>
                  <a:gd name="T2" fmla="*/ 205 w 233"/>
                  <a:gd name="T3" fmla="*/ 147 h 147"/>
                  <a:gd name="T4" fmla="*/ 205 w 233"/>
                  <a:gd name="T5" fmla="*/ 129 h 147"/>
                  <a:gd name="T6" fmla="*/ 192 w 233"/>
                  <a:gd name="T7" fmla="*/ 114 h 147"/>
                  <a:gd name="T8" fmla="*/ 203 w 233"/>
                  <a:gd name="T9" fmla="*/ 103 h 147"/>
                  <a:gd name="T10" fmla="*/ 212 w 233"/>
                  <a:gd name="T11" fmla="*/ 103 h 147"/>
                  <a:gd name="T12" fmla="*/ 233 w 233"/>
                  <a:gd name="T13" fmla="*/ 82 h 147"/>
                  <a:gd name="T14" fmla="*/ 233 w 233"/>
                  <a:gd name="T15" fmla="*/ 65 h 147"/>
                  <a:gd name="T16" fmla="*/ 227 w 233"/>
                  <a:gd name="T17" fmla="*/ 71 h 147"/>
                  <a:gd name="T18" fmla="*/ 220 w 233"/>
                  <a:gd name="T19" fmla="*/ 71 h 147"/>
                  <a:gd name="T20" fmla="*/ 199 w 233"/>
                  <a:gd name="T21" fmla="*/ 91 h 147"/>
                  <a:gd name="T22" fmla="*/ 190 w 233"/>
                  <a:gd name="T23" fmla="*/ 82 h 147"/>
                  <a:gd name="T24" fmla="*/ 175 w 233"/>
                  <a:gd name="T25" fmla="*/ 82 h 147"/>
                  <a:gd name="T26" fmla="*/ 129 w 233"/>
                  <a:gd name="T27" fmla="*/ 35 h 147"/>
                  <a:gd name="T28" fmla="*/ 91 w 233"/>
                  <a:gd name="T29" fmla="*/ 35 h 147"/>
                  <a:gd name="T30" fmla="*/ 71 w 233"/>
                  <a:gd name="T31" fmla="*/ 15 h 147"/>
                  <a:gd name="T32" fmla="*/ 52 w 233"/>
                  <a:gd name="T33" fmla="*/ 15 h 147"/>
                  <a:gd name="T34" fmla="*/ 37 w 233"/>
                  <a:gd name="T35" fmla="*/ 0 h 147"/>
                  <a:gd name="T36" fmla="*/ 0 w 233"/>
                  <a:gd name="T37" fmla="*/ 0 h 147"/>
                  <a:gd name="T38" fmla="*/ 0 w 233"/>
                  <a:gd name="T39" fmla="*/ 34 h 147"/>
                  <a:gd name="T40" fmla="*/ 9 w 233"/>
                  <a:gd name="T41" fmla="*/ 34 h 147"/>
                  <a:gd name="T42" fmla="*/ 9 w 233"/>
                  <a:gd name="T43" fmla="*/ 80 h 147"/>
                  <a:gd name="T44" fmla="*/ 22 w 233"/>
                  <a:gd name="T45" fmla="*/ 80 h 147"/>
                  <a:gd name="T46" fmla="*/ 22 w 233"/>
                  <a:gd name="T47" fmla="*/ 62 h 147"/>
                  <a:gd name="T48" fmla="*/ 39 w 233"/>
                  <a:gd name="T49" fmla="*/ 45 h 147"/>
                  <a:gd name="T50" fmla="*/ 54 w 233"/>
                  <a:gd name="T51" fmla="*/ 45 h 147"/>
                  <a:gd name="T52" fmla="*/ 54 w 233"/>
                  <a:gd name="T53" fmla="*/ 56 h 147"/>
                  <a:gd name="T54" fmla="*/ 80 w 233"/>
                  <a:gd name="T55" fmla="*/ 82 h 147"/>
                  <a:gd name="T56" fmla="*/ 99 w 233"/>
                  <a:gd name="T57" fmla="*/ 82 h 147"/>
                  <a:gd name="T58" fmla="*/ 145 w 233"/>
                  <a:gd name="T59" fmla="*/ 127 h 147"/>
                  <a:gd name="T60" fmla="*/ 166 w 233"/>
                  <a:gd name="T61" fmla="*/ 127 h 147"/>
                  <a:gd name="T62" fmla="*/ 175 w 233"/>
                  <a:gd name="T63" fmla="*/ 138 h 147"/>
                  <a:gd name="T64" fmla="*/ 190 w 233"/>
                  <a:gd name="T65" fmla="*/ 138 h 147"/>
                  <a:gd name="T66" fmla="*/ 190 w 233"/>
                  <a:gd name="T67" fmla="*/ 147 h 147"/>
                  <a:gd name="T68" fmla="*/ 190 w 233"/>
                  <a:gd name="T69" fmla="*/ 147 h 14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233"/>
                  <a:gd name="T106" fmla="*/ 0 h 147"/>
                  <a:gd name="T107" fmla="*/ 233 w 233"/>
                  <a:gd name="T108" fmla="*/ 147 h 147"/>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233" h="147">
                    <a:moveTo>
                      <a:pt x="190" y="147"/>
                    </a:moveTo>
                    <a:lnTo>
                      <a:pt x="205" y="147"/>
                    </a:lnTo>
                    <a:lnTo>
                      <a:pt x="205" y="129"/>
                    </a:lnTo>
                    <a:lnTo>
                      <a:pt x="192" y="114"/>
                    </a:lnTo>
                    <a:lnTo>
                      <a:pt x="203" y="103"/>
                    </a:lnTo>
                    <a:lnTo>
                      <a:pt x="212" y="103"/>
                    </a:lnTo>
                    <a:lnTo>
                      <a:pt x="233" y="82"/>
                    </a:lnTo>
                    <a:lnTo>
                      <a:pt x="233" y="65"/>
                    </a:lnTo>
                    <a:lnTo>
                      <a:pt x="227" y="71"/>
                    </a:lnTo>
                    <a:lnTo>
                      <a:pt x="220" y="71"/>
                    </a:lnTo>
                    <a:lnTo>
                      <a:pt x="199" y="91"/>
                    </a:lnTo>
                    <a:lnTo>
                      <a:pt x="190" y="82"/>
                    </a:lnTo>
                    <a:lnTo>
                      <a:pt x="175" y="82"/>
                    </a:lnTo>
                    <a:lnTo>
                      <a:pt x="129" y="35"/>
                    </a:lnTo>
                    <a:lnTo>
                      <a:pt x="91" y="35"/>
                    </a:lnTo>
                    <a:lnTo>
                      <a:pt x="71" y="15"/>
                    </a:lnTo>
                    <a:lnTo>
                      <a:pt x="52" y="15"/>
                    </a:lnTo>
                    <a:lnTo>
                      <a:pt x="37" y="0"/>
                    </a:lnTo>
                    <a:lnTo>
                      <a:pt x="0" y="0"/>
                    </a:lnTo>
                    <a:lnTo>
                      <a:pt x="0" y="34"/>
                    </a:lnTo>
                    <a:lnTo>
                      <a:pt x="9" y="34"/>
                    </a:lnTo>
                    <a:lnTo>
                      <a:pt x="9" y="80"/>
                    </a:lnTo>
                    <a:lnTo>
                      <a:pt x="22" y="80"/>
                    </a:lnTo>
                    <a:lnTo>
                      <a:pt x="22" y="62"/>
                    </a:lnTo>
                    <a:lnTo>
                      <a:pt x="39" y="45"/>
                    </a:lnTo>
                    <a:lnTo>
                      <a:pt x="54" y="45"/>
                    </a:lnTo>
                    <a:lnTo>
                      <a:pt x="54" y="56"/>
                    </a:lnTo>
                    <a:lnTo>
                      <a:pt x="80" y="82"/>
                    </a:lnTo>
                    <a:lnTo>
                      <a:pt x="99" y="82"/>
                    </a:lnTo>
                    <a:lnTo>
                      <a:pt x="145" y="127"/>
                    </a:lnTo>
                    <a:lnTo>
                      <a:pt x="166" y="127"/>
                    </a:lnTo>
                    <a:lnTo>
                      <a:pt x="175" y="138"/>
                    </a:lnTo>
                    <a:lnTo>
                      <a:pt x="190" y="138"/>
                    </a:lnTo>
                    <a:lnTo>
                      <a:pt x="190" y="14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2" name="Freeform 144"/>
              <p:cNvSpPr>
                <a:spLocks/>
              </p:cNvSpPr>
              <p:nvPr/>
            </p:nvSpPr>
            <p:spPr bwMode="auto">
              <a:xfrm>
                <a:off x="3827" y="1596"/>
                <a:ext cx="141" cy="80"/>
              </a:xfrm>
              <a:custGeom>
                <a:avLst/>
                <a:gdLst>
                  <a:gd name="T0" fmla="*/ 41 w 141"/>
                  <a:gd name="T1" fmla="*/ 0 h 80"/>
                  <a:gd name="T2" fmla="*/ 50 w 141"/>
                  <a:gd name="T3" fmla="*/ 9 h 80"/>
                  <a:gd name="T4" fmla="*/ 30 w 141"/>
                  <a:gd name="T5" fmla="*/ 28 h 80"/>
                  <a:gd name="T6" fmla="*/ 50 w 141"/>
                  <a:gd name="T7" fmla="*/ 28 h 80"/>
                  <a:gd name="T8" fmla="*/ 50 w 141"/>
                  <a:gd name="T9" fmla="*/ 35 h 80"/>
                  <a:gd name="T10" fmla="*/ 87 w 141"/>
                  <a:gd name="T11" fmla="*/ 35 h 80"/>
                  <a:gd name="T12" fmla="*/ 115 w 141"/>
                  <a:gd name="T13" fmla="*/ 35 h 80"/>
                  <a:gd name="T14" fmla="*/ 128 w 141"/>
                  <a:gd name="T15" fmla="*/ 50 h 80"/>
                  <a:gd name="T16" fmla="*/ 141 w 141"/>
                  <a:gd name="T17" fmla="*/ 63 h 80"/>
                  <a:gd name="T18" fmla="*/ 106 w 141"/>
                  <a:gd name="T19" fmla="*/ 63 h 80"/>
                  <a:gd name="T20" fmla="*/ 106 w 141"/>
                  <a:gd name="T21" fmla="*/ 73 h 80"/>
                  <a:gd name="T22" fmla="*/ 97 w 141"/>
                  <a:gd name="T23" fmla="*/ 80 h 80"/>
                  <a:gd name="T24" fmla="*/ 84 w 141"/>
                  <a:gd name="T25" fmla="*/ 80 h 80"/>
                  <a:gd name="T26" fmla="*/ 84 w 141"/>
                  <a:gd name="T27" fmla="*/ 54 h 80"/>
                  <a:gd name="T28" fmla="*/ 69 w 141"/>
                  <a:gd name="T29" fmla="*/ 54 h 80"/>
                  <a:gd name="T30" fmla="*/ 59 w 141"/>
                  <a:gd name="T31" fmla="*/ 63 h 80"/>
                  <a:gd name="T32" fmla="*/ 50 w 141"/>
                  <a:gd name="T33" fmla="*/ 71 h 80"/>
                  <a:gd name="T34" fmla="*/ 45 w 141"/>
                  <a:gd name="T35" fmla="*/ 76 h 80"/>
                  <a:gd name="T36" fmla="*/ 13 w 141"/>
                  <a:gd name="T37" fmla="*/ 76 h 80"/>
                  <a:gd name="T38" fmla="*/ 13 w 141"/>
                  <a:gd name="T39" fmla="*/ 65 h 80"/>
                  <a:gd name="T40" fmla="*/ 13 w 141"/>
                  <a:gd name="T41" fmla="*/ 47 h 80"/>
                  <a:gd name="T42" fmla="*/ 0 w 141"/>
                  <a:gd name="T43" fmla="*/ 34 h 80"/>
                  <a:gd name="T44" fmla="*/ 11 w 141"/>
                  <a:gd name="T45" fmla="*/ 21 h 80"/>
                  <a:gd name="T46" fmla="*/ 20 w 141"/>
                  <a:gd name="T47" fmla="*/ 21 h 80"/>
                  <a:gd name="T48" fmla="*/ 41 w 141"/>
                  <a:gd name="T49" fmla="*/ 0 h 80"/>
                  <a:gd name="T50" fmla="*/ 41 w 141"/>
                  <a:gd name="T51" fmla="*/ 0 h 80"/>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41"/>
                  <a:gd name="T79" fmla="*/ 0 h 80"/>
                  <a:gd name="T80" fmla="*/ 141 w 141"/>
                  <a:gd name="T81" fmla="*/ 80 h 80"/>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41" h="80">
                    <a:moveTo>
                      <a:pt x="41" y="0"/>
                    </a:moveTo>
                    <a:lnTo>
                      <a:pt x="50" y="9"/>
                    </a:lnTo>
                    <a:lnTo>
                      <a:pt x="30" y="28"/>
                    </a:lnTo>
                    <a:lnTo>
                      <a:pt x="50" y="28"/>
                    </a:lnTo>
                    <a:lnTo>
                      <a:pt x="50" y="35"/>
                    </a:lnTo>
                    <a:lnTo>
                      <a:pt x="87" y="35"/>
                    </a:lnTo>
                    <a:lnTo>
                      <a:pt x="115" y="35"/>
                    </a:lnTo>
                    <a:lnTo>
                      <a:pt x="128" y="50"/>
                    </a:lnTo>
                    <a:lnTo>
                      <a:pt x="141" y="63"/>
                    </a:lnTo>
                    <a:lnTo>
                      <a:pt x="106" y="63"/>
                    </a:lnTo>
                    <a:lnTo>
                      <a:pt x="106" y="73"/>
                    </a:lnTo>
                    <a:lnTo>
                      <a:pt x="97" y="80"/>
                    </a:lnTo>
                    <a:lnTo>
                      <a:pt x="84" y="80"/>
                    </a:lnTo>
                    <a:lnTo>
                      <a:pt x="84" y="54"/>
                    </a:lnTo>
                    <a:lnTo>
                      <a:pt x="69" y="54"/>
                    </a:lnTo>
                    <a:lnTo>
                      <a:pt x="59" y="63"/>
                    </a:lnTo>
                    <a:lnTo>
                      <a:pt x="50" y="71"/>
                    </a:lnTo>
                    <a:lnTo>
                      <a:pt x="45" y="76"/>
                    </a:lnTo>
                    <a:lnTo>
                      <a:pt x="13" y="76"/>
                    </a:lnTo>
                    <a:lnTo>
                      <a:pt x="13" y="65"/>
                    </a:lnTo>
                    <a:lnTo>
                      <a:pt x="13" y="47"/>
                    </a:lnTo>
                    <a:lnTo>
                      <a:pt x="0" y="34"/>
                    </a:lnTo>
                    <a:lnTo>
                      <a:pt x="11" y="21"/>
                    </a:lnTo>
                    <a:lnTo>
                      <a:pt x="20" y="21"/>
                    </a:lnTo>
                    <a:lnTo>
                      <a:pt x="41"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3" name="Freeform 145"/>
              <p:cNvSpPr>
                <a:spLocks/>
              </p:cNvSpPr>
              <p:nvPr/>
            </p:nvSpPr>
            <p:spPr bwMode="auto">
              <a:xfrm>
                <a:off x="3857" y="1564"/>
                <a:ext cx="160" cy="67"/>
              </a:xfrm>
              <a:custGeom>
                <a:avLst/>
                <a:gdLst>
                  <a:gd name="T0" fmla="*/ 160 w 160"/>
                  <a:gd name="T1" fmla="*/ 15 h 67"/>
                  <a:gd name="T2" fmla="*/ 145 w 160"/>
                  <a:gd name="T3" fmla="*/ 30 h 67"/>
                  <a:gd name="T4" fmla="*/ 123 w 160"/>
                  <a:gd name="T5" fmla="*/ 30 h 67"/>
                  <a:gd name="T6" fmla="*/ 111 w 160"/>
                  <a:gd name="T7" fmla="*/ 41 h 67"/>
                  <a:gd name="T8" fmla="*/ 89 w 160"/>
                  <a:gd name="T9" fmla="*/ 41 h 67"/>
                  <a:gd name="T10" fmla="*/ 89 w 160"/>
                  <a:gd name="T11" fmla="*/ 49 h 67"/>
                  <a:gd name="T12" fmla="*/ 80 w 160"/>
                  <a:gd name="T13" fmla="*/ 49 h 67"/>
                  <a:gd name="T14" fmla="*/ 80 w 160"/>
                  <a:gd name="T15" fmla="*/ 67 h 67"/>
                  <a:gd name="T16" fmla="*/ 20 w 160"/>
                  <a:gd name="T17" fmla="*/ 67 h 67"/>
                  <a:gd name="T18" fmla="*/ 20 w 160"/>
                  <a:gd name="T19" fmla="*/ 60 h 67"/>
                  <a:gd name="T20" fmla="*/ 0 w 160"/>
                  <a:gd name="T21" fmla="*/ 60 h 67"/>
                  <a:gd name="T22" fmla="*/ 20 w 160"/>
                  <a:gd name="T23" fmla="*/ 41 h 67"/>
                  <a:gd name="T24" fmla="*/ 11 w 160"/>
                  <a:gd name="T25" fmla="*/ 32 h 67"/>
                  <a:gd name="T26" fmla="*/ 11 w 160"/>
                  <a:gd name="T27" fmla="*/ 15 h 67"/>
                  <a:gd name="T28" fmla="*/ 26 w 160"/>
                  <a:gd name="T29" fmla="*/ 0 h 67"/>
                  <a:gd name="T30" fmla="*/ 147 w 160"/>
                  <a:gd name="T31" fmla="*/ 0 h 67"/>
                  <a:gd name="T32" fmla="*/ 160 w 160"/>
                  <a:gd name="T33" fmla="*/ 15 h 67"/>
                  <a:gd name="T34" fmla="*/ 160 w 160"/>
                  <a:gd name="T35" fmla="*/ 15 h 6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60"/>
                  <a:gd name="T55" fmla="*/ 0 h 67"/>
                  <a:gd name="T56" fmla="*/ 160 w 160"/>
                  <a:gd name="T57" fmla="*/ 67 h 6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60" h="67">
                    <a:moveTo>
                      <a:pt x="160" y="15"/>
                    </a:moveTo>
                    <a:lnTo>
                      <a:pt x="145" y="30"/>
                    </a:lnTo>
                    <a:lnTo>
                      <a:pt x="123" y="30"/>
                    </a:lnTo>
                    <a:lnTo>
                      <a:pt x="111" y="41"/>
                    </a:lnTo>
                    <a:lnTo>
                      <a:pt x="89" y="41"/>
                    </a:lnTo>
                    <a:lnTo>
                      <a:pt x="89" y="49"/>
                    </a:lnTo>
                    <a:lnTo>
                      <a:pt x="80" y="49"/>
                    </a:lnTo>
                    <a:lnTo>
                      <a:pt x="80" y="67"/>
                    </a:lnTo>
                    <a:lnTo>
                      <a:pt x="20" y="67"/>
                    </a:lnTo>
                    <a:lnTo>
                      <a:pt x="20" y="60"/>
                    </a:lnTo>
                    <a:lnTo>
                      <a:pt x="0" y="60"/>
                    </a:lnTo>
                    <a:lnTo>
                      <a:pt x="20" y="41"/>
                    </a:lnTo>
                    <a:lnTo>
                      <a:pt x="11" y="32"/>
                    </a:lnTo>
                    <a:lnTo>
                      <a:pt x="11" y="15"/>
                    </a:lnTo>
                    <a:lnTo>
                      <a:pt x="26" y="0"/>
                    </a:lnTo>
                    <a:lnTo>
                      <a:pt x="147" y="0"/>
                    </a:lnTo>
                    <a:lnTo>
                      <a:pt x="160" y="1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4" name="Freeform 146"/>
              <p:cNvSpPr>
                <a:spLocks/>
              </p:cNvSpPr>
              <p:nvPr/>
            </p:nvSpPr>
            <p:spPr bwMode="auto">
              <a:xfrm>
                <a:off x="3749" y="1650"/>
                <a:ext cx="173" cy="159"/>
              </a:xfrm>
              <a:custGeom>
                <a:avLst/>
                <a:gdLst>
                  <a:gd name="T0" fmla="*/ 22 w 173"/>
                  <a:gd name="T1" fmla="*/ 159 h 159"/>
                  <a:gd name="T2" fmla="*/ 102 w 173"/>
                  <a:gd name="T3" fmla="*/ 159 h 159"/>
                  <a:gd name="T4" fmla="*/ 102 w 173"/>
                  <a:gd name="T5" fmla="*/ 132 h 159"/>
                  <a:gd name="T6" fmla="*/ 115 w 173"/>
                  <a:gd name="T7" fmla="*/ 132 h 159"/>
                  <a:gd name="T8" fmla="*/ 128 w 173"/>
                  <a:gd name="T9" fmla="*/ 118 h 159"/>
                  <a:gd name="T10" fmla="*/ 145 w 173"/>
                  <a:gd name="T11" fmla="*/ 118 h 159"/>
                  <a:gd name="T12" fmla="*/ 145 w 173"/>
                  <a:gd name="T13" fmla="*/ 77 h 159"/>
                  <a:gd name="T14" fmla="*/ 162 w 173"/>
                  <a:gd name="T15" fmla="*/ 77 h 159"/>
                  <a:gd name="T16" fmla="*/ 173 w 173"/>
                  <a:gd name="T17" fmla="*/ 65 h 159"/>
                  <a:gd name="T18" fmla="*/ 173 w 173"/>
                  <a:gd name="T19" fmla="*/ 47 h 159"/>
                  <a:gd name="T20" fmla="*/ 165 w 173"/>
                  <a:gd name="T21" fmla="*/ 47 h 159"/>
                  <a:gd name="T22" fmla="*/ 165 w 173"/>
                  <a:gd name="T23" fmla="*/ 26 h 159"/>
                  <a:gd name="T24" fmla="*/ 162 w 173"/>
                  <a:gd name="T25" fmla="*/ 26 h 159"/>
                  <a:gd name="T26" fmla="*/ 162 w 173"/>
                  <a:gd name="T27" fmla="*/ 0 h 159"/>
                  <a:gd name="T28" fmla="*/ 147 w 173"/>
                  <a:gd name="T29" fmla="*/ 0 h 159"/>
                  <a:gd name="T30" fmla="*/ 123 w 173"/>
                  <a:gd name="T31" fmla="*/ 22 h 159"/>
                  <a:gd name="T32" fmla="*/ 91 w 173"/>
                  <a:gd name="T33" fmla="*/ 22 h 159"/>
                  <a:gd name="T34" fmla="*/ 91 w 173"/>
                  <a:gd name="T35" fmla="*/ 11 h 159"/>
                  <a:gd name="T36" fmla="*/ 59 w 173"/>
                  <a:gd name="T37" fmla="*/ 11 h 159"/>
                  <a:gd name="T38" fmla="*/ 59 w 173"/>
                  <a:gd name="T39" fmla="*/ 30 h 159"/>
                  <a:gd name="T40" fmla="*/ 39 w 173"/>
                  <a:gd name="T41" fmla="*/ 52 h 159"/>
                  <a:gd name="T42" fmla="*/ 9 w 173"/>
                  <a:gd name="T43" fmla="*/ 52 h 159"/>
                  <a:gd name="T44" fmla="*/ 9 w 173"/>
                  <a:gd name="T45" fmla="*/ 58 h 159"/>
                  <a:gd name="T46" fmla="*/ 0 w 173"/>
                  <a:gd name="T47" fmla="*/ 67 h 159"/>
                  <a:gd name="T48" fmla="*/ 0 w 173"/>
                  <a:gd name="T49" fmla="*/ 91 h 159"/>
                  <a:gd name="T50" fmla="*/ 13 w 173"/>
                  <a:gd name="T51" fmla="*/ 91 h 159"/>
                  <a:gd name="T52" fmla="*/ 13 w 173"/>
                  <a:gd name="T53" fmla="*/ 129 h 159"/>
                  <a:gd name="T54" fmla="*/ 35 w 173"/>
                  <a:gd name="T55" fmla="*/ 129 h 159"/>
                  <a:gd name="T56" fmla="*/ 35 w 173"/>
                  <a:gd name="T57" fmla="*/ 146 h 159"/>
                  <a:gd name="T58" fmla="*/ 22 w 173"/>
                  <a:gd name="T59" fmla="*/ 159 h 159"/>
                  <a:gd name="T60" fmla="*/ 22 w 173"/>
                  <a:gd name="T61" fmla="*/ 159 h 159"/>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73"/>
                  <a:gd name="T94" fmla="*/ 0 h 159"/>
                  <a:gd name="T95" fmla="*/ 173 w 173"/>
                  <a:gd name="T96" fmla="*/ 159 h 159"/>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73" h="159">
                    <a:moveTo>
                      <a:pt x="22" y="159"/>
                    </a:moveTo>
                    <a:lnTo>
                      <a:pt x="102" y="159"/>
                    </a:lnTo>
                    <a:lnTo>
                      <a:pt x="102" y="132"/>
                    </a:lnTo>
                    <a:lnTo>
                      <a:pt x="115" y="132"/>
                    </a:lnTo>
                    <a:lnTo>
                      <a:pt x="128" y="118"/>
                    </a:lnTo>
                    <a:lnTo>
                      <a:pt x="145" y="118"/>
                    </a:lnTo>
                    <a:lnTo>
                      <a:pt x="145" y="77"/>
                    </a:lnTo>
                    <a:lnTo>
                      <a:pt x="162" y="77"/>
                    </a:lnTo>
                    <a:lnTo>
                      <a:pt x="173" y="65"/>
                    </a:lnTo>
                    <a:lnTo>
                      <a:pt x="173" y="47"/>
                    </a:lnTo>
                    <a:lnTo>
                      <a:pt x="165" y="47"/>
                    </a:lnTo>
                    <a:lnTo>
                      <a:pt x="165" y="26"/>
                    </a:lnTo>
                    <a:lnTo>
                      <a:pt x="162" y="26"/>
                    </a:lnTo>
                    <a:lnTo>
                      <a:pt x="162" y="0"/>
                    </a:lnTo>
                    <a:lnTo>
                      <a:pt x="147" y="0"/>
                    </a:lnTo>
                    <a:lnTo>
                      <a:pt x="123" y="22"/>
                    </a:lnTo>
                    <a:lnTo>
                      <a:pt x="91" y="22"/>
                    </a:lnTo>
                    <a:lnTo>
                      <a:pt x="91" y="11"/>
                    </a:lnTo>
                    <a:lnTo>
                      <a:pt x="59" y="11"/>
                    </a:lnTo>
                    <a:lnTo>
                      <a:pt x="59" y="30"/>
                    </a:lnTo>
                    <a:lnTo>
                      <a:pt x="39" y="52"/>
                    </a:lnTo>
                    <a:lnTo>
                      <a:pt x="9" y="52"/>
                    </a:lnTo>
                    <a:lnTo>
                      <a:pt x="9" y="58"/>
                    </a:lnTo>
                    <a:lnTo>
                      <a:pt x="0" y="67"/>
                    </a:lnTo>
                    <a:lnTo>
                      <a:pt x="0" y="91"/>
                    </a:lnTo>
                    <a:lnTo>
                      <a:pt x="13" y="91"/>
                    </a:lnTo>
                    <a:lnTo>
                      <a:pt x="13" y="129"/>
                    </a:lnTo>
                    <a:lnTo>
                      <a:pt x="35" y="129"/>
                    </a:lnTo>
                    <a:lnTo>
                      <a:pt x="35" y="146"/>
                    </a:lnTo>
                    <a:lnTo>
                      <a:pt x="22" y="15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5" name="Freeform 147"/>
              <p:cNvSpPr>
                <a:spLocks/>
              </p:cNvSpPr>
              <p:nvPr/>
            </p:nvSpPr>
            <p:spPr bwMode="auto">
              <a:xfrm>
                <a:off x="3771" y="1659"/>
                <a:ext cx="248" cy="267"/>
              </a:xfrm>
              <a:custGeom>
                <a:avLst/>
                <a:gdLst>
                  <a:gd name="T0" fmla="*/ 24 w 248"/>
                  <a:gd name="T1" fmla="*/ 243 h 267"/>
                  <a:gd name="T2" fmla="*/ 99 w 248"/>
                  <a:gd name="T3" fmla="*/ 243 h 267"/>
                  <a:gd name="T4" fmla="*/ 115 w 248"/>
                  <a:gd name="T5" fmla="*/ 258 h 267"/>
                  <a:gd name="T6" fmla="*/ 125 w 248"/>
                  <a:gd name="T7" fmla="*/ 267 h 267"/>
                  <a:gd name="T8" fmla="*/ 136 w 248"/>
                  <a:gd name="T9" fmla="*/ 267 h 267"/>
                  <a:gd name="T10" fmla="*/ 151 w 248"/>
                  <a:gd name="T11" fmla="*/ 254 h 267"/>
                  <a:gd name="T12" fmla="*/ 173 w 248"/>
                  <a:gd name="T13" fmla="*/ 254 h 267"/>
                  <a:gd name="T14" fmla="*/ 186 w 248"/>
                  <a:gd name="T15" fmla="*/ 239 h 267"/>
                  <a:gd name="T16" fmla="*/ 149 w 248"/>
                  <a:gd name="T17" fmla="*/ 202 h 267"/>
                  <a:gd name="T18" fmla="*/ 156 w 248"/>
                  <a:gd name="T19" fmla="*/ 192 h 267"/>
                  <a:gd name="T20" fmla="*/ 175 w 248"/>
                  <a:gd name="T21" fmla="*/ 192 h 267"/>
                  <a:gd name="T22" fmla="*/ 199 w 248"/>
                  <a:gd name="T23" fmla="*/ 168 h 267"/>
                  <a:gd name="T24" fmla="*/ 199 w 248"/>
                  <a:gd name="T25" fmla="*/ 146 h 267"/>
                  <a:gd name="T26" fmla="*/ 222 w 248"/>
                  <a:gd name="T27" fmla="*/ 123 h 267"/>
                  <a:gd name="T28" fmla="*/ 222 w 248"/>
                  <a:gd name="T29" fmla="*/ 97 h 267"/>
                  <a:gd name="T30" fmla="*/ 197 w 248"/>
                  <a:gd name="T31" fmla="*/ 73 h 267"/>
                  <a:gd name="T32" fmla="*/ 197 w 248"/>
                  <a:gd name="T33" fmla="*/ 56 h 267"/>
                  <a:gd name="T34" fmla="*/ 233 w 248"/>
                  <a:gd name="T35" fmla="*/ 56 h 267"/>
                  <a:gd name="T36" fmla="*/ 248 w 248"/>
                  <a:gd name="T37" fmla="*/ 41 h 267"/>
                  <a:gd name="T38" fmla="*/ 231 w 248"/>
                  <a:gd name="T39" fmla="*/ 41 h 267"/>
                  <a:gd name="T40" fmla="*/ 207 w 248"/>
                  <a:gd name="T41" fmla="*/ 17 h 267"/>
                  <a:gd name="T42" fmla="*/ 197 w 248"/>
                  <a:gd name="T43" fmla="*/ 10 h 267"/>
                  <a:gd name="T44" fmla="*/ 197 w 248"/>
                  <a:gd name="T45" fmla="*/ 0 h 267"/>
                  <a:gd name="T46" fmla="*/ 162 w 248"/>
                  <a:gd name="T47" fmla="*/ 0 h 267"/>
                  <a:gd name="T48" fmla="*/ 162 w 248"/>
                  <a:gd name="T49" fmla="*/ 10 h 267"/>
                  <a:gd name="T50" fmla="*/ 153 w 248"/>
                  <a:gd name="T51" fmla="*/ 17 h 267"/>
                  <a:gd name="T52" fmla="*/ 143 w 248"/>
                  <a:gd name="T53" fmla="*/ 17 h 267"/>
                  <a:gd name="T54" fmla="*/ 143 w 248"/>
                  <a:gd name="T55" fmla="*/ 38 h 267"/>
                  <a:gd name="T56" fmla="*/ 151 w 248"/>
                  <a:gd name="T57" fmla="*/ 38 h 267"/>
                  <a:gd name="T58" fmla="*/ 151 w 248"/>
                  <a:gd name="T59" fmla="*/ 58 h 267"/>
                  <a:gd name="T60" fmla="*/ 140 w 248"/>
                  <a:gd name="T61" fmla="*/ 68 h 267"/>
                  <a:gd name="T62" fmla="*/ 123 w 248"/>
                  <a:gd name="T63" fmla="*/ 68 h 267"/>
                  <a:gd name="T64" fmla="*/ 123 w 248"/>
                  <a:gd name="T65" fmla="*/ 109 h 267"/>
                  <a:gd name="T66" fmla="*/ 106 w 248"/>
                  <a:gd name="T67" fmla="*/ 109 h 267"/>
                  <a:gd name="T68" fmla="*/ 93 w 248"/>
                  <a:gd name="T69" fmla="*/ 123 h 267"/>
                  <a:gd name="T70" fmla="*/ 80 w 248"/>
                  <a:gd name="T71" fmla="*/ 123 h 267"/>
                  <a:gd name="T72" fmla="*/ 80 w 248"/>
                  <a:gd name="T73" fmla="*/ 150 h 267"/>
                  <a:gd name="T74" fmla="*/ 0 w 248"/>
                  <a:gd name="T75" fmla="*/ 150 h 267"/>
                  <a:gd name="T76" fmla="*/ 35 w 248"/>
                  <a:gd name="T77" fmla="*/ 185 h 267"/>
                  <a:gd name="T78" fmla="*/ 35 w 248"/>
                  <a:gd name="T79" fmla="*/ 207 h 267"/>
                  <a:gd name="T80" fmla="*/ 24 w 248"/>
                  <a:gd name="T81" fmla="*/ 219 h 267"/>
                  <a:gd name="T82" fmla="*/ 24 w 248"/>
                  <a:gd name="T83" fmla="*/ 243 h 267"/>
                  <a:gd name="T84" fmla="*/ 24 w 248"/>
                  <a:gd name="T85" fmla="*/ 243 h 267"/>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48"/>
                  <a:gd name="T130" fmla="*/ 0 h 267"/>
                  <a:gd name="T131" fmla="*/ 248 w 248"/>
                  <a:gd name="T132" fmla="*/ 267 h 267"/>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48" h="267">
                    <a:moveTo>
                      <a:pt x="24" y="243"/>
                    </a:moveTo>
                    <a:lnTo>
                      <a:pt x="99" y="243"/>
                    </a:lnTo>
                    <a:lnTo>
                      <a:pt x="115" y="258"/>
                    </a:lnTo>
                    <a:lnTo>
                      <a:pt x="125" y="267"/>
                    </a:lnTo>
                    <a:lnTo>
                      <a:pt x="136" y="267"/>
                    </a:lnTo>
                    <a:lnTo>
                      <a:pt x="151" y="254"/>
                    </a:lnTo>
                    <a:lnTo>
                      <a:pt x="173" y="254"/>
                    </a:lnTo>
                    <a:lnTo>
                      <a:pt x="186" y="239"/>
                    </a:lnTo>
                    <a:lnTo>
                      <a:pt x="149" y="202"/>
                    </a:lnTo>
                    <a:lnTo>
                      <a:pt x="156" y="192"/>
                    </a:lnTo>
                    <a:lnTo>
                      <a:pt x="175" y="192"/>
                    </a:lnTo>
                    <a:lnTo>
                      <a:pt x="199" y="168"/>
                    </a:lnTo>
                    <a:lnTo>
                      <a:pt x="199" y="146"/>
                    </a:lnTo>
                    <a:lnTo>
                      <a:pt x="222" y="123"/>
                    </a:lnTo>
                    <a:lnTo>
                      <a:pt x="222" y="97"/>
                    </a:lnTo>
                    <a:lnTo>
                      <a:pt x="197" y="73"/>
                    </a:lnTo>
                    <a:lnTo>
                      <a:pt x="197" y="56"/>
                    </a:lnTo>
                    <a:lnTo>
                      <a:pt x="233" y="56"/>
                    </a:lnTo>
                    <a:lnTo>
                      <a:pt x="248" y="41"/>
                    </a:lnTo>
                    <a:lnTo>
                      <a:pt x="231" y="41"/>
                    </a:lnTo>
                    <a:lnTo>
                      <a:pt x="207" y="17"/>
                    </a:lnTo>
                    <a:lnTo>
                      <a:pt x="197" y="10"/>
                    </a:lnTo>
                    <a:lnTo>
                      <a:pt x="197" y="0"/>
                    </a:lnTo>
                    <a:lnTo>
                      <a:pt x="162" y="0"/>
                    </a:lnTo>
                    <a:lnTo>
                      <a:pt x="162" y="10"/>
                    </a:lnTo>
                    <a:lnTo>
                      <a:pt x="153" y="17"/>
                    </a:lnTo>
                    <a:lnTo>
                      <a:pt x="143" y="17"/>
                    </a:lnTo>
                    <a:lnTo>
                      <a:pt x="143" y="38"/>
                    </a:lnTo>
                    <a:lnTo>
                      <a:pt x="151" y="38"/>
                    </a:lnTo>
                    <a:lnTo>
                      <a:pt x="151" y="58"/>
                    </a:lnTo>
                    <a:lnTo>
                      <a:pt x="140" y="68"/>
                    </a:lnTo>
                    <a:lnTo>
                      <a:pt x="123" y="68"/>
                    </a:lnTo>
                    <a:lnTo>
                      <a:pt x="123" y="109"/>
                    </a:lnTo>
                    <a:lnTo>
                      <a:pt x="106" y="109"/>
                    </a:lnTo>
                    <a:lnTo>
                      <a:pt x="93" y="123"/>
                    </a:lnTo>
                    <a:lnTo>
                      <a:pt x="80" y="123"/>
                    </a:lnTo>
                    <a:lnTo>
                      <a:pt x="80" y="150"/>
                    </a:lnTo>
                    <a:lnTo>
                      <a:pt x="0" y="150"/>
                    </a:lnTo>
                    <a:lnTo>
                      <a:pt x="35" y="185"/>
                    </a:lnTo>
                    <a:lnTo>
                      <a:pt x="35" y="207"/>
                    </a:lnTo>
                    <a:lnTo>
                      <a:pt x="24" y="219"/>
                    </a:lnTo>
                    <a:lnTo>
                      <a:pt x="24" y="24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6" name="Freeform 148"/>
              <p:cNvSpPr>
                <a:spLocks/>
              </p:cNvSpPr>
              <p:nvPr/>
            </p:nvSpPr>
            <p:spPr bwMode="auto">
              <a:xfrm>
                <a:off x="3907" y="1700"/>
                <a:ext cx="352" cy="522"/>
              </a:xfrm>
              <a:custGeom>
                <a:avLst/>
                <a:gdLst>
                  <a:gd name="T0" fmla="*/ 0 w 352"/>
                  <a:gd name="T1" fmla="*/ 241 h 522"/>
                  <a:gd name="T2" fmla="*/ 19 w 352"/>
                  <a:gd name="T3" fmla="*/ 276 h 522"/>
                  <a:gd name="T4" fmla="*/ 47 w 352"/>
                  <a:gd name="T5" fmla="*/ 293 h 522"/>
                  <a:gd name="T6" fmla="*/ 78 w 352"/>
                  <a:gd name="T7" fmla="*/ 271 h 522"/>
                  <a:gd name="T8" fmla="*/ 78 w 352"/>
                  <a:gd name="T9" fmla="*/ 364 h 522"/>
                  <a:gd name="T10" fmla="*/ 108 w 352"/>
                  <a:gd name="T11" fmla="*/ 373 h 522"/>
                  <a:gd name="T12" fmla="*/ 127 w 352"/>
                  <a:gd name="T13" fmla="*/ 416 h 522"/>
                  <a:gd name="T14" fmla="*/ 127 w 352"/>
                  <a:gd name="T15" fmla="*/ 463 h 522"/>
                  <a:gd name="T16" fmla="*/ 141 w 352"/>
                  <a:gd name="T17" fmla="*/ 483 h 522"/>
                  <a:gd name="T18" fmla="*/ 181 w 352"/>
                  <a:gd name="T19" fmla="*/ 522 h 522"/>
                  <a:gd name="T20" fmla="*/ 201 w 352"/>
                  <a:gd name="T21" fmla="*/ 478 h 522"/>
                  <a:gd name="T22" fmla="*/ 216 w 352"/>
                  <a:gd name="T23" fmla="*/ 440 h 522"/>
                  <a:gd name="T24" fmla="*/ 216 w 352"/>
                  <a:gd name="T25" fmla="*/ 377 h 522"/>
                  <a:gd name="T26" fmla="*/ 259 w 352"/>
                  <a:gd name="T27" fmla="*/ 351 h 522"/>
                  <a:gd name="T28" fmla="*/ 279 w 352"/>
                  <a:gd name="T29" fmla="*/ 314 h 522"/>
                  <a:gd name="T30" fmla="*/ 313 w 352"/>
                  <a:gd name="T31" fmla="*/ 280 h 522"/>
                  <a:gd name="T32" fmla="*/ 352 w 352"/>
                  <a:gd name="T33" fmla="*/ 256 h 522"/>
                  <a:gd name="T34" fmla="*/ 328 w 352"/>
                  <a:gd name="T35" fmla="*/ 230 h 522"/>
                  <a:gd name="T36" fmla="*/ 337 w 352"/>
                  <a:gd name="T37" fmla="*/ 198 h 522"/>
                  <a:gd name="T38" fmla="*/ 322 w 352"/>
                  <a:gd name="T39" fmla="*/ 176 h 522"/>
                  <a:gd name="T40" fmla="*/ 277 w 352"/>
                  <a:gd name="T41" fmla="*/ 176 h 522"/>
                  <a:gd name="T42" fmla="*/ 229 w 352"/>
                  <a:gd name="T43" fmla="*/ 151 h 522"/>
                  <a:gd name="T44" fmla="*/ 203 w 352"/>
                  <a:gd name="T45" fmla="*/ 142 h 522"/>
                  <a:gd name="T46" fmla="*/ 182 w 352"/>
                  <a:gd name="T47" fmla="*/ 92 h 522"/>
                  <a:gd name="T48" fmla="*/ 149 w 352"/>
                  <a:gd name="T49" fmla="*/ 38 h 522"/>
                  <a:gd name="T50" fmla="*/ 97 w 352"/>
                  <a:gd name="T51" fmla="*/ 15 h 522"/>
                  <a:gd name="T52" fmla="*/ 61 w 352"/>
                  <a:gd name="T53" fmla="*/ 32 h 522"/>
                  <a:gd name="T54" fmla="*/ 84 w 352"/>
                  <a:gd name="T55" fmla="*/ 82 h 522"/>
                  <a:gd name="T56" fmla="*/ 61 w 352"/>
                  <a:gd name="T57" fmla="*/ 127 h 522"/>
                  <a:gd name="T58" fmla="*/ 20 w 352"/>
                  <a:gd name="T59" fmla="*/ 151 h 522"/>
                  <a:gd name="T60" fmla="*/ 50 w 352"/>
                  <a:gd name="T61" fmla="*/ 198 h 522"/>
                  <a:gd name="T62" fmla="*/ 15 w 352"/>
                  <a:gd name="T63" fmla="*/ 213 h 522"/>
                  <a:gd name="T64" fmla="*/ 0 w 352"/>
                  <a:gd name="T65" fmla="*/ 228 h 52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52"/>
                  <a:gd name="T100" fmla="*/ 0 h 522"/>
                  <a:gd name="T101" fmla="*/ 352 w 352"/>
                  <a:gd name="T102" fmla="*/ 522 h 52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52" h="522">
                    <a:moveTo>
                      <a:pt x="0" y="228"/>
                    </a:moveTo>
                    <a:lnTo>
                      <a:pt x="0" y="241"/>
                    </a:lnTo>
                    <a:lnTo>
                      <a:pt x="19" y="260"/>
                    </a:lnTo>
                    <a:lnTo>
                      <a:pt x="19" y="276"/>
                    </a:lnTo>
                    <a:lnTo>
                      <a:pt x="35" y="293"/>
                    </a:lnTo>
                    <a:lnTo>
                      <a:pt x="47" y="293"/>
                    </a:lnTo>
                    <a:lnTo>
                      <a:pt x="69" y="271"/>
                    </a:lnTo>
                    <a:lnTo>
                      <a:pt x="78" y="271"/>
                    </a:lnTo>
                    <a:lnTo>
                      <a:pt x="78" y="325"/>
                    </a:lnTo>
                    <a:lnTo>
                      <a:pt x="78" y="364"/>
                    </a:lnTo>
                    <a:lnTo>
                      <a:pt x="97" y="364"/>
                    </a:lnTo>
                    <a:lnTo>
                      <a:pt x="108" y="373"/>
                    </a:lnTo>
                    <a:lnTo>
                      <a:pt x="108" y="396"/>
                    </a:lnTo>
                    <a:lnTo>
                      <a:pt x="127" y="416"/>
                    </a:lnTo>
                    <a:lnTo>
                      <a:pt x="127" y="440"/>
                    </a:lnTo>
                    <a:lnTo>
                      <a:pt x="127" y="463"/>
                    </a:lnTo>
                    <a:lnTo>
                      <a:pt x="141" y="463"/>
                    </a:lnTo>
                    <a:lnTo>
                      <a:pt x="141" y="483"/>
                    </a:lnTo>
                    <a:lnTo>
                      <a:pt x="160" y="502"/>
                    </a:lnTo>
                    <a:lnTo>
                      <a:pt x="181" y="522"/>
                    </a:lnTo>
                    <a:lnTo>
                      <a:pt x="201" y="500"/>
                    </a:lnTo>
                    <a:lnTo>
                      <a:pt x="201" y="478"/>
                    </a:lnTo>
                    <a:lnTo>
                      <a:pt x="216" y="478"/>
                    </a:lnTo>
                    <a:lnTo>
                      <a:pt x="216" y="440"/>
                    </a:lnTo>
                    <a:lnTo>
                      <a:pt x="216" y="416"/>
                    </a:lnTo>
                    <a:lnTo>
                      <a:pt x="216" y="377"/>
                    </a:lnTo>
                    <a:lnTo>
                      <a:pt x="233" y="377"/>
                    </a:lnTo>
                    <a:lnTo>
                      <a:pt x="259" y="351"/>
                    </a:lnTo>
                    <a:lnTo>
                      <a:pt x="259" y="334"/>
                    </a:lnTo>
                    <a:lnTo>
                      <a:pt x="279" y="314"/>
                    </a:lnTo>
                    <a:lnTo>
                      <a:pt x="298" y="295"/>
                    </a:lnTo>
                    <a:lnTo>
                      <a:pt x="313" y="280"/>
                    </a:lnTo>
                    <a:lnTo>
                      <a:pt x="337" y="256"/>
                    </a:lnTo>
                    <a:lnTo>
                      <a:pt x="352" y="256"/>
                    </a:lnTo>
                    <a:lnTo>
                      <a:pt x="352" y="230"/>
                    </a:lnTo>
                    <a:lnTo>
                      <a:pt x="328" y="230"/>
                    </a:lnTo>
                    <a:lnTo>
                      <a:pt x="328" y="207"/>
                    </a:lnTo>
                    <a:lnTo>
                      <a:pt x="337" y="198"/>
                    </a:lnTo>
                    <a:lnTo>
                      <a:pt x="322" y="183"/>
                    </a:lnTo>
                    <a:lnTo>
                      <a:pt x="322" y="176"/>
                    </a:lnTo>
                    <a:lnTo>
                      <a:pt x="298" y="176"/>
                    </a:lnTo>
                    <a:lnTo>
                      <a:pt x="277" y="176"/>
                    </a:lnTo>
                    <a:lnTo>
                      <a:pt x="253" y="151"/>
                    </a:lnTo>
                    <a:lnTo>
                      <a:pt x="229" y="151"/>
                    </a:lnTo>
                    <a:lnTo>
                      <a:pt x="203" y="151"/>
                    </a:lnTo>
                    <a:lnTo>
                      <a:pt x="203" y="142"/>
                    </a:lnTo>
                    <a:lnTo>
                      <a:pt x="182" y="122"/>
                    </a:lnTo>
                    <a:lnTo>
                      <a:pt x="182" y="92"/>
                    </a:lnTo>
                    <a:lnTo>
                      <a:pt x="149" y="56"/>
                    </a:lnTo>
                    <a:lnTo>
                      <a:pt x="149" y="38"/>
                    </a:lnTo>
                    <a:lnTo>
                      <a:pt x="112" y="0"/>
                    </a:lnTo>
                    <a:lnTo>
                      <a:pt x="97" y="15"/>
                    </a:lnTo>
                    <a:lnTo>
                      <a:pt x="61" y="15"/>
                    </a:lnTo>
                    <a:lnTo>
                      <a:pt x="61" y="32"/>
                    </a:lnTo>
                    <a:lnTo>
                      <a:pt x="84" y="56"/>
                    </a:lnTo>
                    <a:lnTo>
                      <a:pt x="84" y="82"/>
                    </a:lnTo>
                    <a:lnTo>
                      <a:pt x="61" y="105"/>
                    </a:lnTo>
                    <a:lnTo>
                      <a:pt x="61" y="127"/>
                    </a:lnTo>
                    <a:lnTo>
                      <a:pt x="37" y="151"/>
                    </a:lnTo>
                    <a:lnTo>
                      <a:pt x="20" y="151"/>
                    </a:lnTo>
                    <a:lnTo>
                      <a:pt x="13" y="161"/>
                    </a:lnTo>
                    <a:lnTo>
                      <a:pt x="50" y="198"/>
                    </a:lnTo>
                    <a:lnTo>
                      <a:pt x="35" y="213"/>
                    </a:lnTo>
                    <a:lnTo>
                      <a:pt x="15" y="213"/>
                    </a:lnTo>
                    <a:lnTo>
                      <a:pt x="0" y="22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7" name="Freeform 149"/>
              <p:cNvSpPr>
                <a:spLocks/>
              </p:cNvSpPr>
              <p:nvPr/>
            </p:nvSpPr>
            <p:spPr bwMode="auto">
              <a:xfrm>
                <a:off x="4123" y="2191"/>
                <a:ext cx="41" cy="74"/>
              </a:xfrm>
              <a:custGeom>
                <a:avLst/>
                <a:gdLst>
                  <a:gd name="T0" fmla="*/ 9 w 41"/>
                  <a:gd name="T1" fmla="*/ 0 h 74"/>
                  <a:gd name="T2" fmla="*/ 32 w 41"/>
                  <a:gd name="T3" fmla="*/ 22 h 74"/>
                  <a:gd name="T4" fmla="*/ 41 w 41"/>
                  <a:gd name="T5" fmla="*/ 31 h 74"/>
                  <a:gd name="T6" fmla="*/ 41 w 41"/>
                  <a:gd name="T7" fmla="*/ 61 h 74"/>
                  <a:gd name="T8" fmla="*/ 28 w 41"/>
                  <a:gd name="T9" fmla="*/ 74 h 74"/>
                  <a:gd name="T10" fmla="*/ 0 w 41"/>
                  <a:gd name="T11" fmla="*/ 74 h 74"/>
                  <a:gd name="T12" fmla="*/ 0 w 41"/>
                  <a:gd name="T13" fmla="*/ 22 h 74"/>
                  <a:gd name="T14" fmla="*/ 0 w 41"/>
                  <a:gd name="T15" fmla="*/ 9 h 74"/>
                  <a:gd name="T16" fmla="*/ 9 w 41"/>
                  <a:gd name="T17" fmla="*/ 0 h 74"/>
                  <a:gd name="T18" fmla="*/ 9 w 41"/>
                  <a:gd name="T19" fmla="*/ 0 h 7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1"/>
                  <a:gd name="T31" fmla="*/ 0 h 74"/>
                  <a:gd name="T32" fmla="*/ 41 w 41"/>
                  <a:gd name="T33" fmla="*/ 74 h 7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1" h="74">
                    <a:moveTo>
                      <a:pt x="9" y="0"/>
                    </a:moveTo>
                    <a:lnTo>
                      <a:pt x="32" y="22"/>
                    </a:lnTo>
                    <a:lnTo>
                      <a:pt x="41" y="31"/>
                    </a:lnTo>
                    <a:lnTo>
                      <a:pt x="41" y="61"/>
                    </a:lnTo>
                    <a:lnTo>
                      <a:pt x="28" y="74"/>
                    </a:lnTo>
                    <a:lnTo>
                      <a:pt x="0" y="74"/>
                    </a:lnTo>
                    <a:lnTo>
                      <a:pt x="0" y="22"/>
                    </a:lnTo>
                    <a:lnTo>
                      <a:pt x="0" y="9"/>
                    </a:lnTo>
                    <a:lnTo>
                      <a:pt x="9"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8" name="Freeform 150"/>
              <p:cNvSpPr>
                <a:spLocks/>
              </p:cNvSpPr>
              <p:nvPr/>
            </p:nvSpPr>
            <p:spPr bwMode="auto">
              <a:xfrm>
                <a:off x="4089" y="1792"/>
                <a:ext cx="138" cy="84"/>
              </a:xfrm>
              <a:custGeom>
                <a:avLst/>
                <a:gdLst>
                  <a:gd name="T0" fmla="*/ 0 w 138"/>
                  <a:gd name="T1" fmla="*/ 0 h 84"/>
                  <a:gd name="T2" fmla="*/ 30 w 138"/>
                  <a:gd name="T3" fmla="*/ 0 h 84"/>
                  <a:gd name="T4" fmla="*/ 54 w 138"/>
                  <a:gd name="T5" fmla="*/ 24 h 84"/>
                  <a:gd name="T6" fmla="*/ 66 w 138"/>
                  <a:gd name="T7" fmla="*/ 35 h 84"/>
                  <a:gd name="T8" fmla="*/ 81 w 138"/>
                  <a:gd name="T9" fmla="*/ 35 h 84"/>
                  <a:gd name="T10" fmla="*/ 99 w 138"/>
                  <a:gd name="T11" fmla="*/ 52 h 84"/>
                  <a:gd name="T12" fmla="*/ 138 w 138"/>
                  <a:gd name="T13" fmla="*/ 52 h 84"/>
                  <a:gd name="T14" fmla="*/ 138 w 138"/>
                  <a:gd name="T15" fmla="*/ 84 h 84"/>
                  <a:gd name="T16" fmla="*/ 95 w 138"/>
                  <a:gd name="T17" fmla="*/ 84 h 84"/>
                  <a:gd name="T18" fmla="*/ 71 w 138"/>
                  <a:gd name="T19" fmla="*/ 59 h 84"/>
                  <a:gd name="T20" fmla="*/ 19 w 138"/>
                  <a:gd name="T21" fmla="*/ 59 h 84"/>
                  <a:gd name="T22" fmla="*/ 19 w 138"/>
                  <a:gd name="T23" fmla="*/ 50 h 84"/>
                  <a:gd name="T24" fmla="*/ 0 w 138"/>
                  <a:gd name="T25" fmla="*/ 31 h 84"/>
                  <a:gd name="T26" fmla="*/ 0 w 138"/>
                  <a:gd name="T27" fmla="*/ 0 h 84"/>
                  <a:gd name="T28" fmla="*/ 0 w 138"/>
                  <a:gd name="T29" fmla="*/ 0 h 84"/>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38"/>
                  <a:gd name="T46" fmla="*/ 0 h 84"/>
                  <a:gd name="T47" fmla="*/ 138 w 138"/>
                  <a:gd name="T48" fmla="*/ 84 h 84"/>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38" h="84">
                    <a:moveTo>
                      <a:pt x="0" y="0"/>
                    </a:moveTo>
                    <a:lnTo>
                      <a:pt x="30" y="0"/>
                    </a:lnTo>
                    <a:lnTo>
                      <a:pt x="54" y="24"/>
                    </a:lnTo>
                    <a:lnTo>
                      <a:pt x="66" y="35"/>
                    </a:lnTo>
                    <a:lnTo>
                      <a:pt x="81" y="35"/>
                    </a:lnTo>
                    <a:lnTo>
                      <a:pt x="99" y="52"/>
                    </a:lnTo>
                    <a:lnTo>
                      <a:pt x="138" y="52"/>
                    </a:lnTo>
                    <a:lnTo>
                      <a:pt x="138" y="84"/>
                    </a:lnTo>
                    <a:lnTo>
                      <a:pt x="95" y="84"/>
                    </a:lnTo>
                    <a:lnTo>
                      <a:pt x="71" y="59"/>
                    </a:lnTo>
                    <a:lnTo>
                      <a:pt x="19" y="59"/>
                    </a:lnTo>
                    <a:lnTo>
                      <a:pt x="19" y="50"/>
                    </a:lnTo>
                    <a:lnTo>
                      <a:pt x="0" y="31"/>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69" name="Freeform 151"/>
              <p:cNvSpPr>
                <a:spLocks/>
              </p:cNvSpPr>
              <p:nvPr/>
            </p:nvSpPr>
            <p:spPr bwMode="auto">
              <a:xfrm>
                <a:off x="4227" y="1876"/>
                <a:ext cx="95" cy="104"/>
              </a:xfrm>
              <a:custGeom>
                <a:avLst/>
                <a:gdLst>
                  <a:gd name="T0" fmla="*/ 0 w 95"/>
                  <a:gd name="T1" fmla="*/ 0 h 104"/>
                  <a:gd name="T2" fmla="*/ 38 w 95"/>
                  <a:gd name="T3" fmla="*/ 0 h 104"/>
                  <a:gd name="T4" fmla="*/ 38 w 95"/>
                  <a:gd name="T5" fmla="*/ 20 h 104"/>
                  <a:gd name="T6" fmla="*/ 78 w 95"/>
                  <a:gd name="T7" fmla="*/ 20 h 104"/>
                  <a:gd name="T8" fmla="*/ 78 w 95"/>
                  <a:gd name="T9" fmla="*/ 31 h 104"/>
                  <a:gd name="T10" fmla="*/ 64 w 95"/>
                  <a:gd name="T11" fmla="*/ 46 h 104"/>
                  <a:gd name="T12" fmla="*/ 82 w 95"/>
                  <a:gd name="T13" fmla="*/ 46 h 104"/>
                  <a:gd name="T14" fmla="*/ 82 w 95"/>
                  <a:gd name="T15" fmla="*/ 59 h 104"/>
                  <a:gd name="T16" fmla="*/ 95 w 95"/>
                  <a:gd name="T17" fmla="*/ 71 h 104"/>
                  <a:gd name="T18" fmla="*/ 95 w 95"/>
                  <a:gd name="T19" fmla="*/ 89 h 104"/>
                  <a:gd name="T20" fmla="*/ 80 w 95"/>
                  <a:gd name="T21" fmla="*/ 104 h 104"/>
                  <a:gd name="T22" fmla="*/ 80 w 95"/>
                  <a:gd name="T23" fmla="*/ 89 h 104"/>
                  <a:gd name="T24" fmla="*/ 69 w 95"/>
                  <a:gd name="T25" fmla="*/ 78 h 104"/>
                  <a:gd name="T26" fmla="*/ 58 w 95"/>
                  <a:gd name="T27" fmla="*/ 69 h 104"/>
                  <a:gd name="T28" fmla="*/ 54 w 95"/>
                  <a:gd name="T29" fmla="*/ 63 h 104"/>
                  <a:gd name="T30" fmla="*/ 54 w 95"/>
                  <a:gd name="T31" fmla="*/ 82 h 104"/>
                  <a:gd name="T32" fmla="*/ 32 w 95"/>
                  <a:gd name="T33" fmla="*/ 82 h 104"/>
                  <a:gd name="T34" fmla="*/ 32 w 95"/>
                  <a:gd name="T35" fmla="*/ 54 h 104"/>
                  <a:gd name="T36" fmla="*/ 6 w 95"/>
                  <a:gd name="T37" fmla="*/ 54 h 104"/>
                  <a:gd name="T38" fmla="*/ 6 w 95"/>
                  <a:gd name="T39" fmla="*/ 31 h 104"/>
                  <a:gd name="T40" fmla="*/ 17 w 95"/>
                  <a:gd name="T41" fmla="*/ 22 h 104"/>
                  <a:gd name="T42" fmla="*/ 0 w 95"/>
                  <a:gd name="T43" fmla="*/ 7 h 104"/>
                  <a:gd name="T44" fmla="*/ 0 w 95"/>
                  <a:gd name="T45" fmla="*/ 0 h 104"/>
                  <a:gd name="T46" fmla="*/ 0 w 95"/>
                  <a:gd name="T47" fmla="*/ 0 h 104"/>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95"/>
                  <a:gd name="T73" fmla="*/ 0 h 104"/>
                  <a:gd name="T74" fmla="*/ 95 w 95"/>
                  <a:gd name="T75" fmla="*/ 104 h 104"/>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95" h="104">
                    <a:moveTo>
                      <a:pt x="0" y="0"/>
                    </a:moveTo>
                    <a:lnTo>
                      <a:pt x="38" y="0"/>
                    </a:lnTo>
                    <a:lnTo>
                      <a:pt x="38" y="20"/>
                    </a:lnTo>
                    <a:lnTo>
                      <a:pt x="78" y="20"/>
                    </a:lnTo>
                    <a:lnTo>
                      <a:pt x="78" y="31"/>
                    </a:lnTo>
                    <a:lnTo>
                      <a:pt x="64" y="46"/>
                    </a:lnTo>
                    <a:lnTo>
                      <a:pt x="82" y="46"/>
                    </a:lnTo>
                    <a:lnTo>
                      <a:pt x="82" y="59"/>
                    </a:lnTo>
                    <a:lnTo>
                      <a:pt x="95" y="71"/>
                    </a:lnTo>
                    <a:lnTo>
                      <a:pt x="95" y="89"/>
                    </a:lnTo>
                    <a:lnTo>
                      <a:pt x="80" y="104"/>
                    </a:lnTo>
                    <a:lnTo>
                      <a:pt x="80" y="89"/>
                    </a:lnTo>
                    <a:lnTo>
                      <a:pt x="69" y="78"/>
                    </a:lnTo>
                    <a:lnTo>
                      <a:pt x="58" y="69"/>
                    </a:lnTo>
                    <a:lnTo>
                      <a:pt x="54" y="63"/>
                    </a:lnTo>
                    <a:lnTo>
                      <a:pt x="54" y="82"/>
                    </a:lnTo>
                    <a:lnTo>
                      <a:pt x="32" y="82"/>
                    </a:lnTo>
                    <a:lnTo>
                      <a:pt x="32" y="54"/>
                    </a:lnTo>
                    <a:lnTo>
                      <a:pt x="6" y="54"/>
                    </a:lnTo>
                    <a:lnTo>
                      <a:pt x="6" y="31"/>
                    </a:lnTo>
                    <a:lnTo>
                      <a:pt x="17" y="22"/>
                    </a:lnTo>
                    <a:lnTo>
                      <a:pt x="0" y="7"/>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0" name="Freeform 152"/>
              <p:cNvSpPr>
                <a:spLocks/>
              </p:cNvSpPr>
              <p:nvPr/>
            </p:nvSpPr>
            <p:spPr bwMode="auto">
              <a:xfrm>
                <a:off x="4227" y="1810"/>
                <a:ext cx="142" cy="137"/>
              </a:xfrm>
              <a:custGeom>
                <a:avLst/>
                <a:gdLst>
                  <a:gd name="T0" fmla="*/ 0 w 142"/>
                  <a:gd name="T1" fmla="*/ 34 h 137"/>
                  <a:gd name="T2" fmla="*/ 0 w 142"/>
                  <a:gd name="T3" fmla="*/ 23 h 137"/>
                  <a:gd name="T4" fmla="*/ 67 w 142"/>
                  <a:gd name="T5" fmla="*/ 23 h 137"/>
                  <a:gd name="T6" fmla="*/ 90 w 142"/>
                  <a:gd name="T7" fmla="*/ 0 h 137"/>
                  <a:gd name="T8" fmla="*/ 121 w 142"/>
                  <a:gd name="T9" fmla="*/ 0 h 137"/>
                  <a:gd name="T10" fmla="*/ 142 w 142"/>
                  <a:gd name="T11" fmla="*/ 23 h 137"/>
                  <a:gd name="T12" fmla="*/ 142 w 142"/>
                  <a:gd name="T13" fmla="*/ 41 h 137"/>
                  <a:gd name="T14" fmla="*/ 118 w 142"/>
                  <a:gd name="T15" fmla="*/ 68 h 137"/>
                  <a:gd name="T16" fmla="*/ 118 w 142"/>
                  <a:gd name="T17" fmla="*/ 103 h 137"/>
                  <a:gd name="T18" fmla="*/ 95 w 142"/>
                  <a:gd name="T19" fmla="*/ 103 h 137"/>
                  <a:gd name="T20" fmla="*/ 95 w 142"/>
                  <a:gd name="T21" fmla="*/ 137 h 137"/>
                  <a:gd name="T22" fmla="*/ 82 w 142"/>
                  <a:gd name="T23" fmla="*/ 125 h 137"/>
                  <a:gd name="T24" fmla="*/ 82 w 142"/>
                  <a:gd name="T25" fmla="*/ 112 h 137"/>
                  <a:gd name="T26" fmla="*/ 64 w 142"/>
                  <a:gd name="T27" fmla="*/ 112 h 137"/>
                  <a:gd name="T28" fmla="*/ 78 w 142"/>
                  <a:gd name="T29" fmla="*/ 97 h 137"/>
                  <a:gd name="T30" fmla="*/ 78 w 142"/>
                  <a:gd name="T31" fmla="*/ 86 h 137"/>
                  <a:gd name="T32" fmla="*/ 38 w 142"/>
                  <a:gd name="T33" fmla="*/ 86 h 137"/>
                  <a:gd name="T34" fmla="*/ 38 w 142"/>
                  <a:gd name="T35" fmla="*/ 66 h 137"/>
                  <a:gd name="T36" fmla="*/ 0 w 142"/>
                  <a:gd name="T37" fmla="*/ 66 h 137"/>
                  <a:gd name="T38" fmla="*/ 0 w 142"/>
                  <a:gd name="T39" fmla="*/ 34 h 137"/>
                  <a:gd name="T40" fmla="*/ 0 w 142"/>
                  <a:gd name="T41" fmla="*/ 34 h 137"/>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42"/>
                  <a:gd name="T64" fmla="*/ 0 h 137"/>
                  <a:gd name="T65" fmla="*/ 142 w 142"/>
                  <a:gd name="T66" fmla="*/ 137 h 137"/>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42" h="137">
                    <a:moveTo>
                      <a:pt x="0" y="34"/>
                    </a:moveTo>
                    <a:lnTo>
                      <a:pt x="0" y="23"/>
                    </a:lnTo>
                    <a:lnTo>
                      <a:pt x="67" y="23"/>
                    </a:lnTo>
                    <a:lnTo>
                      <a:pt x="90" y="0"/>
                    </a:lnTo>
                    <a:lnTo>
                      <a:pt x="121" y="0"/>
                    </a:lnTo>
                    <a:lnTo>
                      <a:pt x="142" y="23"/>
                    </a:lnTo>
                    <a:lnTo>
                      <a:pt x="142" y="41"/>
                    </a:lnTo>
                    <a:lnTo>
                      <a:pt x="118" y="68"/>
                    </a:lnTo>
                    <a:lnTo>
                      <a:pt x="118" y="103"/>
                    </a:lnTo>
                    <a:lnTo>
                      <a:pt x="95" y="103"/>
                    </a:lnTo>
                    <a:lnTo>
                      <a:pt x="95" y="137"/>
                    </a:lnTo>
                    <a:lnTo>
                      <a:pt x="82" y="125"/>
                    </a:lnTo>
                    <a:lnTo>
                      <a:pt x="82" y="112"/>
                    </a:lnTo>
                    <a:lnTo>
                      <a:pt x="64" y="112"/>
                    </a:lnTo>
                    <a:lnTo>
                      <a:pt x="78" y="97"/>
                    </a:lnTo>
                    <a:lnTo>
                      <a:pt x="78" y="86"/>
                    </a:lnTo>
                    <a:lnTo>
                      <a:pt x="38" y="86"/>
                    </a:lnTo>
                    <a:lnTo>
                      <a:pt x="38" y="66"/>
                    </a:lnTo>
                    <a:lnTo>
                      <a:pt x="0" y="66"/>
                    </a:lnTo>
                    <a:lnTo>
                      <a:pt x="0" y="3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1" name="Freeform 153"/>
              <p:cNvSpPr>
                <a:spLocks/>
              </p:cNvSpPr>
              <p:nvPr/>
            </p:nvSpPr>
            <p:spPr bwMode="auto">
              <a:xfrm>
                <a:off x="4307" y="1833"/>
                <a:ext cx="142" cy="350"/>
              </a:xfrm>
              <a:custGeom>
                <a:avLst/>
                <a:gdLst>
                  <a:gd name="T0" fmla="*/ 0 w 142"/>
                  <a:gd name="T1" fmla="*/ 147 h 350"/>
                  <a:gd name="T2" fmla="*/ 0 w 142"/>
                  <a:gd name="T3" fmla="*/ 155 h 350"/>
                  <a:gd name="T4" fmla="*/ 21 w 142"/>
                  <a:gd name="T5" fmla="*/ 155 h 350"/>
                  <a:gd name="T6" fmla="*/ 38 w 142"/>
                  <a:gd name="T7" fmla="*/ 171 h 350"/>
                  <a:gd name="T8" fmla="*/ 38 w 142"/>
                  <a:gd name="T9" fmla="*/ 188 h 350"/>
                  <a:gd name="T10" fmla="*/ 47 w 142"/>
                  <a:gd name="T11" fmla="*/ 188 h 350"/>
                  <a:gd name="T12" fmla="*/ 47 w 142"/>
                  <a:gd name="T13" fmla="*/ 233 h 350"/>
                  <a:gd name="T14" fmla="*/ 73 w 142"/>
                  <a:gd name="T15" fmla="*/ 233 h 350"/>
                  <a:gd name="T16" fmla="*/ 84 w 142"/>
                  <a:gd name="T17" fmla="*/ 222 h 350"/>
                  <a:gd name="T18" fmla="*/ 92 w 142"/>
                  <a:gd name="T19" fmla="*/ 222 h 350"/>
                  <a:gd name="T20" fmla="*/ 92 w 142"/>
                  <a:gd name="T21" fmla="*/ 240 h 350"/>
                  <a:gd name="T22" fmla="*/ 103 w 142"/>
                  <a:gd name="T23" fmla="*/ 240 h 350"/>
                  <a:gd name="T24" fmla="*/ 103 w 142"/>
                  <a:gd name="T25" fmla="*/ 261 h 350"/>
                  <a:gd name="T26" fmla="*/ 112 w 142"/>
                  <a:gd name="T27" fmla="*/ 261 h 350"/>
                  <a:gd name="T28" fmla="*/ 112 w 142"/>
                  <a:gd name="T29" fmla="*/ 283 h 350"/>
                  <a:gd name="T30" fmla="*/ 112 w 142"/>
                  <a:gd name="T31" fmla="*/ 320 h 350"/>
                  <a:gd name="T32" fmla="*/ 127 w 142"/>
                  <a:gd name="T33" fmla="*/ 320 h 350"/>
                  <a:gd name="T34" fmla="*/ 127 w 142"/>
                  <a:gd name="T35" fmla="*/ 350 h 350"/>
                  <a:gd name="T36" fmla="*/ 131 w 142"/>
                  <a:gd name="T37" fmla="*/ 350 h 350"/>
                  <a:gd name="T38" fmla="*/ 134 w 142"/>
                  <a:gd name="T39" fmla="*/ 350 h 350"/>
                  <a:gd name="T40" fmla="*/ 134 w 142"/>
                  <a:gd name="T41" fmla="*/ 306 h 350"/>
                  <a:gd name="T42" fmla="*/ 142 w 142"/>
                  <a:gd name="T43" fmla="*/ 306 h 350"/>
                  <a:gd name="T44" fmla="*/ 142 w 142"/>
                  <a:gd name="T45" fmla="*/ 285 h 350"/>
                  <a:gd name="T46" fmla="*/ 131 w 142"/>
                  <a:gd name="T47" fmla="*/ 274 h 350"/>
                  <a:gd name="T48" fmla="*/ 131 w 142"/>
                  <a:gd name="T49" fmla="*/ 259 h 350"/>
                  <a:gd name="T50" fmla="*/ 121 w 142"/>
                  <a:gd name="T51" fmla="*/ 259 h 350"/>
                  <a:gd name="T52" fmla="*/ 121 w 142"/>
                  <a:gd name="T53" fmla="*/ 222 h 350"/>
                  <a:gd name="T54" fmla="*/ 110 w 142"/>
                  <a:gd name="T55" fmla="*/ 210 h 350"/>
                  <a:gd name="T56" fmla="*/ 110 w 142"/>
                  <a:gd name="T57" fmla="*/ 192 h 350"/>
                  <a:gd name="T58" fmla="*/ 105 w 142"/>
                  <a:gd name="T59" fmla="*/ 186 h 350"/>
                  <a:gd name="T60" fmla="*/ 105 w 142"/>
                  <a:gd name="T61" fmla="*/ 169 h 350"/>
                  <a:gd name="T62" fmla="*/ 116 w 142"/>
                  <a:gd name="T63" fmla="*/ 158 h 350"/>
                  <a:gd name="T64" fmla="*/ 134 w 142"/>
                  <a:gd name="T65" fmla="*/ 158 h 350"/>
                  <a:gd name="T66" fmla="*/ 134 w 142"/>
                  <a:gd name="T67" fmla="*/ 128 h 350"/>
                  <a:gd name="T68" fmla="*/ 121 w 142"/>
                  <a:gd name="T69" fmla="*/ 128 h 350"/>
                  <a:gd name="T70" fmla="*/ 121 w 142"/>
                  <a:gd name="T71" fmla="*/ 108 h 350"/>
                  <a:gd name="T72" fmla="*/ 112 w 142"/>
                  <a:gd name="T73" fmla="*/ 97 h 350"/>
                  <a:gd name="T74" fmla="*/ 112 w 142"/>
                  <a:gd name="T75" fmla="*/ 89 h 350"/>
                  <a:gd name="T76" fmla="*/ 101 w 142"/>
                  <a:gd name="T77" fmla="*/ 80 h 350"/>
                  <a:gd name="T78" fmla="*/ 88 w 142"/>
                  <a:gd name="T79" fmla="*/ 80 h 350"/>
                  <a:gd name="T80" fmla="*/ 88 w 142"/>
                  <a:gd name="T81" fmla="*/ 58 h 350"/>
                  <a:gd name="T82" fmla="*/ 99 w 142"/>
                  <a:gd name="T83" fmla="*/ 58 h 350"/>
                  <a:gd name="T84" fmla="*/ 99 w 142"/>
                  <a:gd name="T85" fmla="*/ 18 h 350"/>
                  <a:gd name="T86" fmla="*/ 80 w 142"/>
                  <a:gd name="T87" fmla="*/ 0 h 350"/>
                  <a:gd name="T88" fmla="*/ 62 w 142"/>
                  <a:gd name="T89" fmla="*/ 0 h 350"/>
                  <a:gd name="T90" fmla="*/ 62 w 142"/>
                  <a:gd name="T91" fmla="*/ 18 h 350"/>
                  <a:gd name="T92" fmla="*/ 38 w 142"/>
                  <a:gd name="T93" fmla="*/ 45 h 350"/>
                  <a:gd name="T94" fmla="*/ 38 w 142"/>
                  <a:gd name="T95" fmla="*/ 80 h 350"/>
                  <a:gd name="T96" fmla="*/ 15 w 142"/>
                  <a:gd name="T97" fmla="*/ 80 h 350"/>
                  <a:gd name="T98" fmla="*/ 15 w 142"/>
                  <a:gd name="T99" fmla="*/ 132 h 350"/>
                  <a:gd name="T100" fmla="*/ 0 w 142"/>
                  <a:gd name="T101" fmla="*/ 147 h 350"/>
                  <a:gd name="T102" fmla="*/ 0 w 142"/>
                  <a:gd name="T103" fmla="*/ 147 h 35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142"/>
                  <a:gd name="T157" fmla="*/ 0 h 350"/>
                  <a:gd name="T158" fmla="*/ 142 w 142"/>
                  <a:gd name="T159" fmla="*/ 350 h 35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142" h="350">
                    <a:moveTo>
                      <a:pt x="0" y="147"/>
                    </a:moveTo>
                    <a:lnTo>
                      <a:pt x="0" y="155"/>
                    </a:lnTo>
                    <a:lnTo>
                      <a:pt x="21" y="155"/>
                    </a:lnTo>
                    <a:lnTo>
                      <a:pt x="38" y="171"/>
                    </a:lnTo>
                    <a:lnTo>
                      <a:pt x="38" y="188"/>
                    </a:lnTo>
                    <a:lnTo>
                      <a:pt x="47" y="188"/>
                    </a:lnTo>
                    <a:lnTo>
                      <a:pt x="47" y="233"/>
                    </a:lnTo>
                    <a:lnTo>
                      <a:pt x="73" y="233"/>
                    </a:lnTo>
                    <a:lnTo>
                      <a:pt x="84" y="222"/>
                    </a:lnTo>
                    <a:lnTo>
                      <a:pt x="92" y="222"/>
                    </a:lnTo>
                    <a:lnTo>
                      <a:pt x="92" y="240"/>
                    </a:lnTo>
                    <a:lnTo>
                      <a:pt x="103" y="240"/>
                    </a:lnTo>
                    <a:lnTo>
                      <a:pt x="103" y="261"/>
                    </a:lnTo>
                    <a:lnTo>
                      <a:pt x="112" y="261"/>
                    </a:lnTo>
                    <a:lnTo>
                      <a:pt x="112" y="283"/>
                    </a:lnTo>
                    <a:lnTo>
                      <a:pt x="112" y="320"/>
                    </a:lnTo>
                    <a:lnTo>
                      <a:pt x="127" y="320"/>
                    </a:lnTo>
                    <a:lnTo>
                      <a:pt x="127" y="350"/>
                    </a:lnTo>
                    <a:lnTo>
                      <a:pt x="131" y="350"/>
                    </a:lnTo>
                    <a:lnTo>
                      <a:pt x="134" y="350"/>
                    </a:lnTo>
                    <a:lnTo>
                      <a:pt x="134" y="306"/>
                    </a:lnTo>
                    <a:lnTo>
                      <a:pt x="142" y="306"/>
                    </a:lnTo>
                    <a:lnTo>
                      <a:pt x="142" y="285"/>
                    </a:lnTo>
                    <a:lnTo>
                      <a:pt x="131" y="274"/>
                    </a:lnTo>
                    <a:lnTo>
                      <a:pt x="131" y="259"/>
                    </a:lnTo>
                    <a:lnTo>
                      <a:pt x="121" y="259"/>
                    </a:lnTo>
                    <a:lnTo>
                      <a:pt x="121" y="222"/>
                    </a:lnTo>
                    <a:lnTo>
                      <a:pt x="110" y="210"/>
                    </a:lnTo>
                    <a:lnTo>
                      <a:pt x="110" y="192"/>
                    </a:lnTo>
                    <a:lnTo>
                      <a:pt x="105" y="186"/>
                    </a:lnTo>
                    <a:lnTo>
                      <a:pt x="105" y="169"/>
                    </a:lnTo>
                    <a:lnTo>
                      <a:pt x="116" y="158"/>
                    </a:lnTo>
                    <a:lnTo>
                      <a:pt x="134" y="158"/>
                    </a:lnTo>
                    <a:lnTo>
                      <a:pt x="134" y="128"/>
                    </a:lnTo>
                    <a:lnTo>
                      <a:pt x="121" y="128"/>
                    </a:lnTo>
                    <a:lnTo>
                      <a:pt x="121" y="108"/>
                    </a:lnTo>
                    <a:lnTo>
                      <a:pt x="112" y="97"/>
                    </a:lnTo>
                    <a:lnTo>
                      <a:pt x="112" y="89"/>
                    </a:lnTo>
                    <a:lnTo>
                      <a:pt x="101" y="80"/>
                    </a:lnTo>
                    <a:lnTo>
                      <a:pt x="88" y="80"/>
                    </a:lnTo>
                    <a:lnTo>
                      <a:pt x="88" y="58"/>
                    </a:lnTo>
                    <a:lnTo>
                      <a:pt x="99" y="58"/>
                    </a:lnTo>
                    <a:lnTo>
                      <a:pt x="99" y="18"/>
                    </a:lnTo>
                    <a:lnTo>
                      <a:pt x="80" y="0"/>
                    </a:lnTo>
                    <a:lnTo>
                      <a:pt x="62" y="0"/>
                    </a:lnTo>
                    <a:lnTo>
                      <a:pt x="62" y="18"/>
                    </a:lnTo>
                    <a:lnTo>
                      <a:pt x="38" y="45"/>
                    </a:lnTo>
                    <a:lnTo>
                      <a:pt x="38" y="80"/>
                    </a:lnTo>
                    <a:lnTo>
                      <a:pt x="15" y="80"/>
                    </a:lnTo>
                    <a:lnTo>
                      <a:pt x="15" y="132"/>
                    </a:lnTo>
                    <a:lnTo>
                      <a:pt x="0" y="14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2" name="Freeform 154"/>
              <p:cNvSpPr>
                <a:spLocks/>
              </p:cNvSpPr>
              <p:nvPr/>
            </p:nvSpPr>
            <p:spPr bwMode="auto">
              <a:xfrm>
                <a:off x="4412" y="1991"/>
                <a:ext cx="136" cy="274"/>
              </a:xfrm>
              <a:custGeom>
                <a:avLst/>
                <a:gdLst>
                  <a:gd name="T0" fmla="*/ 26 w 136"/>
                  <a:gd name="T1" fmla="*/ 192 h 274"/>
                  <a:gd name="T2" fmla="*/ 26 w 136"/>
                  <a:gd name="T3" fmla="*/ 231 h 274"/>
                  <a:gd name="T4" fmla="*/ 52 w 136"/>
                  <a:gd name="T5" fmla="*/ 258 h 274"/>
                  <a:gd name="T6" fmla="*/ 61 w 136"/>
                  <a:gd name="T7" fmla="*/ 267 h 274"/>
                  <a:gd name="T8" fmla="*/ 70 w 136"/>
                  <a:gd name="T9" fmla="*/ 267 h 274"/>
                  <a:gd name="T10" fmla="*/ 80 w 136"/>
                  <a:gd name="T11" fmla="*/ 274 h 274"/>
                  <a:gd name="T12" fmla="*/ 93 w 136"/>
                  <a:gd name="T13" fmla="*/ 274 h 274"/>
                  <a:gd name="T14" fmla="*/ 93 w 136"/>
                  <a:gd name="T15" fmla="*/ 265 h 274"/>
                  <a:gd name="T16" fmla="*/ 55 w 136"/>
                  <a:gd name="T17" fmla="*/ 228 h 274"/>
                  <a:gd name="T18" fmla="*/ 48 w 136"/>
                  <a:gd name="T19" fmla="*/ 222 h 274"/>
                  <a:gd name="T20" fmla="*/ 48 w 136"/>
                  <a:gd name="T21" fmla="*/ 203 h 274"/>
                  <a:gd name="T22" fmla="*/ 41 w 136"/>
                  <a:gd name="T23" fmla="*/ 203 h 274"/>
                  <a:gd name="T24" fmla="*/ 41 w 136"/>
                  <a:gd name="T25" fmla="*/ 183 h 274"/>
                  <a:gd name="T26" fmla="*/ 50 w 136"/>
                  <a:gd name="T27" fmla="*/ 183 h 274"/>
                  <a:gd name="T28" fmla="*/ 50 w 136"/>
                  <a:gd name="T29" fmla="*/ 148 h 274"/>
                  <a:gd name="T30" fmla="*/ 50 w 136"/>
                  <a:gd name="T31" fmla="*/ 125 h 274"/>
                  <a:gd name="T32" fmla="*/ 65 w 136"/>
                  <a:gd name="T33" fmla="*/ 142 h 274"/>
                  <a:gd name="T34" fmla="*/ 78 w 136"/>
                  <a:gd name="T35" fmla="*/ 153 h 274"/>
                  <a:gd name="T36" fmla="*/ 89 w 136"/>
                  <a:gd name="T37" fmla="*/ 153 h 274"/>
                  <a:gd name="T38" fmla="*/ 89 w 136"/>
                  <a:gd name="T39" fmla="*/ 174 h 274"/>
                  <a:gd name="T40" fmla="*/ 102 w 136"/>
                  <a:gd name="T41" fmla="*/ 174 h 274"/>
                  <a:gd name="T42" fmla="*/ 102 w 136"/>
                  <a:gd name="T43" fmla="*/ 155 h 274"/>
                  <a:gd name="T44" fmla="*/ 83 w 136"/>
                  <a:gd name="T45" fmla="*/ 136 h 274"/>
                  <a:gd name="T46" fmla="*/ 83 w 136"/>
                  <a:gd name="T47" fmla="*/ 118 h 274"/>
                  <a:gd name="T48" fmla="*/ 93 w 136"/>
                  <a:gd name="T49" fmla="*/ 110 h 274"/>
                  <a:gd name="T50" fmla="*/ 128 w 136"/>
                  <a:gd name="T51" fmla="*/ 110 h 274"/>
                  <a:gd name="T52" fmla="*/ 136 w 136"/>
                  <a:gd name="T53" fmla="*/ 103 h 274"/>
                  <a:gd name="T54" fmla="*/ 136 w 136"/>
                  <a:gd name="T55" fmla="*/ 88 h 274"/>
                  <a:gd name="T56" fmla="*/ 109 w 136"/>
                  <a:gd name="T57" fmla="*/ 62 h 274"/>
                  <a:gd name="T58" fmla="*/ 109 w 136"/>
                  <a:gd name="T59" fmla="*/ 47 h 274"/>
                  <a:gd name="T60" fmla="*/ 96 w 136"/>
                  <a:gd name="T61" fmla="*/ 32 h 274"/>
                  <a:gd name="T62" fmla="*/ 83 w 136"/>
                  <a:gd name="T63" fmla="*/ 45 h 274"/>
                  <a:gd name="T64" fmla="*/ 70 w 136"/>
                  <a:gd name="T65" fmla="*/ 45 h 274"/>
                  <a:gd name="T66" fmla="*/ 70 w 136"/>
                  <a:gd name="T67" fmla="*/ 52 h 274"/>
                  <a:gd name="T68" fmla="*/ 55 w 136"/>
                  <a:gd name="T69" fmla="*/ 52 h 274"/>
                  <a:gd name="T70" fmla="*/ 55 w 136"/>
                  <a:gd name="T71" fmla="*/ 32 h 274"/>
                  <a:gd name="T72" fmla="*/ 55 w 136"/>
                  <a:gd name="T73" fmla="*/ 11 h 274"/>
                  <a:gd name="T74" fmla="*/ 44 w 136"/>
                  <a:gd name="T75" fmla="*/ 0 h 274"/>
                  <a:gd name="T76" fmla="*/ 29 w 136"/>
                  <a:gd name="T77" fmla="*/ 0 h 274"/>
                  <a:gd name="T78" fmla="*/ 11 w 136"/>
                  <a:gd name="T79" fmla="*/ 0 h 274"/>
                  <a:gd name="T80" fmla="*/ 0 w 136"/>
                  <a:gd name="T81" fmla="*/ 11 h 274"/>
                  <a:gd name="T82" fmla="*/ 0 w 136"/>
                  <a:gd name="T83" fmla="*/ 28 h 274"/>
                  <a:gd name="T84" fmla="*/ 5 w 136"/>
                  <a:gd name="T85" fmla="*/ 34 h 274"/>
                  <a:gd name="T86" fmla="*/ 5 w 136"/>
                  <a:gd name="T87" fmla="*/ 52 h 274"/>
                  <a:gd name="T88" fmla="*/ 16 w 136"/>
                  <a:gd name="T89" fmla="*/ 64 h 274"/>
                  <a:gd name="T90" fmla="*/ 16 w 136"/>
                  <a:gd name="T91" fmla="*/ 101 h 274"/>
                  <a:gd name="T92" fmla="*/ 26 w 136"/>
                  <a:gd name="T93" fmla="*/ 101 h 274"/>
                  <a:gd name="T94" fmla="*/ 26 w 136"/>
                  <a:gd name="T95" fmla="*/ 116 h 274"/>
                  <a:gd name="T96" fmla="*/ 37 w 136"/>
                  <a:gd name="T97" fmla="*/ 127 h 274"/>
                  <a:gd name="T98" fmla="*/ 37 w 136"/>
                  <a:gd name="T99" fmla="*/ 148 h 274"/>
                  <a:gd name="T100" fmla="*/ 29 w 136"/>
                  <a:gd name="T101" fmla="*/ 148 h 274"/>
                  <a:gd name="T102" fmla="*/ 29 w 136"/>
                  <a:gd name="T103" fmla="*/ 192 h 274"/>
                  <a:gd name="T104" fmla="*/ 26 w 136"/>
                  <a:gd name="T105" fmla="*/ 192 h 274"/>
                  <a:gd name="T106" fmla="*/ 26 w 136"/>
                  <a:gd name="T107" fmla="*/ 192 h 274"/>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136"/>
                  <a:gd name="T163" fmla="*/ 0 h 274"/>
                  <a:gd name="T164" fmla="*/ 136 w 136"/>
                  <a:gd name="T165" fmla="*/ 274 h 274"/>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136" h="274">
                    <a:moveTo>
                      <a:pt x="26" y="192"/>
                    </a:moveTo>
                    <a:lnTo>
                      <a:pt x="26" y="231"/>
                    </a:lnTo>
                    <a:lnTo>
                      <a:pt x="52" y="258"/>
                    </a:lnTo>
                    <a:lnTo>
                      <a:pt x="61" y="267"/>
                    </a:lnTo>
                    <a:lnTo>
                      <a:pt x="70" y="267"/>
                    </a:lnTo>
                    <a:lnTo>
                      <a:pt x="80" y="274"/>
                    </a:lnTo>
                    <a:lnTo>
                      <a:pt x="93" y="274"/>
                    </a:lnTo>
                    <a:lnTo>
                      <a:pt x="93" y="265"/>
                    </a:lnTo>
                    <a:lnTo>
                      <a:pt x="55" y="228"/>
                    </a:lnTo>
                    <a:lnTo>
                      <a:pt x="48" y="222"/>
                    </a:lnTo>
                    <a:lnTo>
                      <a:pt x="48" y="203"/>
                    </a:lnTo>
                    <a:lnTo>
                      <a:pt x="41" y="203"/>
                    </a:lnTo>
                    <a:lnTo>
                      <a:pt x="41" y="183"/>
                    </a:lnTo>
                    <a:lnTo>
                      <a:pt x="50" y="183"/>
                    </a:lnTo>
                    <a:lnTo>
                      <a:pt x="50" y="148"/>
                    </a:lnTo>
                    <a:lnTo>
                      <a:pt x="50" y="125"/>
                    </a:lnTo>
                    <a:lnTo>
                      <a:pt x="65" y="142"/>
                    </a:lnTo>
                    <a:lnTo>
                      <a:pt x="78" y="153"/>
                    </a:lnTo>
                    <a:lnTo>
                      <a:pt x="89" y="153"/>
                    </a:lnTo>
                    <a:lnTo>
                      <a:pt x="89" y="174"/>
                    </a:lnTo>
                    <a:lnTo>
                      <a:pt x="102" y="174"/>
                    </a:lnTo>
                    <a:lnTo>
                      <a:pt x="102" y="155"/>
                    </a:lnTo>
                    <a:lnTo>
                      <a:pt x="83" y="136"/>
                    </a:lnTo>
                    <a:lnTo>
                      <a:pt x="83" y="118"/>
                    </a:lnTo>
                    <a:lnTo>
                      <a:pt x="93" y="110"/>
                    </a:lnTo>
                    <a:lnTo>
                      <a:pt x="128" y="110"/>
                    </a:lnTo>
                    <a:lnTo>
                      <a:pt x="136" y="103"/>
                    </a:lnTo>
                    <a:lnTo>
                      <a:pt x="136" y="88"/>
                    </a:lnTo>
                    <a:lnTo>
                      <a:pt x="109" y="62"/>
                    </a:lnTo>
                    <a:lnTo>
                      <a:pt x="109" y="47"/>
                    </a:lnTo>
                    <a:lnTo>
                      <a:pt x="96" y="32"/>
                    </a:lnTo>
                    <a:lnTo>
                      <a:pt x="83" y="45"/>
                    </a:lnTo>
                    <a:lnTo>
                      <a:pt x="70" y="45"/>
                    </a:lnTo>
                    <a:lnTo>
                      <a:pt x="70" y="52"/>
                    </a:lnTo>
                    <a:lnTo>
                      <a:pt x="55" y="52"/>
                    </a:lnTo>
                    <a:lnTo>
                      <a:pt x="55" y="32"/>
                    </a:lnTo>
                    <a:lnTo>
                      <a:pt x="55" y="11"/>
                    </a:lnTo>
                    <a:lnTo>
                      <a:pt x="44" y="0"/>
                    </a:lnTo>
                    <a:lnTo>
                      <a:pt x="29" y="0"/>
                    </a:lnTo>
                    <a:lnTo>
                      <a:pt x="11" y="0"/>
                    </a:lnTo>
                    <a:lnTo>
                      <a:pt x="0" y="11"/>
                    </a:lnTo>
                    <a:lnTo>
                      <a:pt x="0" y="28"/>
                    </a:lnTo>
                    <a:lnTo>
                      <a:pt x="5" y="34"/>
                    </a:lnTo>
                    <a:lnTo>
                      <a:pt x="5" y="52"/>
                    </a:lnTo>
                    <a:lnTo>
                      <a:pt x="16" y="64"/>
                    </a:lnTo>
                    <a:lnTo>
                      <a:pt x="16" y="101"/>
                    </a:lnTo>
                    <a:lnTo>
                      <a:pt x="26" y="101"/>
                    </a:lnTo>
                    <a:lnTo>
                      <a:pt x="26" y="116"/>
                    </a:lnTo>
                    <a:lnTo>
                      <a:pt x="37" y="127"/>
                    </a:lnTo>
                    <a:lnTo>
                      <a:pt x="37" y="148"/>
                    </a:lnTo>
                    <a:lnTo>
                      <a:pt x="29" y="148"/>
                    </a:lnTo>
                    <a:lnTo>
                      <a:pt x="29" y="192"/>
                    </a:lnTo>
                    <a:lnTo>
                      <a:pt x="26" y="19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3" name="Freeform 155"/>
              <p:cNvSpPr>
                <a:spLocks/>
              </p:cNvSpPr>
              <p:nvPr/>
            </p:nvSpPr>
            <p:spPr bwMode="auto">
              <a:xfrm>
                <a:off x="4441" y="1945"/>
                <a:ext cx="142" cy="153"/>
              </a:xfrm>
              <a:custGeom>
                <a:avLst/>
                <a:gdLst>
                  <a:gd name="T0" fmla="*/ 0 w 142"/>
                  <a:gd name="T1" fmla="*/ 16 h 153"/>
                  <a:gd name="T2" fmla="*/ 13 w 142"/>
                  <a:gd name="T3" fmla="*/ 16 h 153"/>
                  <a:gd name="T4" fmla="*/ 30 w 142"/>
                  <a:gd name="T5" fmla="*/ 0 h 153"/>
                  <a:gd name="T6" fmla="*/ 40 w 142"/>
                  <a:gd name="T7" fmla="*/ 0 h 153"/>
                  <a:gd name="T8" fmla="*/ 40 w 142"/>
                  <a:gd name="T9" fmla="*/ 18 h 153"/>
                  <a:gd name="T10" fmla="*/ 58 w 142"/>
                  <a:gd name="T11" fmla="*/ 35 h 153"/>
                  <a:gd name="T12" fmla="*/ 80 w 142"/>
                  <a:gd name="T13" fmla="*/ 59 h 153"/>
                  <a:gd name="T14" fmla="*/ 112 w 142"/>
                  <a:gd name="T15" fmla="*/ 91 h 153"/>
                  <a:gd name="T16" fmla="*/ 129 w 142"/>
                  <a:gd name="T17" fmla="*/ 108 h 153"/>
                  <a:gd name="T18" fmla="*/ 129 w 142"/>
                  <a:gd name="T19" fmla="*/ 125 h 153"/>
                  <a:gd name="T20" fmla="*/ 142 w 142"/>
                  <a:gd name="T21" fmla="*/ 138 h 153"/>
                  <a:gd name="T22" fmla="*/ 142 w 142"/>
                  <a:gd name="T23" fmla="*/ 153 h 153"/>
                  <a:gd name="T24" fmla="*/ 121 w 142"/>
                  <a:gd name="T25" fmla="*/ 153 h 153"/>
                  <a:gd name="T26" fmla="*/ 103 w 142"/>
                  <a:gd name="T27" fmla="*/ 153 h 153"/>
                  <a:gd name="T28" fmla="*/ 107 w 142"/>
                  <a:gd name="T29" fmla="*/ 149 h 153"/>
                  <a:gd name="T30" fmla="*/ 107 w 142"/>
                  <a:gd name="T31" fmla="*/ 134 h 153"/>
                  <a:gd name="T32" fmla="*/ 80 w 142"/>
                  <a:gd name="T33" fmla="*/ 106 h 153"/>
                  <a:gd name="T34" fmla="*/ 80 w 142"/>
                  <a:gd name="T35" fmla="*/ 93 h 153"/>
                  <a:gd name="T36" fmla="*/ 67 w 142"/>
                  <a:gd name="T37" fmla="*/ 78 h 153"/>
                  <a:gd name="T38" fmla="*/ 54 w 142"/>
                  <a:gd name="T39" fmla="*/ 91 h 153"/>
                  <a:gd name="T40" fmla="*/ 41 w 142"/>
                  <a:gd name="T41" fmla="*/ 91 h 153"/>
                  <a:gd name="T42" fmla="*/ 41 w 142"/>
                  <a:gd name="T43" fmla="*/ 98 h 153"/>
                  <a:gd name="T44" fmla="*/ 26 w 142"/>
                  <a:gd name="T45" fmla="*/ 98 h 153"/>
                  <a:gd name="T46" fmla="*/ 26 w 142"/>
                  <a:gd name="T47" fmla="*/ 57 h 153"/>
                  <a:gd name="T48" fmla="*/ 15 w 142"/>
                  <a:gd name="T49" fmla="*/ 46 h 153"/>
                  <a:gd name="T50" fmla="*/ 0 w 142"/>
                  <a:gd name="T51" fmla="*/ 46 h 153"/>
                  <a:gd name="T52" fmla="*/ 0 w 142"/>
                  <a:gd name="T53" fmla="*/ 16 h 153"/>
                  <a:gd name="T54" fmla="*/ 0 w 142"/>
                  <a:gd name="T55" fmla="*/ 16 h 15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142"/>
                  <a:gd name="T85" fmla="*/ 0 h 153"/>
                  <a:gd name="T86" fmla="*/ 142 w 142"/>
                  <a:gd name="T87" fmla="*/ 153 h 15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142" h="153">
                    <a:moveTo>
                      <a:pt x="0" y="16"/>
                    </a:moveTo>
                    <a:lnTo>
                      <a:pt x="13" y="16"/>
                    </a:lnTo>
                    <a:lnTo>
                      <a:pt x="30" y="0"/>
                    </a:lnTo>
                    <a:lnTo>
                      <a:pt x="40" y="0"/>
                    </a:lnTo>
                    <a:lnTo>
                      <a:pt x="40" y="18"/>
                    </a:lnTo>
                    <a:lnTo>
                      <a:pt x="58" y="35"/>
                    </a:lnTo>
                    <a:lnTo>
                      <a:pt x="80" y="59"/>
                    </a:lnTo>
                    <a:lnTo>
                      <a:pt x="112" y="91"/>
                    </a:lnTo>
                    <a:lnTo>
                      <a:pt x="129" y="108"/>
                    </a:lnTo>
                    <a:lnTo>
                      <a:pt x="129" y="125"/>
                    </a:lnTo>
                    <a:lnTo>
                      <a:pt x="142" y="138"/>
                    </a:lnTo>
                    <a:lnTo>
                      <a:pt x="142" y="153"/>
                    </a:lnTo>
                    <a:lnTo>
                      <a:pt x="121" y="153"/>
                    </a:lnTo>
                    <a:lnTo>
                      <a:pt x="103" y="153"/>
                    </a:lnTo>
                    <a:lnTo>
                      <a:pt x="107" y="149"/>
                    </a:lnTo>
                    <a:lnTo>
                      <a:pt x="107" y="134"/>
                    </a:lnTo>
                    <a:lnTo>
                      <a:pt x="80" y="106"/>
                    </a:lnTo>
                    <a:lnTo>
                      <a:pt x="80" y="93"/>
                    </a:lnTo>
                    <a:lnTo>
                      <a:pt x="67" y="78"/>
                    </a:lnTo>
                    <a:lnTo>
                      <a:pt x="54" y="91"/>
                    </a:lnTo>
                    <a:lnTo>
                      <a:pt x="41" y="91"/>
                    </a:lnTo>
                    <a:lnTo>
                      <a:pt x="41" y="98"/>
                    </a:lnTo>
                    <a:lnTo>
                      <a:pt x="26" y="98"/>
                    </a:lnTo>
                    <a:lnTo>
                      <a:pt x="26" y="57"/>
                    </a:lnTo>
                    <a:lnTo>
                      <a:pt x="15" y="46"/>
                    </a:lnTo>
                    <a:lnTo>
                      <a:pt x="0" y="46"/>
                    </a:lnTo>
                    <a:lnTo>
                      <a:pt x="0" y="1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4" name="Freeform 156"/>
              <p:cNvSpPr>
                <a:spLocks/>
              </p:cNvSpPr>
              <p:nvPr/>
            </p:nvSpPr>
            <p:spPr bwMode="auto">
              <a:xfrm>
                <a:off x="4495" y="2098"/>
                <a:ext cx="94" cy="82"/>
              </a:xfrm>
              <a:custGeom>
                <a:avLst/>
                <a:gdLst>
                  <a:gd name="T0" fmla="*/ 19 w 94"/>
                  <a:gd name="T1" fmla="*/ 67 h 82"/>
                  <a:gd name="T2" fmla="*/ 34 w 94"/>
                  <a:gd name="T3" fmla="*/ 82 h 82"/>
                  <a:gd name="T4" fmla="*/ 49 w 94"/>
                  <a:gd name="T5" fmla="*/ 82 h 82"/>
                  <a:gd name="T6" fmla="*/ 62 w 94"/>
                  <a:gd name="T7" fmla="*/ 69 h 82"/>
                  <a:gd name="T8" fmla="*/ 69 w 94"/>
                  <a:gd name="T9" fmla="*/ 61 h 82"/>
                  <a:gd name="T10" fmla="*/ 79 w 94"/>
                  <a:gd name="T11" fmla="*/ 52 h 82"/>
                  <a:gd name="T12" fmla="*/ 79 w 94"/>
                  <a:gd name="T13" fmla="*/ 44 h 82"/>
                  <a:gd name="T14" fmla="*/ 94 w 94"/>
                  <a:gd name="T15" fmla="*/ 29 h 82"/>
                  <a:gd name="T16" fmla="*/ 94 w 94"/>
                  <a:gd name="T17" fmla="*/ 16 h 82"/>
                  <a:gd name="T18" fmla="*/ 88 w 94"/>
                  <a:gd name="T19" fmla="*/ 16 h 82"/>
                  <a:gd name="T20" fmla="*/ 88 w 94"/>
                  <a:gd name="T21" fmla="*/ 0 h 82"/>
                  <a:gd name="T22" fmla="*/ 49 w 94"/>
                  <a:gd name="T23" fmla="*/ 0 h 82"/>
                  <a:gd name="T24" fmla="*/ 45 w 94"/>
                  <a:gd name="T25" fmla="*/ 3 h 82"/>
                  <a:gd name="T26" fmla="*/ 10 w 94"/>
                  <a:gd name="T27" fmla="*/ 3 h 82"/>
                  <a:gd name="T28" fmla="*/ 0 w 94"/>
                  <a:gd name="T29" fmla="*/ 11 h 82"/>
                  <a:gd name="T30" fmla="*/ 0 w 94"/>
                  <a:gd name="T31" fmla="*/ 29 h 82"/>
                  <a:gd name="T32" fmla="*/ 19 w 94"/>
                  <a:gd name="T33" fmla="*/ 48 h 82"/>
                  <a:gd name="T34" fmla="*/ 19 w 94"/>
                  <a:gd name="T35" fmla="*/ 67 h 82"/>
                  <a:gd name="T36" fmla="*/ 19 w 94"/>
                  <a:gd name="T37" fmla="*/ 67 h 8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94"/>
                  <a:gd name="T58" fmla="*/ 0 h 82"/>
                  <a:gd name="T59" fmla="*/ 94 w 94"/>
                  <a:gd name="T60" fmla="*/ 82 h 8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94" h="82">
                    <a:moveTo>
                      <a:pt x="19" y="67"/>
                    </a:moveTo>
                    <a:lnTo>
                      <a:pt x="34" y="82"/>
                    </a:lnTo>
                    <a:lnTo>
                      <a:pt x="49" y="82"/>
                    </a:lnTo>
                    <a:lnTo>
                      <a:pt x="62" y="69"/>
                    </a:lnTo>
                    <a:lnTo>
                      <a:pt x="69" y="61"/>
                    </a:lnTo>
                    <a:lnTo>
                      <a:pt x="79" y="52"/>
                    </a:lnTo>
                    <a:lnTo>
                      <a:pt x="79" y="44"/>
                    </a:lnTo>
                    <a:lnTo>
                      <a:pt x="94" y="29"/>
                    </a:lnTo>
                    <a:lnTo>
                      <a:pt x="94" y="16"/>
                    </a:lnTo>
                    <a:lnTo>
                      <a:pt x="88" y="16"/>
                    </a:lnTo>
                    <a:lnTo>
                      <a:pt x="88" y="0"/>
                    </a:lnTo>
                    <a:lnTo>
                      <a:pt x="49" y="0"/>
                    </a:lnTo>
                    <a:lnTo>
                      <a:pt x="45" y="3"/>
                    </a:lnTo>
                    <a:lnTo>
                      <a:pt x="10" y="3"/>
                    </a:lnTo>
                    <a:lnTo>
                      <a:pt x="0" y="11"/>
                    </a:lnTo>
                    <a:lnTo>
                      <a:pt x="0" y="29"/>
                    </a:lnTo>
                    <a:lnTo>
                      <a:pt x="19" y="48"/>
                    </a:lnTo>
                    <a:lnTo>
                      <a:pt x="19" y="6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5" name="Freeform 157"/>
              <p:cNvSpPr>
                <a:spLocks/>
              </p:cNvSpPr>
              <p:nvPr/>
            </p:nvSpPr>
            <p:spPr bwMode="auto">
              <a:xfrm>
                <a:off x="4473" y="2256"/>
                <a:ext cx="62" cy="99"/>
              </a:xfrm>
              <a:custGeom>
                <a:avLst/>
                <a:gdLst>
                  <a:gd name="T0" fmla="*/ 0 w 62"/>
                  <a:gd name="T1" fmla="*/ 2 h 99"/>
                  <a:gd name="T2" fmla="*/ 0 w 62"/>
                  <a:gd name="T3" fmla="*/ 45 h 99"/>
                  <a:gd name="T4" fmla="*/ 41 w 62"/>
                  <a:gd name="T5" fmla="*/ 86 h 99"/>
                  <a:gd name="T6" fmla="*/ 54 w 62"/>
                  <a:gd name="T7" fmla="*/ 99 h 99"/>
                  <a:gd name="T8" fmla="*/ 62 w 62"/>
                  <a:gd name="T9" fmla="*/ 99 h 99"/>
                  <a:gd name="T10" fmla="*/ 62 w 62"/>
                  <a:gd name="T11" fmla="*/ 78 h 99"/>
                  <a:gd name="T12" fmla="*/ 54 w 62"/>
                  <a:gd name="T13" fmla="*/ 71 h 99"/>
                  <a:gd name="T14" fmla="*/ 54 w 62"/>
                  <a:gd name="T15" fmla="*/ 22 h 99"/>
                  <a:gd name="T16" fmla="*/ 32 w 62"/>
                  <a:gd name="T17" fmla="*/ 0 h 99"/>
                  <a:gd name="T18" fmla="*/ 32 w 62"/>
                  <a:gd name="T19" fmla="*/ 9 h 99"/>
                  <a:gd name="T20" fmla="*/ 19 w 62"/>
                  <a:gd name="T21" fmla="*/ 9 h 99"/>
                  <a:gd name="T22" fmla="*/ 9 w 62"/>
                  <a:gd name="T23" fmla="*/ 2 h 99"/>
                  <a:gd name="T24" fmla="*/ 0 w 62"/>
                  <a:gd name="T25" fmla="*/ 2 h 99"/>
                  <a:gd name="T26" fmla="*/ 0 w 62"/>
                  <a:gd name="T27" fmla="*/ 2 h 9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2"/>
                  <a:gd name="T43" fmla="*/ 0 h 99"/>
                  <a:gd name="T44" fmla="*/ 62 w 62"/>
                  <a:gd name="T45" fmla="*/ 99 h 9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2" h="99">
                    <a:moveTo>
                      <a:pt x="0" y="2"/>
                    </a:moveTo>
                    <a:lnTo>
                      <a:pt x="0" y="45"/>
                    </a:lnTo>
                    <a:lnTo>
                      <a:pt x="41" y="86"/>
                    </a:lnTo>
                    <a:lnTo>
                      <a:pt x="54" y="99"/>
                    </a:lnTo>
                    <a:lnTo>
                      <a:pt x="62" y="99"/>
                    </a:lnTo>
                    <a:lnTo>
                      <a:pt x="62" y="78"/>
                    </a:lnTo>
                    <a:lnTo>
                      <a:pt x="54" y="71"/>
                    </a:lnTo>
                    <a:lnTo>
                      <a:pt x="54" y="22"/>
                    </a:lnTo>
                    <a:lnTo>
                      <a:pt x="32" y="0"/>
                    </a:lnTo>
                    <a:lnTo>
                      <a:pt x="32" y="9"/>
                    </a:lnTo>
                    <a:lnTo>
                      <a:pt x="19" y="9"/>
                    </a:lnTo>
                    <a:lnTo>
                      <a:pt x="9" y="2"/>
                    </a:lnTo>
                    <a:lnTo>
                      <a:pt x="0" y="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6" name="Freeform 158"/>
              <p:cNvSpPr>
                <a:spLocks/>
              </p:cNvSpPr>
              <p:nvPr/>
            </p:nvSpPr>
            <p:spPr bwMode="auto">
              <a:xfrm>
                <a:off x="4481" y="1932"/>
                <a:ext cx="135" cy="274"/>
              </a:xfrm>
              <a:custGeom>
                <a:avLst/>
                <a:gdLst>
                  <a:gd name="T0" fmla="*/ 57 w 135"/>
                  <a:gd name="T1" fmla="*/ 248 h 274"/>
                  <a:gd name="T2" fmla="*/ 57 w 135"/>
                  <a:gd name="T3" fmla="*/ 274 h 274"/>
                  <a:gd name="T4" fmla="*/ 74 w 135"/>
                  <a:gd name="T5" fmla="*/ 274 h 274"/>
                  <a:gd name="T6" fmla="*/ 102 w 135"/>
                  <a:gd name="T7" fmla="*/ 248 h 274"/>
                  <a:gd name="T8" fmla="*/ 126 w 135"/>
                  <a:gd name="T9" fmla="*/ 223 h 274"/>
                  <a:gd name="T10" fmla="*/ 135 w 135"/>
                  <a:gd name="T11" fmla="*/ 223 h 274"/>
                  <a:gd name="T12" fmla="*/ 135 w 135"/>
                  <a:gd name="T13" fmla="*/ 186 h 274"/>
                  <a:gd name="T14" fmla="*/ 135 w 135"/>
                  <a:gd name="T15" fmla="*/ 154 h 274"/>
                  <a:gd name="T16" fmla="*/ 102 w 135"/>
                  <a:gd name="T17" fmla="*/ 121 h 274"/>
                  <a:gd name="T18" fmla="*/ 93 w 135"/>
                  <a:gd name="T19" fmla="*/ 111 h 274"/>
                  <a:gd name="T20" fmla="*/ 93 w 135"/>
                  <a:gd name="T21" fmla="*/ 104 h 274"/>
                  <a:gd name="T22" fmla="*/ 67 w 135"/>
                  <a:gd name="T23" fmla="*/ 78 h 274"/>
                  <a:gd name="T24" fmla="*/ 52 w 135"/>
                  <a:gd name="T25" fmla="*/ 63 h 274"/>
                  <a:gd name="T26" fmla="*/ 70 w 135"/>
                  <a:gd name="T27" fmla="*/ 44 h 274"/>
                  <a:gd name="T28" fmla="*/ 83 w 135"/>
                  <a:gd name="T29" fmla="*/ 33 h 274"/>
                  <a:gd name="T30" fmla="*/ 76 w 135"/>
                  <a:gd name="T31" fmla="*/ 26 h 274"/>
                  <a:gd name="T32" fmla="*/ 63 w 135"/>
                  <a:gd name="T33" fmla="*/ 13 h 274"/>
                  <a:gd name="T34" fmla="*/ 50 w 135"/>
                  <a:gd name="T35" fmla="*/ 0 h 274"/>
                  <a:gd name="T36" fmla="*/ 31 w 135"/>
                  <a:gd name="T37" fmla="*/ 0 h 274"/>
                  <a:gd name="T38" fmla="*/ 16 w 135"/>
                  <a:gd name="T39" fmla="*/ 15 h 274"/>
                  <a:gd name="T40" fmla="*/ 0 w 135"/>
                  <a:gd name="T41" fmla="*/ 15 h 274"/>
                  <a:gd name="T42" fmla="*/ 0 w 135"/>
                  <a:gd name="T43" fmla="*/ 31 h 274"/>
                  <a:gd name="T44" fmla="*/ 89 w 135"/>
                  <a:gd name="T45" fmla="*/ 121 h 274"/>
                  <a:gd name="T46" fmla="*/ 89 w 135"/>
                  <a:gd name="T47" fmla="*/ 138 h 274"/>
                  <a:gd name="T48" fmla="*/ 102 w 135"/>
                  <a:gd name="T49" fmla="*/ 151 h 274"/>
                  <a:gd name="T50" fmla="*/ 102 w 135"/>
                  <a:gd name="T51" fmla="*/ 182 h 274"/>
                  <a:gd name="T52" fmla="*/ 108 w 135"/>
                  <a:gd name="T53" fmla="*/ 182 h 274"/>
                  <a:gd name="T54" fmla="*/ 108 w 135"/>
                  <a:gd name="T55" fmla="*/ 195 h 274"/>
                  <a:gd name="T56" fmla="*/ 93 w 135"/>
                  <a:gd name="T57" fmla="*/ 210 h 274"/>
                  <a:gd name="T58" fmla="*/ 93 w 135"/>
                  <a:gd name="T59" fmla="*/ 218 h 274"/>
                  <a:gd name="T60" fmla="*/ 63 w 135"/>
                  <a:gd name="T61" fmla="*/ 248 h 274"/>
                  <a:gd name="T62" fmla="*/ 57 w 135"/>
                  <a:gd name="T63" fmla="*/ 248 h 274"/>
                  <a:gd name="T64" fmla="*/ 57 w 135"/>
                  <a:gd name="T65" fmla="*/ 248 h 27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35"/>
                  <a:gd name="T100" fmla="*/ 0 h 274"/>
                  <a:gd name="T101" fmla="*/ 135 w 135"/>
                  <a:gd name="T102" fmla="*/ 274 h 27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35" h="274">
                    <a:moveTo>
                      <a:pt x="57" y="248"/>
                    </a:moveTo>
                    <a:lnTo>
                      <a:pt x="57" y="274"/>
                    </a:lnTo>
                    <a:lnTo>
                      <a:pt x="74" y="274"/>
                    </a:lnTo>
                    <a:lnTo>
                      <a:pt x="102" y="248"/>
                    </a:lnTo>
                    <a:lnTo>
                      <a:pt x="126" y="223"/>
                    </a:lnTo>
                    <a:lnTo>
                      <a:pt x="135" y="223"/>
                    </a:lnTo>
                    <a:lnTo>
                      <a:pt x="135" y="186"/>
                    </a:lnTo>
                    <a:lnTo>
                      <a:pt x="135" y="154"/>
                    </a:lnTo>
                    <a:lnTo>
                      <a:pt x="102" y="121"/>
                    </a:lnTo>
                    <a:lnTo>
                      <a:pt x="93" y="111"/>
                    </a:lnTo>
                    <a:lnTo>
                      <a:pt x="93" y="104"/>
                    </a:lnTo>
                    <a:lnTo>
                      <a:pt x="67" y="78"/>
                    </a:lnTo>
                    <a:lnTo>
                      <a:pt x="52" y="63"/>
                    </a:lnTo>
                    <a:lnTo>
                      <a:pt x="70" y="44"/>
                    </a:lnTo>
                    <a:lnTo>
                      <a:pt x="83" y="33"/>
                    </a:lnTo>
                    <a:lnTo>
                      <a:pt x="76" y="26"/>
                    </a:lnTo>
                    <a:lnTo>
                      <a:pt x="63" y="13"/>
                    </a:lnTo>
                    <a:lnTo>
                      <a:pt x="50" y="0"/>
                    </a:lnTo>
                    <a:lnTo>
                      <a:pt x="31" y="0"/>
                    </a:lnTo>
                    <a:lnTo>
                      <a:pt x="16" y="15"/>
                    </a:lnTo>
                    <a:lnTo>
                      <a:pt x="0" y="15"/>
                    </a:lnTo>
                    <a:lnTo>
                      <a:pt x="0" y="31"/>
                    </a:lnTo>
                    <a:lnTo>
                      <a:pt x="89" y="121"/>
                    </a:lnTo>
                    <a:lnTo>
                      <a:pt x="89" y="138"/>
                    </a:lnTo>
                    <a:lnTo>
                      <a:pt x="102" y="151"/>
                    </a:lnTo>
                    <a:lnTo>
                      <a:pt x="102" y="182"/>
                    </a:lnTo>
                    <a:lnTo>
                      <a:pt x="108" y="182"/>
                    </a:lnTo>
                    <a:lnTo>
                      <a:pt x="108" y="195"/>
                    </a:lnTo>
                    <a:lnTo>
                      <a:pt x="93" y="210"/>
                    </a:lnTo>
                    <a:lnTo>
                      <a:pt x="93" y="218"/>
                    </a:lnTo>
                    <a:lnTo>
                      <a:pt x="63" y="248"/>
                    </a:lnTo>
                    <a:lnTo>
                      <a:pt x="57" y="24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7" name="Freeform 159"/>
              <p:cNvSpPr>
                <a:spLocks/>
              </p:cNvSpPr>
              <p:nvPr/>
            </p:nvSpPr>
            <p:spPr bwMode="auto">
              <a:xfrm>
                <a:off x="4380" y="2269"/>
                <a:ext cx="181" cy="214"/>
              </a:xfrm>
              <a:custGeom>
                <a:avLst/>
                <a:gdLst>
                  <a:gd name="T0" fmla="*/ 32 w 181"/>
                  <a:gd name="T1" fmla="*/ 0 h 214"/>
                  <a:gd name="T2" fmla="*/ 0 w 181"/>
                  <a:gd name="T3" fmla="*/ 0 h 214"/>
                  <a:gd name="T4" fmla="*/ 32 w 181"/>
                  <a:gd name="T5" fmla="*/ 32 h 214"/>
                  <a:gd name="T6" fmla="*/ 32 w 181"/>
                  <a:gd name="T7" fmla="*/ 52 h 214"/>
                  <a:gd name="T8" fmla="*/ 47 w 181"/>
                  <a:gd name="T9" fmla="*/ 52 h 214"/>
                  <a:gd name="T10" fmla="*/ 67 w 181"/>
                  <a:gd name="T11" fmla="*/ 75 h 214"/>
                  <a:gd name="T12" fmla="*/ 67 w 181"/>
                  <a:gd name="T13" fmla="*/ 103 h 214"/>
                  <a:gd name="T14" fmla="*/ 87 w 181"/>
                  <a:gd name="T15" fmla="*/ 123 h 214"/>
                  <a:gd name="T16" fmla="*/ 87 w 181"/>
                  <a:gd name="T17" fmla="*/ 140 h 214"/>
                  <a:gd name="T18" fmla="*/ 119 w 181"/>
                  <a:gd name="T19" fmla="*/ 172 h 214"/>
                  <a:gd name="T20" fmla="*/ 162 w 181"/>
                  <a:gd name="T21" fmla="*/ 214 h 214"/>
                  <a:gd name="T22" fmla="*/ 181 w 181"/>
                  <a:gd name="T23" fmla="*/ 214 h 214"/>
                  <a:gd name="T24" fmla="*/ 181 w 181"/>
                  <a:gd name="T25" fmla="*/ 177 h 214"/>
                  <a:gd name="T26" fmla="*/ 181 w 181"/>
                  <a:gd name="T27" fmla="*/ 151 h 214"/>
                  <a:gd name="T28" fmla="*/ 168 w 181"/>
                  <a:gd name="T29" fmla="*/ 138 h 214"/>
                  <a:gd name="T30" fmla="*/ 168 w 181"/>
                  <a:gd name="T31" fmla="*/ 123 h 214"/>
                  <a:gd name="T32" fmla="*/ 151 w 181"/>
                  <a:gd name="T33" fmla="*/ 123 h 214"/>
                  <a:gd name="T34" fmla="*/ 151 w 181"/>
                  <a:gd name="T35" fmla="*/ 103 h 214"/>
                  <a:gd name="T36" fmla="*/ 117 w 181"/>
                  <a:gd name="T37" fmla="*/ 71 h 214"/>
                  <a:gd name="T38" fmla="*/ 102 w 181"/>
                  <a:gd name="T39" fmla="*/ 71 h 214"/>
                  <a:gd name="T40" fmla="*/ 58 w 181"/>
                  <a:gd name="T41" fmla="*/ 26 h 214"/>
                  <a:gd name="T42" fmla="*/ 32 w 181"/>
                  <a:gd name="T43" fmla="*/ 0 h 214"/>
                  <a:gd name="T44" fmla="*/ 32 w 181"/>
                  <a:gd name="T45" fmla="*/ 0 h 214"/>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81"/>
                  <a:gd name="T70" fmla="*/ 0 h 214"/>
                  <a:gd name="T71" fmla="*/ 181 w 181"/>
                  <a:gd name="T72" fmla="*/ 214 h 214"/>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81" h="214">
                    <a:moveTo>
                      <a:pt x="32" y="0"/>
                    </a:moveTo>
                    <a:lnTo>
                      <a:pt x="0" y="0"/>
                    </a:lnTo>
                    <a:lnTo>
                      <a:pt x="32" y="32"/>
                    </a:lnTo>
                    <a:lnTo>
                      <a:pt x="32" y="52"/>
                    </a:lnTo>
                    <a:lnTo>
                      <a:pt x="47" y="52"/>
                    </a:lnTo>
                    <a:lnTo>
                      <a:pt x="67" y="75"/>
                    </a:lnTo>
                    <a:lnTo>
                      <a:pt x="67" y="103"/>
                    </a:lnTo>
                    <a:lnTo>
                      <a:pt x="87" y="123"/>
                    </a:lnTo>
                    <a:lnTo>
                      <a:pt x="87" y="140"/>
                    </a:lnTo>
                    <a:lnTo>
                      <a:pt x="119" y="172"/>
                    </a:lnTo>
                    <a:lnTo>
                      <a:pt x="162" y="214"/>
                    </a:lnTo>
                    <a:lnTo>
                      <a:pt x="181" y="214"/>
                    </a:lnTo>
                    <a:lnTo>
                      <a:pt x="181" y="177"/>
                    </a:lnTo>
                    <a:lnTo>
                      <a:pt x="181" y="151"/>
                    </a:lnTo>
                    <a:lnTo>
                      <a:pt x="168" y="138"/>
                    </a:lnTo>
                    <a:lnTo>
                      <a:pt x="168" y="123"/>
                    </a:lnTo>
                    <a:lnTo>
                      <a:pt x="151" y="123"/>
                    </a:lnTo>
                    <a:lnTo>
                      <a:pt x="151" y="103"/>
                    </a:lnTo>
                    <a:lnTo>
                      <a:pt x="117" y="71"/>
                    </a:lnTo>
                    <a:lnTo>
                      <a:pt x="102" y="71"/>
                    </a:lnTo>
                    <a:lnTo>
                      <a:pt x="58" y="26"/>
                    </a:lnTo>
                    <a:lnTo>
                      <a:pt x="32"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8" name="Freeform 160"/>
              <p:cNvSpPr>
                <a:spLocks/>
              </p:cNvSpPr>
              <p:nvPr/>
            </p:nvSpPr>
            <p:spPr bwMode="auto">
              <a:xfrm>
                <a:off x="4570" y="2474"/>
                <a:ext cx="151" cy="65"/>
              </a:xfrm>
              <a:custGeom>
                <a:avLst/>
                <a:gdLst>
                  <a:gd name="T0" fmla="*/ 0 w 151"/>
                  <a:gd name="T1" fmla="*/ 19 h 65"/>
                  <a:gd name="T2" fmla="*/ 0 w 151"/>
                  <a:gd name="T3" fmla="*/ 41 h 65"/>
                  <a:gd name="T4" fmla="*/ 26 w 151"/>
                  <a:gd name="T5" fmla="*/ 41 h 65"/>
                  <a:gd name="T6" fmla="*/ 37 w 151"/>
                  <a:gd name="T7" fmla="*/ 52 h 65"/>
                  <a:gd name="T8" fmla="*/ 82 w 151"/>
                  <a:gd name="T9" fmla="*/ 52 h 65"/>
                  <a:gd name="T10" fmla="*/ 82 w 151"/>
                  <a:gd name="T11" fmla="*/ 65 h 65"/>
                  <a:gd name="T12" fmla="*/ 151 w 151"/>
                  <a:gd name="T13" fmla="*/ 65 h 65"/>
                  <a:gd name="T14" fmla="*/ 138 w 151"/>
                  <a:gd name="T15" fmla="*/ 50 h 65"/>
                  <a:gd name="T16" fmla="*/ 128 w 151"/>
                  <a:gd name="T17" fmla="*/ 41 h 65"/>
                  <a:gd name="T18" fmla="*/ 114 w 151"/>
                  <a:gd name="T19" fmla="*/ 41 h 65"/>
                  <a:gd name="T20" fmla="*/ 91 w 151"/>
                  <a:gd name="T21" fmla="*/ 19 h 65"/>
                  <a:gd name="T22" fmla="*/ 71 w 151"/>
                  <a:gd name="T23" fmla="*/ 19 h 65"/>
                  <a:gd name="T24" fmla="*/ 71 w 151"/>
                  <a:gd name="T25" fmla="*/ 30 h 65"/>
                  <a:gd name="T26" fmla="*/ 35 w 151"/>
                  <a:gd name="T27" fmla="*/ 30 h 65"/>
                  <a:gd name="T28" fmla="*/ 35 w 151"/>
                  <a:gd name="T29" fmla="*/ 19 h 65"/>
                  <a:gd name="T30" fmla="*/ 19 w 151"/>
                  <a:gd name="T31" fmla="*/ 0 h 65"/>
                  <a:gd name="T32" fmla="*/ 0 w 151"/>
                  <a:gd name="T33" fmla="*/ 19 h 65"/>
                  <a:gd name="T34" fmla="*/ 0 w 151"/>
                  <a:gd name="T35" fmla="*/ 19 h 6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1"/>
                  <a:gd name="T55" fmla="*/ 0 h 65"/>
                  <a:gd name="T56" fmla="*/ 151 w 151"/>
                  <a:gd name="T57" fmla="*/ 65 h 6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1" h="65">
                    <a:moveTo>
                      <a:pt x="0" y="19"/>
                    </a:moveTo>
                    <a:lnTo>
                      <a:pt x="0" y="41"/>
                    </a:lnTo>
                    <a:lnTo>
                      <a:pt x="26" y="41"/>
                    </a:lnTo>
                    <a:lnTo>
                      <a:pt x="37" y="52"/>
                    </a:lnTo>
                    <a:lnTo>
                      <a:pt x="82" y="52"/>
                    </a:lnTo>
                    <a:lnTo>
                      <a:pt x="82" y="65"/>
                    </a:lnTo>
                    <a:lnTo>
                      <a:pt x="151" y="65"/>
                    </a:lnTo>
                    <a:lnTo>
                      <a:pt x="138" y="50"/>
                    </a:lnTo>
                    <a:lnTo>
                      <a:pt x="128" y="41"/>
                    </a:lnTo>
                    <a:lnTo>
                      <a:pt x="114" y="41"/>
                    </a:lnTo>
                    <a:lnTo>
                      <a:pt x="91" y="19"/>
                    </a:lnTo>
                    <a:lnTo>
                      <a:pt x="71" y="19"/>
                    </a:lnTo>
                    <a:lnTo>
                      <a:pt x="71" y="30"/>
                    </a:lnTo>
                    <a:lnTo>
                      <a:pt x="35" y="30"/>
                    </a:lnTo>
                    <a:lnTo>
                      <a:pt x="35" y="19"/>
                    </a:lnTo>
                    <a:lnTo>
                      <a:pt x="19" y="0"/>
                    </a:lnTo>
                    <a:lnTo>
                      <a:pt x="0" y="1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9" name="Freeform 161"/>
              <p:cNvSpPr>
                <a:spLocks/>
              </p:cNvSpPr>
              <p:nvPr/>
            </p:nvSpPr>
            <p:spPr bwMode="auto">
              <a:xfrm>
                <a:off x="4616" y="2301"/>
                <a:ext cx="170" cy="149"/>
              </a:xfrm>
              <a:custGeom>
                <a:avLst/>
                <a:gdLst>
                  <a:gd name="T0" fmla="*/ 15 w 170"/>
                  <a:gd name="T1" fmla="*/ 39 h 149"/>
                  <a:gd name="T2" fmla="*/ 0 w 170"/>
                  <a:gd name="T3" fmla="*/ 39 h 149"/>
                  <a:gd name="T4" fmla="*/ 0 w 170"/>
                  <a:gd name="T5" fmla="*/ 72 h 149"/>
                  <a:gd name="T6" fmla="*/ 21 w 170"/>
                  <a:gd name="T7" fmla="*/ 93 h 149"/>
                  <a:gd name="T8" fmla="*/ 21 w 170"/>
                  <a:gd name="T9" fmla="*/ 127 h 149"/>
                  <a:gd name="T10" fmla="*/ 30 w 170"/>
                  <a:gd name="T11" fmla="*/ 136 h 149"/>
                  <a:gd name="T12" fmla="*/ 92 w 170"/>
                  <a:gd name="T13" fmla="*/ 136 h 149"/>
                  <a:gd name="T14" fmla="*/ 92 w 170"/>
                  <a:gd name="T15" fmla="*/ 149 h 149"/>
                  <a:gd name="T16" fmla="*/ 110 w 170"/>
                  <a:gd name="T17" fmla="*/ 149 h 149"/>
                  <a:gd name="T18" fmla="*/ 127 w 170"/>
                  <a:gd name="T19" fmla="*/ 132 h 149"/>
                  <a:gd name="T20" fmla="*/ 127 w 170"/>
                  <a:gd name="T21" fmla="*/ 97 h 149"/>
                  <a:gd name="T22" fmla="*/ 136 w 170"/>
                  <a:gd name="T23" fmla="*/ 87 h 149"/>
                  <a:gd name="T24" fmla="*/ 149 w 170"/>
                  <a:gd name="T25" fmla="*/ 87 h 149"/>
                  <a:gd name="T26" fmla="*/ 149 w 170"/>
                  <a:gd name="T27" fmla="*/ 59 h 149"/>
                  <a:gd name="T28" fmla="*/ 170 w 170"/>
                  <a:gd name="T29" fmla="*/ 59 h 149"/>
                  <a:gd name="T30" fmla="*/ 170 w 170"/>
                  <a:gd name="T31" fmla="*/ 45 h 149"/>
                  <a:gd name="T32" fmla="*/ 149 w 170"/>
                  <a:gd name="T33" fmla="*/ 26 h 149"/>
                  <a:gd name="T34" fmla="*/ 149 w 170"/>
                  <a:gd name="T35" fmla="*/ 0 h 149"/>
                  <a:gd name="T36" fmla="*/ 125 w 170"/>
                  <a:gd name="T37" fmla="*/ 0 h 149"/>
                  <a:gd name="T38" fmla="*/ 125 w 170"/>
                  <a:gd name="T39" fmla="*/ 17 h 149"/>
                  <a:gd name="T40" fmla="*/ 101 w 170"/>
                  <a:gd name="T41" fmla="*/ 41 h 149"/>
                  <a:gd name="T42" fmla="*/ 101 w 170"/>
                  <a:gd name="T43" fmla="*/ 52 h 149"/>
                  <a:gd name="T44" fmla="*/ 81 w 170"/>
                  <a:gd name="T45" fmla="*/ 52 h 149"/>
                  <a:gd name="T46" fmla="*/ 60 w 170"/>
                  <a:gd name="T47" fmla="*/ 52 h 149"/>
                  <a:gd name="T48" fmla="*/ 49 w 170"/>
                  <a:gd name="T49" fmla="*/ 63 h 149"/>
                  <a:gd name="T50" fmla="*/ 36 w 170"/>
                  <a:gd name="T51" fmla="*/ 63 h 149"/>
                  <a:gd name="T52" fmla="*/ 25 w 170"/>
                  <a:gd name="T53" fmla="*/ 50 h 149"/>
                  <a:gd name="T54" fmla="*/ 15 w 170"/>
                  <a:gd name="T55" fmla="*/ 50 h 149"/>
                  <a:gd name="T56" fmla="*/ 15 w 170"/>
                  <a:gd name="T57" fmla="*/ 39 h 149"/>
                  <a:gd name="T58" fmla="*/ 15 w 170"/>
                  <a:gd name="T59" fmla="*/ 39 h 14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170"/>
                  <a:gd name="T91" fmla="*/ 0 h 149"/>
                  <a:gd name="T92" fmla="*/ 170 w 170"/>
                  <a:gd name="T93" fmla="*/ 149 h 149"/>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170" h="149">
                    <a:moveTo>
                      <a:pt x="15" y="39"/>
                    </a:moveTo>
                    <a:lnTo>
                      <a:pt x="0" y="39"/>
                    </a:lnTo>
                    <a:lnTo>
                      <a:pt x="0" y="72"/>
                    </a:lnTo>
                    <a:lnTo>
                      <a:pt x="21" y="93"/>
                    </a:lnTo>
                    <a:lnTo>
                      <a:pt x="21" y="127"/>
                    </a:lnTo>
                    <a:lnTo>
                      <a:pt x="30" y="136"/>
                    </a:lnTo>
                    <a:lnTo>
                      <a:pt x="92" y="136"/>
                    </a:lnTo>
                    <a:lnTo>
                      <a:pt x="92" y="149"/>
                    </a:lnTo>
                    <a:lnTo>
                      <a:pt x="110" y="149"/>
                    </a:lnTo>
                    <a:lnTo>
                      <a:pt x="127" y="132"/>
                    </a:lnTo>
                    <a:lnTo>
                      <a:pt x="127" y="97"/>
                    </a:lnTo>
                    <a:lnTo>
                      <a:pt x="136" y="87"/>
                    </a:lnTo>
                    <a:lnTo>
                      <a:pt x="149" y="87"/>
                    </a:lnTo>
                    <a:lnTo>
                      <a:pt x="149" y="59"/>
                    </a:lnTo>
                    <a:lnTo>
                      <a:pt x="170" y="59"/>
                    </a:lnTo>
                    <a:lnTo>
                      <a:pt x="170" y="45"/>
                    </a:lnTo>
                    <a:lnTo>
                      <a:pt x="149" y="26"/>
                    </a:lnTo>
                    <a:lnTo>
                      <a:pt x="149" y="0"/>
                    </a:lnTo>
                    <a:lnTo>
                      <a:pt x="125" y="0"/>
                    </a:lnTo>
                    <a:lnTo>
                      <a:pt x="125" y="17"/>
                    </a:lnTo>
                    <a:lnTo>
                      <a:pt x="101" y="41"/>
                    </a:lnTo>
                    <a:lnTo>
                      <a:pt x="101" y="52"/>
                    </a:lnTo>
                    <a:lnTo>
                      <a:pt x="81" y="52"/>
                    </a:lnTo>
                    <a:lnTo>
                      <a:pt x="60" y="52"/>
                    </a:lnTo>
                    <a:lnTo>
                      <a:pt x="49" y="63"/>
                    </a:lnTo>
                    <a:lnTo>
                      <a:pt x="36" y="63"/>
                    </a:lnTo>
                    <a:lnTo>
                      <a:pt x="25" y="50"/>
                    </a:lnTo>
                    <a:lnTo>
                      <a:pt x="15" y="50"/>
                    </a:lnTo>
                    <a:lnTo>
                      <a:pt x="15" y="3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0" name="Freeform 162"/>
              <p:cNvSpPr>
                <a:spLocks/>
              </p:cNvSpPr>
              <p:nvPr/>
            </p:nvSpPr>
            <p:spPr bwMode="auto">
              <a:xfrm>
                <a:off x="4732" y="2526"/>
                <a:ext cx="56" cy="19"/>
              </a:xfrm>
              <a:custGeom>
                <a:avLst/>
                <a:gdLst>
                  <a:gd name="T0" fmla="*/ 0 w 56"/>
                  <a:gd name="T1" fmla="*/ 6 h 19"/>
                  <a:gd name="T2" fmla="*/ 0 w 56"/>
                  <a:gd name="T3" fmla="*/ 19 h 19"/>
                  <a:gd name="T4" fmla="*/ 33 w 56"/>
                  <a:gd name="T5" fmla="*/ 19 h 19"/>
                  <a:gd name="T6" fmla="*/ 56 w 56"/>
                  <a:gd name="T7" fmla="*/ 19 h 19"/>
                  <a:gd name="T8" fmla="*/ 37 w 56"/>
                  <a:gd name="T9" fmla="*/ 0 h 19"/>
                  <a:gd name="T10" fmla="*/ 0 w 56"/>
                  <a:gd name="T11" fmla="*/ 0 h 19"/>
                  <a:gd name="T12" fmla="*/ 0 w 56"/>
                  <a:gd name="T13" fmla="*/ 6 h 19"/>
                  <a:gd name="T14" fmla="*/ 0 w 56"/>
                  <a:gd name="T15" fmla="*/ 6 h 19"/>
                  <a:gd name="T16" fmla="*/ 0 60000 65536"/>
                  <a:gd name="T17" fmla="*/ 0 60000 65536"/>
                  <a:gd name="T18" fmla="*/ 0 60000 65536"/>
                  <a:gd name="T19" fmla="*/ 0 60000 65536"/>
                  <a:gd name="T20" fmla="*/ 0 60000 65536"/>
                  <a:gd name="T21" fmla="*/ 0 60000 65536"/>
                  <a:gd name="T22" fmla="*/ 0 60000 65536"/>
                  <a:gd name="T23" fmla="*/ 0 60000 65536"/>
                  <a:gd name="T24" fmla="*/ 0 w 56"/>
                  <a:gd name="T25" fmla="*/ 0 h 19"/>
                  <a:gd name="T26" fmla="*/ 56 w 56"/>
                  <a:gd name="T27" fmla="*/ 19 h 1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6" h="19">
                    <a:moveTo>
                      <a:pt x="0" y="6"/>
                    </a:moveTo>
                    <a:lnTo>
                      <a:pt x="0" y="19"/>
                    </a:lnTo>
                    <a:lnTo>
                      <a:pt x="33" y="19"/>
                    </a:lnTo>
                    <a:lnTo>
                      <a:pt x="56" y="19"/>
                    </a:lnTo>
                    <a:lnTo>
                      <a:pt x="37" y="0"/>
                    </a:lnTo>
                    <a:lnTo>
                      <a:pt x="0" y="0"/>
                    </a:lnTo>
                    <a:lnTo>
                      <a:pt x="0" y="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1" name="Freeform 163"/>
              <p:cNvSpPr>
                <a:spLocks/>
              </p:cNvSpPr>
              <p:nvPr/>
            </p:nvSpPr>
            <p:spPr bwMode="auto">
              <a:xfrm>
                <a:off x="4631" y="2230"/>
                <a:ext cx="153" cy="134"/>
              </a:xfrm>
              <a:custGeom>
                <a:avLst/>
                <a:gdLst>
                  <a:gd name="T0" fmla="*/ 0 w 153"/>
                  <a:gd name="T1" fmla="*/ 110 h 134"/>
                  <a:gd name="T2" fmla="*/ 17 w 153"/>
                  <a:gd name="T3" fmla="*/ 110 h 134"/>
                  <a:gd name="T4" fmla="*/ 49 w 153"/>
                  <a:gd name="T5" fmla="*/ 78 h 134"/>
                  <a:gd name="T6" fmla="*/ 58 w 153"/>
                  <a:gd name="T7" fmla="*/ 69 h 134"/>
                  <a:gd name="T8" fmla="*/ 69 w 153"/>
                  <a:gd name="T9" fmla="*/ 58 h 134"/>
                  <a:gd name="T10" fmla="*/ 69 w 153"/>
                  <a:gd name="T11" fmla="*/ 47 h 134"/>
                  <a:gd name="T12" fmla="*/ 79 w 153"/>
                  <a:gd name="T13" fmla="*/ 47 h 134"/>
                  <a:gd name="T14" fmla="*/ 79 w 153"/>
                  <a:gd name="T15" fmla="*/ 60 h 134"/>
                  <a:gd name="T16" fmla="*/ 90 w 153"/>
                  <a:gd name="T17" fmla="*/ 73 h 134"/>
                  <a:gd name="T18" fmla="*/ 97 w 153"/>
                  <a:gd name="T19" fmla="*/ 65 h 134"/>
                  <a:gd name="T20" fmla="*/ 97 w 153"/>
                  <a:gd name="T21" fmla="*/ 56 h 134"/>
                  <a:gd name="T22" fmla="*/ 97 w 153"/>
                  <a:gd name="T23" fmla="*/ 37 h 134"/>
                  <a:gd name="T24" fmla="*/ 108 w 153"/>
                  <a:gd name="T25" fmla="*/ 26 h 134"/>
                  <a:gd name="T26" fmla="*/ 108 w 153"/>
                  <a:gd name="T27" fmla="*/ 15 h 134"/>
                  <a:gd name="T28" fmla="*/ 123 w 153"/>
                  <a:gd name="T29" fmla="*/ 0 h 134"/>
                  <a:gd name="T30" fmla="*/ 123 w 153"/>
                  <a:gd name="T31" fmla="*/ 15 h 134"/>
                  <a:gd name="T32" fmla="*/ 140 w 153"/>
                  <a:gd name="T33" fmla="*/ 33 h 134"/>
                  <a:gd name="T34" fmla="*/ 153 w 153"/>
                  <a:gd name="T35" fmla="*/ 45 h 134"/>
                  <a:gd name="T36" fmla="*/ 153 w 153"/>
                  <a:gd name="T37" fmla="*/ 52 h 134"/>
                  <a:gd name="T38" fmla="*/ 140 w 153"/>
                  <a:gd name="T39" fmla="*/ 52 h 134"/>
                  <a:gd name="T40" fmla="*/ 140 w 153"/>
                  <a:gd name="T41" fmla="*/ 71 h 134"/>
                  <a:gd name="T42" fmla="*/ 110 w 153"/>
                  <a:gd name="T43" fmla="*/ 71 h 134"/>
                  <a:gd name="T44" fmla="*/ 110 w 153"/>
                  <a:gd name="T45" fmla="*/ 88 h 134"/>
                  <a:gd name="T46" fmla="*/ 86 w 153"/>
                  <a:gd name="T47" fmla="*/ 112 h 134"/>
                  <a:gd name="T48" fmla="*/ 86 w 153"/>
                  <a:gd name="T49" fmla="*/ 123 h 134"/>
                  <a:gd name="T50" fmla="*/ 45 w 153"/>
                  <a:gd name="T51" fmla="*/ 123 h 134"/>
                  <a:gd name="T52" fmla="*/ 34 w 153"/>
                  <a:gd name="T53" fmla="*/ 134 h 134"/>
                  <a:gd name="T54" fmla="*/ 21 w 153"/>
                  <a:gd name="T55" fmla="*/ 134 h 134"/>
                  <a:gd name="T56" fmla="*/ 10 w 153"/>
                  <a:gd name="T57" fmla="*/ 121 h 134"/>
                  <a:gd name="T58" fmla="*/ 0 w 153"/>
                  <a:gd name="T59" fmla="*/ 121 h 134"/>
                  <a:gd name="T60" fmla="*/ 0 w 153"/>
                  <a:gd name="T61" fmla="*/ 110 h 134"/>
                  <a:gd name="T62" fmla="*/ 0 w 153"/>
                  <a:gd name="T63" fmla="*/ 110 h 13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53"/>
                  <a:gd name="T97" fmla="*/ 0 h 134"/>
                  <a:gd name="T98" fmla="*/ 153 w 153"/>
                  <a:gd name="T99" fmla="*/ 134 h 13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53" h="134">
                    <a:moveTo>
                      <a:pt x="0" y="110"/>
                    </a:moveTo>
                    <a:lnTo>
                      <a:pt x="17" y="110"/>
                    </a:lnTo>
                    <a:lnTo>
                      <a:pt x="49" y="78"/>
                    </a:lnTo>
                    <a:lnTo>
                      <a:pt x="58" y="69"/>
                    </a:lnTo>
                    <a:lnTo>
                      <a:pt x="69" y="58"/>
                    </a:lnTo>
                    <a:lnTo>
                      <a:pt x="69" y="47"/>
                    </a:lnTo>
                    <a:lnTo>
                      <a:pt x="79" y="47"/>
                    </a:lnTo>
                    <a:lnTo>
                      <a:pt x="79" y="60"/>
                    </a:lnTo>
                    <a:lnTo>
                      <a:pt x="90" y="73"/>
                    </a:lnTo>
                    <a:lnTo>
                      <a:pt x="97" y="65"/>
                    </a:lnTo>
                    <a:lnTo>
                      <a:pt x="97" y="56"/>
                    </a:lnTo>
                    <a:lnTo>
                      <a:pt x="97" y="37"/>
                    </a:lnTo>
                    <a:lnTo>
                      <a:pt x="108" y="26"/>
                    </a:lnTo>
                    <a:lnTo>
                      <a:pt x="108" y="15"/>
                    </a:lnTo>
                    <a:lnTo>
                      <a:pt x="123" y="0"/>
                    </a:lnTo>
                    <a:lnTo>
                      <a:pt x="123" y="15"/>
                    </a:lnTo>
                    <a:lnTo>
                      <a:pt x="140" y="33"/>
                    </a:lnTo>
                    <a:lnTo>
                      <a:pt x="153" y="45"/>
                    </a:lnTo>
                    <a:lnTo>
                      <a:pt x="153" y="52"/>
                    </a:lnTo>
                    <a:lnTo>
                      <a:pt x="140" y="52"/>
                    </a:lnTo>
                    <a:lnTo>
                      <a:pt x="140" y="71"/>
                    </a:lnTo>
                    <a:lnTo>
                      <a:pt x="110" y="71"/>
                    </a:lnTo>
                    <a:lnTo>
                      <a:pt x="110" y="88"/>
                    </a:lnTo>
                    <a:lnTo>
                      <a:pt x="86" y="112"/>
                    </a:lnTo>
                    <a:lnTo>
                      <a:pt x="86" y="123"/>
                    </a:lnTo>
                    <a:lnTo>
                      <a:pt x="45" y="123"/>
                    </a:lnTo>
                    <a:lnTo>
                      <a:pt x="34" y="134"/>
                    </a:lnTo>
                    <a:lnTo>
                      <a:pt x="21" y="134"/>
                    </a:lnTo>
                    <a:lnTo>
                      <a:pt x="10" y="121"/>
                    </a:lnTo>
                    <a:lnTo>
                      <a:pt x="0" y="121"/>
                    </a:lnTo>
                    <a:lnTo>
                      <a:pt x="0" y="11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2" name="Freeform 164"/>
              <p:cNvSpPr>
                <a:spLocks/>
              </p:cNvSpPr>
              <p:nvPr/>
            </p:nvSpPr>
            <p:spPr bwMode="auto">
              <a:xfrm>
                <a:off x="4710" y="2267"/>
                <a:ext cx="18" cy="36"/>
              </a:xfrm>
              <a:custGeom>
                <a:avLst/>
                <a:gdLst>
                  <a:gd name="T0" fmla="*/ 0 w 18"/>
                  <a:gd name="T1" fmla="*/ 10 h 36"/>
                  <a:gd name="T2" fmla="*/ 0 w 18"/>
                  <a:gd name="T3" fmla="*/ 23 h 36"/>
                  <a:gd name="T4" fmla="*/ 11 w 18"/>
                  <a:gd name="T5" fmla="*/ 36 h 36"/>
                  <a:gd name="T6" fmla="*/ 18 w 18"/>
                  <a:gd name="T7" fmla="*/ 28 h 36"/>
                  <a:gd name="T8" fmla="*/ 18 w 18"/>
                  <a:gd name="T9" fmla="*/ 0 h 36"/>
                  <a:gd name="T10" fmla="*/ 0 w 18"/>
                  <a:gd name="T11" fmla="*/ 0 h 36"/>
                  <a:gd name="T12" fmla="*/ 0 w 18"/>
                  <a:gd name="T13" fmla="*/ 10 h 36"/>
                  <a:gd name="T14" fmla="*/ 0 w 18"/>
                  <a:gd name="T15" fmla="*/ 10 h 36"/>
                  <a:gd name="T16" fmla="*/ 0 60000 65536"/>
                  <a:gd name="T17" fmla="*/ 0 60000 65536"/>
                  <a:gd name="T18" fmla="*/ 0 60000 65536"/>
                  <a:gd name="T19" fmla="*/ 0 60000 65536"/>
                  <a:gd name="T20" fmla="*/ 0 60000 65536"/>
                  <a:gd name="T21" fmla="*/ 0 60000 65536"/>
                  <a:gd name="T22" fmla="*/ 0 60000 65536"/>
                  <a:gd name="T23" fmla="*/ 0 60000 65536"/>
                  <a:gd name="T24" fmla="*/ 0 w 18"/>
                  <a:gd name="T25" fmla="*/ 0 h 36"/>
                  <a:gd name="T26" fmla="*/ 18 w 18"/>
                  <a:gd name="T27" fmla="*/ 36 h 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8" h="36">
                    <a:moveTo>
                      <a:pt x="0" y="10"/>
                    </a:moveTo>
                    <a:lnTo>
                      <a:pt x="0" y="23"/>
                    </a:lnTo>
                    <a:lnTo>
                      <a:pt x="11" y="36"/>
                    </a:lnTo>
                    <a:lnTo>
                      <a:pt x="18" y="28"/>
                    </a:lnTo>
                    <a:lnTo>
                      <a:pt x="18" y="0"/>
                    </a:lnTo>
                    <a:lnTo>
                      <a:pt x="0" y="0"/>
                    </a:lnTo>
                    <a:lnTo>
                      <a:pt x="0" y="1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3" name="Freeform 165"/>
              <p:cNvSpPr>
                <a:spLocks/>
              </p:cNvSpPr>
              <p:nvPr/>
            </p:nvSpPr>
            <p:spPr bwMode="auto">
              <a:xfrm>
                <a:off x="4851" y="2530"/>
                <a:ext cx="67" cy="47"/>
              </a:xfrm>
              <a:custGeom>
                <a:avLst/>
                <a:gdLst>
                  <a:gd name="T0" fmla="*/ 0 w 67"/>
                  <a:gd name="T1" fmla="*/ 47 h 47"/>
                  <a:gd name="T2" fmla="*/ 21 w 67"/>
                  <a:gd name="T3" fmla="*/ 47 h 47"/>
                  <a:gd name="T4" fmla="*/ 67 w 67"/>
                  <a:gd name="T5" fmla="*/ 0 h 47"/>
                  <a:gd name="T6" fmla="*/ 47 w 67"/>
                  <a:gd name="T7" fmla="*/ 0 h 47"/>
                  <a:gd name="T8" fmla="*/ 15 w 67"/>
                  <a:gd name="T9" fmla="*/ 32 h 47"/>
                  <a:gd name="T10" fmla="*/ 0 w 67"/>
                  <a:gd name="T11" fmla="*/ 47 h 47"/>
                  <a:gd name="T12" fmla="*/ 0 w 67"/>
                  <a:gd name="T13" fmla="*/ 47 h 47"/>
                  <a:gd name="T14" fmla="*/ 0 60000 65536"/>
                  <a:gd name="T15" fmla="*/ 0 60000 65536"/>
                  <a:gd name="T16" fmla="*/ 0 60000 65536"/>
                  <a:gd name="T17" fmla="*/ 0 60000 65536"/>
                  <a:gd name="T18" fmla="*/ 0 60000 65536"/>
                  <a:gd name="T19" fmla="*/ 0 60000 65536"/>
                  <a:gd name="T20" fmla="*/ 0 60000 65536"/>
                  <a:gd name="T21" fmla="*/ 0 w 67"/>
                  <a:gd name="T22" fmla="*/ 0 h 47"/>
                  <a:gd name="T23" fmla="*/ 67 w 67"/>
                  <a:gd name="T24" fmla="*/ 47 h 47"/>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7" h="47">
                    <a:moveTo>
                      <a:pt x="0" y="47"/>
                    </a:moveTo>
                    <a:lnTo>
                      <a:pt x="21" y="47"/>
                    </a:lnTo>
                    <a:lnTo>
                      <a:pt x="67" y="0"/>
                    </a:lnTo>
                    <a:lnTo>
                      <a:pt x="47" y="0"/>
                    </a:lnTo>
                    <a:lnTo>
                      <a:pt x="15" y="32"/>
                    </a:lnTo>
                    <a:lnTo>
                      <a:pt x="0" y="4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4" name="Freeform 166"/>
              <p:cNvSpPr>
                <a:spLocks/>
              </p:cNvSpPr>
              <p:nvPr/>
            </p:nvSpPr>
            <p:spPr bwMode="auto">
              <a:xfrm>
                <a:off x="4929" y="2340"/>
                <a:ext cx="25" cy="48"/>
              </a:xfrm>
              <a:custGeom>
                <a:avLst/>
                <a:gdLst>
                  <a:gd name="T0" fmla="*/ 0 w 25"/>
                  <a:gd name="T1" fmla="*/ 0 h 48"/>
                  <a:gd name="T2" fmla="*/ 25 w 25"/>
                  <a:gd name="T3" fmla="*/ 0 h 48"/>
                  <a:gd name="T4" fmla="*/ 25 w 25"/>
                  <a:gd name="T5" fmla="*/ 30 h 48"/>
                  <a:gd name="T6" fmla="*/ 13 w 25"/>
                  <a:gd name="T7" fmla="*/ 30 h 48"/>
                  <a:gd name="T8" fmla="*/ 13 w 25"/>
                  <a:gd name="T9" fmla="*/ 48 h 48"/>
                  <a:gd name="T10" fmla="*/ 0 w 25"/>
                  <a:gd name="T11" fmla="*/ 48 h 48"/>
                  <a:gd name="T12" fmla="*/ 0 w 25"/>
                  <a:gd name="T13" fmla="*/ 0 h 48"/>
                  <a:gd name="T14" fmla="*/ 0 w 25"/>
                  <a:gd name="T15" fmla="*/ 0 h 48"/>
                  <a:gd name="T16" fmla="*/ 0 60000 65536"/>
                  <a:gd name="T17" fmla="*/ 0 60000 65536"/>
                  <a:gd name="T18" fmla="*/ 0 60000 65536"/>
                  <a:gd name="T19" fmla="*/ 0 60000 65536"/>
                  <a:gd name="T20" fmla="*/ 0 60000 65536"/>
                  <a:gd name="T21" fmla="*/ 0 60000 65536"/>
                  <a:gd name="T22" fmla="*/ 0 60000 65536"/>
                  <a:gd name="T23" fmla="*/ 0 60000 65536"/>
                  <a:gd name="T24" fmla="*/ 0 w 25"/>
                  <a:gd name="T25" fmla="*/ 0 h 48"/>
                  <a:gd name="T26" fmla="*/ 25 w 25"/>
                  <a:gd name="T27" fmla="*/ 48 h 48"/>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5" h="48">
                    <a:moveTo>
                      <a:pt x="0" y="0"/>
                    </a:moveTo>
                    <a:lnTo>
                      <a:pt x="25" y="0"/>
                    </a:lnTo>
                    <a:lnTo>
                      <a:pt x="25" y="30"/>
                    </a:lnTo>
                    <a:lnTo>
                      <a:pt x="13" y="30"/>
                    </a:lnTo>
                    <a:lnTo>
                      <a:pt x="13" y="48"/>
                    </a:lnTo>
                    <a:lnTo>
                      <a:pt x="0" y="48"/>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5" name="Freeform 167"/>
              <p:cNvSpPr>
                <a:spLocks/>
              </p:cNvSpPr>
              <p:nvPr/>
            </p:nvSpPr>
            <p:spPr bwMode="auto">
              <a:xfrm>
                <a:off x="4942" y="2420"/>
                <a:ext cx="54" cy="21"/>
              </a:xfrm>
              <a:custGeom>
                <a:avLst/>
                <a:gdLst>
                  <a:gd name="T0" fmla="*/ 0 w 54"/>
                  <a:gd name="T1" fmla="*/ 0 h 21"/>
                  <a:gd name="T2" fmla="*/ 36 w 54"/>
                  <a:gd name="T3" fmla="*/ 0 h 21"/>
                  <a:gd name="T4" fmla="*/ 54 w 54"/>
                  <a:gd name="T5" fmla="*/ 21 h 21"/>
                  <a:gd name="T6" fmla="*/ 38 w 54"/>
                  <a:gd name="T7" fmla="*/ 21 h 21"/>
                  <a:gd name="T8" fmla="*/ 17 w 54"/>
                  <a:gd name="T9" fmla="*/ 21 h 21"/>
                  <a:gd name="T10" fmla="*/ 0 w 54"/>
                  <a:gd name="T11" fmla="*/ 21 h 21"/>
                  <a:gd name="T12" fmla="*/ 0 w 54"/>
                  <a:gd name="T13" fmla="*/ 0 h 21"/>
                  <a:gd name="T14" fmla="*/ 0 w 54"/>
                  <a:gd name="T15" fmla="*/ 0 h 21"/>
                  <a:gd name="T16" fmla="*/ 0 60000 65536"/>
                  <a:gd name="T17" fmla="*/ 0 60000 65536"/>
                  <a:gd name="T18" fmla="*/ 0 60000 65536"/>
                  <a:gd name="T19" fmla="*/ 0 60000 65536"/>
                  <a:gd name="T20" fmla="*/ 0 60000 65536"/>
                  <a:gd name="T21" fmla="*/ 0 60000 65536"/>
                  <a:gd name="T22" fmla="*/ 0 60000 65536"/>
                  <a:gd name="T23" fmla="*/ 0 60000 65536"/>
                  <a:gd name="T24" fmla="*/ 0 w 54"/>
                  <a:gd name="T25" fmla="*/ 0 h 21"/>
                  <a:gd name="T26" fmla="*/ 54 w 54"/>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4" h="21">
                    <a:moveTo>
                      <a:pt x="0" y="0"/>
                    </a:moveTo>
                    <a:lnTo>
                      <a:pt x="36" y="0"/>
                    </a:lnTo>
                    <a:lnTo>
                      <a:pt x="54" y="21"/>
                    </a:lnTo>
                    <a:lnTo>
                      <a:pt x="38" y="21"/>
                    </a:lnTo>
                    <a:lnTo>
                      <a:pt x="17" y="21"/>
                    </a:lnTo>
                    <a:lnTo>
                      <a:pt x="0" y="21"/>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6" name="Freeform 168"/>
              <p:cNvSpPr>
                <a:spLocks/>
              </p:cNvSpPr>
              <p:nvPr/>
            </p:nvSpPr>
            <p:spPr bwMode="auto">
              <a:xfrm>
                <a:off x="4993" y="2385"/>
                <a:ext cx="57" cy="33"/>
              </a:xfrm>
              <a:custGeom>
                <a:avLst/>
                <a:gdLst>
                  <a:gd name="T0" fmla="*/ 0 w 57"/>
                  <a:gd name="T1" fmla="*/ 15 h 33"/>
                  <a:gd name="T2" fmla="*/ 18 w 57"/>
                  <a:gd name="T3" fmla="*/ 33 h 33"/>
                  <a:gd name="T4" fmla="*/ 57 w 57"/>
                  <a:gd name="T5" fmla="*/ 33 h 33"/>
                  <a:gd name="T6" fmla="*/ 57 w 57"/>
                  <a:gd name="T7" fmla="*/ 0 h 33"/>
                  <a:gd name="T8" fmla="*/ 37 w 57"/>
                  <a:gd name="T9" fmla="*/ 0 h 33"/>
                  <a:gd name="T10" fmla="*/ 15 w 57"/>
                  <a:gd name="T11" fmla="*/ 0 h 33"/>
                  <a:gd name="T12" fmla="*/ 0 w 57"/>
                  <a:gd name="T13" fmla="*/ 15 h 33"/>
                  <a:gd name="T14" fmla="*/ 0 w 57"/>
                  <a:gd name="T15" fmla="*/ 15 h 33"/>
                  <a:gd name="T16" fmla="*/ 0 60000 65536"/>
                  <a:gd name="T17" fmla="*/ 0 60000 65536"/>
                  <a:gd name="T18" fmla="*/ 0 60000 65536"/>
                  <a:gd name="T19" fmla="*/ 0 60000 65536"/>
                  <a:gd name="T20" fmla="*/ 0 60000 65536"/>
                  <a:gd name="T21" fmla="*/ 0 60000 65536"/>
                  <a:gd name="T22" fmla="*/ 0 60000 65536"/>
                  <a:gd name="T23" fmla="*/ 0 60000 65536"/>
                  <a:gd name="T24" fmla="*/ 0 w 57"/>
                  <a:gd name="T25" fmla="*/ 0 h 33"/>
                  <a:gd name="T26" fmla="*/ 57 w 57"/>
                  <a:gd name="T27" fmla="*/ 33 h 33"/>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7" h="33">
                    <a:moveTo>
                      <a:pt x="0" y="15"/>
                    </a:moveTo>
                    <a:lnTo>
                      <a:pt x="18" y="33"/>
                    </a:lnTo>
                    <a:lnTo>
                      <a:pt x="57" y="33"/>
                    </a:lnTo>
                    <a:lnTo>
                      <a:pt x="57" y="0"/>
                    </a:lnTo>
                    <a:lnTo>
                      <a:pt x="37" y="0"/>
                    </a:lnTo>
                    <a:lnTo>
                      <a:pt x="15" y="0"/>
                    </a:lnTo>
                    <a:lnTo>
                      <a:pt x="0" y="1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7" name="Freeform 169"/>
              <p:cNvSpPr>
                <a:spLocks/>
              </p:cNvSpPr>
              <p:nvPr/>
            </p:nvSpPr>
            <p:spPr bwMode="auto">
              <a:xfrm>
                <a:off x="5017" y="2400"/>
                <a:ext cx="145" cy="152"/>
              </a:xfrm>
              <a:custGeom>
                <a:avLst/>
                <a:gdLst>
                  <a:gd name="T0" fmla="*/ 0 w 145"/>
                  <a:gd name="T1" fmla="*/ 26 h 152"/>
                  <a:gd name="T2" fmla="*/ 33 w 145"/>
                  <a:gd name="T3" fmla="*/ 26 h 152"/>
                  <a:gd name="T4" fmla="*/ 41 w 145"/>
                  <a:gd name="T5" fmla="*/ 33 h 152"/>
                  <a:gd name="T6" fmla="*/ 56 w 145"/>
                  <a:gd name="T7" fmla="*/ 33 h 152"/>
                  <a:gd name="T8" fmla="*/ 72 w 145"/>
                  <a:gd name="T9" fmla="*/ 16 h 152"/>
                  <a:gd name="T10" fmla="*/ 89 w 145"/>
                  <a:gd name="T11" fmla="*/ 0 h 152"/>
                  <a:gd name="T12" fmla="*/ 104 w 145"/>
                  <a:gd name="T13" fmla="*/ 0 h 152"/>
                  <a:gd name="T14" fmla="*/ 121 w 145"/>
                  <a:gd name="T15" fmla="*/ 18 h 152"/>
                  <a:gd name="T16" fmla="*/ 141 w 145"/>
                  <a:gd name="T17" fmla="*/ 18 h 152"/>
                  <a:gd name="T18" fmla="*/ 145 w 145"/>
                  <a:gd name="T19" fmla="*/ 18 h 152"/>
                  <a:gd name="T20" fmla="*/ 145 w 145"/>
                  <a:gd name="T21" fmla="*/ 152 h 152"/>
                  <a:gd name="T22" fmla="*/ 136 w 145"/>
                  <a:gd name="T23" fmla="*/ 152 h 152"/>
                  <a:gd name="T24" fmla="*/ 113 w 145"/>
                  <a:gd name="T25" fmla="*/ 130 h 152"/>
                  <a:gd name="T26" fmla="*/ 100 w 145"/>
                  <a:gd name="T27" fmla="*/ 130 h 152"/>
                  <a:gd name="T28" fmla="*/ 84 w 145"/>
                  <a:gd name="T29" fmla="*/ 130 h 152"/>
                  <a:gd name="T30" fmla="*/ 76 w 145"/>
                  <a:gd name="T31" fmla="*/ 123 h 152"/>
                  <a:gd name="T32" fmla="*/ 84 w 145"/>
                  <a:gd name="T33" fmla="*/ 113 h 152"/>
                  <a:gd name="T34" fmla="*/ 100 w 145"/>
                  <a:gd name="T35" fmla="*/ 113 h 152"/>
                  <a:gd name="T36" fmla="*/ 100 w 145"/>
                  <a:gd name="T37" fmla="*/ 95 h 152"/>
                  <a:gd name="T38" fmla="*/ 89 w 145"/>
                  <a:gd name="T39" fmla="*/ 95 h 152"/>
                  <a:gd name="T40" fmla="*/ 89 w 145"/>
                  <a:gd name="T41" fmla="*/ 76 h 152"/>
                  <a:gd name="T42" fmla="*/ 74 w 145"/>
                  <a:gd name="T43" fmla="*/ 61 h 152"/>
                  <a:gd name="T44" fmla="*/ 48 w 145"/>
                  <a:gd name="T45" fmla="*/ 61 h 152"/>
                  <a:gd name="T46" fmla="*/ 30 w 145"/>
                  <a:gd name="T47" fmla="*/ 42 h 152"/>
                  <a:gd name="T48" fmla="*/ 15 w 145"/>
                  <a:gd name="T49" fmla="*/ 42 h 152"/>
                  <a:gd name="T50" fmla="*/ 15 w 145"/>
                  <a:gd name="T51" fmla="*/ 63 h 152"/>
                  <a:gd name="T52" fmla="*/ 9 w 145"/>
                  <a:gd name="T53" fmla="*/ 63 h 152"/>
                  <a:gd name="T54" fmla="*/ 9 w 145"/>
                  <a:gd name="T55" fmla="*/ 83 h 152"/>
                  <a:gd name="T56" fmla="*/ 0 w 145"/>
                  <a:gd name="T57" fmla="*/ 83 h 152"/>
                  <a:gd name="T58" fmla="*/ 0 w 145"/>
                  <a:gd name="T59" fmla="*/ 59 h 152"/>
                  <a:gd name="T60" fmla="*/ 0 w 145"/>
                  <a:gd name="T61" fmla="*/ 39 h 152"/>
                  <a:gd name="T62" fmla="*/ 0 w 145"/>
                  <a:gd name="T63" fmla="*/ 26 h 152"/>
                  <a:gd name="T64" fmla="*/ 0 w 145"/>
                  <a:gd name="T65" fmla="*/ 26 h 152"/>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45"/>
                  <a:gd name="T100" fmla="*/ 0 h 152"/>
                  <a:gd name="T101" fmla="*/ 145 w 145"/>
                  <a:gd name="T102" fmla="*/ 152 h 152"/>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45" h="152">
                    <a:moveTo>
                      <a:pt x="0" y="26"/>
                    </a:moveTo>
                    <a:lnTo>
                      <a:pt x="33" y="26"/>
                    </a:lnTo>
                    <a:lnTo>
                      <a:pt x="41" y="33"/>
                    </a:lnTo>
                    <a:lnTo>
                      <a:pt x="56" y="33"/>
                    </a:lnTo>
                    <a:lnTo>
                      <a:pt x="72" y="16"/>
                    </a:lnTo>
                    <a:lnTo>
                      <a:pt x="89" y="0"/>
                    </a:lnTo>
                    <a:lnTo>
                      <a:pt x="104" y="0"/>
                    </a:lnTo>
                    <a:lnTo>
                      <a:pt x="121" y="18"/>
                    </a:lnTo>
                    <a:lnTo>
                      <a:pt x="141" y="18"/>
                    </a:lnTo>
                    <a:lnTo>
                      <a:pt x="145" y="18"/>
                    </a:lnTo>
                    <a:lnTo>
                      <a:pt x="145" y="152"/>
                    </a:lnTo>
                    <a:lnTo>
                      <a:pt x="136" y="152"/>
                    </a:lnTo>
                    <a:lnTo>
                      <a:pt x="113" y="130"/>
                    </a:lnTo>
                    <a:lnTo>
                      <a:pt x="100" y="130"/>
                    </a:lnTo>
                    <a:lnTo>
                      <a:pt x="84" y="130"/>
                    </a:lnTo>
                    <a:lnTo>
                      <a:pt x="76" y="123"/>
                    </a:lnTo>
                    <a:lnTo>
                      <a:pt x="84" y="113"/>
                    </a:lnTo>
                    <a:lnTo>
                      <a:pt x="100" y="113"/>
                    </a:lnTo>
                    <a:lnTo>
                      <a:pt x="100" y="95"/>
                    </a:lnTo>
                    <a:lnTo>
                      <a:pt x="89" y="95"/>
                    </a:lnTo>
                    <a:lnTo>
                      <a:pt x="89" y="76"/>
                    </a:lnTo>
                    <a:lnTo>
                      <a:pt x="74" y="61"/>
                    </a:lnTo>
                    <a:lnTo>
                      <a:pt x="48" y="61"/>
                    </a:lnTo>
                    <a:lnTo>
                      <a:pt x="30" y="42"/>
                    </a:lnTo>
                    <a:lnTo>
                      <a:pt x="15" y="42"/>
                    </a:lnTo>
                    <a:lnTo>
                      <a:pt x="15" y="63"/>
                    </a:lnTo>
                    <a:lnTo>
                      <a:pt x="9" y="63"/>
                    </a:lnTo>
                    <a:lnTo>
                      <a:pt x="9" y="83"/>
                    </a:lnTo>
                    <a:lnTo>
                      <a:pt x="0" y="83"/>
                    </a:lnTo>
                    <a:lnTo>
                      <a:pt x="0" y="59"/>
                    </a:lnTo>
                    <a:lnTo>
                      <a:pt x="0" y="39"/>
                    </a:lnTo>
                    <a:lnTo>
                      <a:pt x="0" y="2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8" name="Freeform 170"/>
              <p:cNvSpPr>
                <a:spLocks/>
              </p:cNvSpPr>
              <p:nvPr/>
            </p:nvSpPr>
            <p:spPr bwMode="auto">
              <a:xfrm>
                <a:off x="5162" y="2418"/>
                <a:ext cx="162" cy="157"/>
              </a:xfrm>
              <a:custGeom>
                <a:avLst/>
                <a:gdLst>
                  <a:gd name="T0" fmla="*/ 0 w 162"/>
                  <a:gd name="T1" fmla="*/ 0 h 157"/>
                  <a:gd name="T2" fmla="*/ 21 w 162"/>
                  <a:gd name="T3" fmla="*/ 0 h 157"/>
                  <a:gd name="T4" fmla="*/ 37 w 162"/>
                  <a:gd name="T5" fmla="*/ 17 h 157"/>
                  <a:gd name="T6" fmla="*/ 60 w 162"/>
                  <a:gd name="T7" fmla="*/ 38 h 157"/>
                  <a:gd name="T8" fmla="*/ 75 w 162"/>
                  <a:gd name="T9" fmla="*/ 38 h 157"/>
                  <a:gd name="T10" fmla="*/ 99 w 162"/>
                  <a:gd name="T11" fmla="*/ 62 h 157"/>
                  <a:gd name="T12" fmla="*/ 99 w 162"/>
                  <a:gd name="T13" fmla="*/ 80 h 157"/>
                  <a:gd name="T14" fmla="*/ 99 w 162"/>
                  <a:gd name="T15" fmla="*/ 97 h 157"/>
                  <a:gd name="T16" fmla="*/ 116 w 162"/>
                  <a:gd name="T17" fmla="*/ 114 h 157"/>
                  <a:gd name="T18" fmla="*/ 127 w 162"/>
                  <a:gd name="T19" fmla="*/ 125 h 157"/>
                  <a:gd name="T20" fmla="*/ 138 w 162"/>
                  <a:gd name="T21" fmla="*/ 136 h 157"/>
                  <a:gd name="T22" fmla="*/ 138 w 162"/>
                  <a:gd name="T23" fmla="*/ 118 h 157"/>
                  <a:gd name="T24" fmla="*/ 162 w 162"/>
                  <a:gd name="T25" fmla="*/ 118 h 157"/>
                  <a:gd name="T26" fmla="*/ 162 w 162"/>
                  <a:gd name="T27" fmla="*/ 157 h 157"/>
                  <a:gd name="T28" fmla="*/ 119 w 162"/>
                  <a:gd name="T29" fmla="*/ 157 h 157"/>
                  <a:gd name="T30" fmla="*/ 97 w 162"/>
                  <a:gd name="T31" fmla="*/ 136 h 157"/>
                  <a:gd name="T32" fmla="*/ 75 w 162"/>
                  <a:gd name="T33" fmla="*/ 114 h 157"/>
                  <a:gd name="T34" fmla="*/ 63 w 162"/>
                  <a:gd name="T35" fmla="*/ 101 h 157"/>
                  <a:gd name="T36" fmla="*/ 39 w 162"/>
                  <a:gd name="T37" fmla="*/ 101 h 157"/>
                  <a:gd name="T38" fmla="*/ 26 w 162"/>
                  <a:gd name="T39" fmla="*/ 114 h 157"/>
                  <a:gd name="T40" fmla="*/ 26 w 162"/>
                  <a:gd name="T41" fmla="*/ 129 h 157"/>
                  <a:gd name="T42" fmla="*/ 26 w 162"/>
                  <a:gd name="T43" fmla="*/ 134 h 157"/>
                  <a:gd name="T44" fmla="*/ 0 w 162"/>
                  <a:gd name="T45" fmla="*/ 134 h 157"/>
                  <a:gd name="T46" fmla="*/ 0 w 162"/>
                  <a:gd name="T47" fmla="*/ 0 h 157"/>
                  <a:gd name="T48" fmla="*/ 0 w 162"/>
                  <a:gd name="T49" fmla="*/ 0 h 15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62"/>
                  <a:gd name="T76" fmla="*/ 0 h 157"/>
                  <a:gd name="T77" fmla="*/ 162 w 162"/>
                  <a:gd name="T78" fmla="*/ 157 h 157"/>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62" h="157">
                    <a:moveTo>
                      <a:pt x="0" y="0"/>
                    </a:moveTo>
                    <a:lnTo>
                      <a:pt x="21" y="0"/>
                    </a:lnTo>
                    <a:lnTo>
                      <a:pt x="37" y="17"/>
                    </a:lnTo>
                    <a:lnTo>
                      <a:pt x="60" y="38"/>
                    </a:lnTo>
                    <a:lnTo>
                      <a:pt x="75" y="38"/>
                    </a:lnTo>
                    <a:lnTo>
                      <a:pt x="99" y="62"/>
                    </a:lnTo>
                    <a:lnTo>
                      <a:pt x="99" y="80"/>
                    </a:lnTo>
                    <a:lnTo>
                      <a:pt x="99" y="97"/>
                    </a:lnTo>
                    <a:lnTo>
                      <a:pt x="116" y="114"/>
                    </a:lnTo>
                    <a:lnTo>
                      <a:pt x="127" y="125"/>
                    </a:lnTo>
                    <a:lnTo>
                      <a:pt x="138" y="136"/>
                    </a:lnTo>
                    <a:lnTo>
                      <a:pt x="138" y="118"/>
                    </a:lnTo>
                    <a:lnTo>
                      <a:pt x="162" y="118"/>
                    </a:lnTo>
                    <a:lnTo>
                      <a:pt x="162" y="157"/>
                    </a:lnTo>
                    <a:lnTo>
                      <a:pt x="119" y="157"/>
                    </a:lnTo>
                    <a:lnTo>
                      <a:pt x="97" y="136"/>
                    </a:lnTo>
                    <a:lnTo>
                      <a:pt x="75" y="114"/>
                    </a:lnTo>
                    <a:lnTo>
                      <a:pt x="63" y="101"/>
                    </a:lnTo>
                    <a:lnTo>
                      <a:pt x="39" y="101"/>
                    </a:lnTo>
                    <a:lnTo>
                      <a:pt x="26" y="114"/>
                    </a:lnTo>
                    <a:lnTo>
                      <a:pt x="26" y="129"/>
                    </a:lnTo>
                    <a:lnTo>
                      <a:pt x="26" y="134"/>
                    </a:lnTo>
                    <a:lnTo>
                      <a:pt x="0" y="134"/>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9" name="Freeform 171"/>
              <p:cNvSpPr>
                <a:spLocks/>
              </p:cNvSpPr>
              <p:nvPr/>
            </p:nvSpPr>
            <p:spPr bwMode="auto">
              <a:xfrm>
                <a:off x="5289" y="2418"/>
                <a:ext cx="78" cy="75"/>
              </a:xfrm>
              <a:custGeom>
                <a:avLst/>
                <a:gdLst>
                  <a:gd name="T0" fmla="*/ 0 w 78"/>
                  <a:gd name="T1" fmla="*/ 52 h 75"/>
                  <a:gd name="T2" fmla="*/ 0 w 78"/>
                  <a:gd name="T3" fmla="*/ 75 h 75"/>
                  <a:gd name="T4" fmla="*/ 33 w 78"/>
                  <a:gd name="T5" fmla="*/ 75 h 75"/>
                  <a:gd name="T6" fmla="*/ 61 w 78"/>
                  <a:gd name="T7" fmla="*/ 45 h 75"/>
                  <a:gd name="T8" fmla="*/ 78 w 78"/>
                  <a:gd name="T9" fmla="*/ 28 h 75"/>
                  <a:gd name="T10" fmla="*/ 50 w 78"/>
                  <a:gd name="T11" fmla="*/ 0 h 75"/>
                  <a:gd name="T12" fmla="*/ 33 w 78"/>
                  <a:gd name="T13" fmla="*/ 0 h 75"/>
                  <a:gd name="T14" fmla="*/ 33 w 78"/>
                  <a:gd name="T15" fmla="*/ 15 h 75"/>
                  <a:gd name="T16" fmla="*/ 50 w 78"/>
                  <a:gd name="T17" fmla="*/ 15 h 75"/>
                  <a:gd name="T18" fmla="*/ 59 w 78"/>
                  <a:gd name="T19" fmla="*/ 24 h 75"/>
                  <a:gd name="T20" fmla="*/ 33 w 78"/>
                  <a:gd name="T21" fmla="*/ 52 h 75"/>
                  <a:gd name="T22" fmla="*/ 0 w 78"/>
                  <a:gd name="T23" fmla="*/ 52 h 75"/>
                  <a:gd name="T24" fmla="*/ 0 w 78"/>
                  <a:gd name="T25" fmla="*/ 52 h 7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78"/>
                  <a:gd name="T40" fmla="*/ 0 h 75"/>
                  <a:gd name="T41" fmla="*/ 78 w 78"/>
                  <a:gd name="T42" fmla="*/ 75 h 7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78" h="75">
                    <a:moveTo>
                      <a:pt x="0" y="52"/>
                    </a:moveTo>
                    <a:lnTo>
                      <a:pt x="0" y="75"/>
                    </a:lnTo>
                    <a:lnTo>
                      <a:pt x="33" y="75"/>
                    </a:lnTo>
                    <a:lnTo>
                      <a:pt x="61" y="45"/>
                    </a:lnTo>
                    <a:lnTo>
                      <a:pt x="78" y="28"/>
                    </a:lnTo>
                    <a:lnTo>
                      <a:pt x="50" y="0"/>
                    </a:lnTo>
                    <a:lnTo>
                      <a:pt x="33" y="0"/>
                    </a:lnTo>
                    <a:lnTo>
                      <a:pt x="33" y="15"/>
                    </a:lnTo>
                    <a:lnTo>
                      <a:pt x="50" y="15"/>
                    </a:lnTo>
                    <a:lnTo>
                      <a:pt x="59" y="24"/>
                    </a:lnTo>
                    <a:lnTo>
                      <a:pt x="33" y="52"/>
                    </a:lnTo>
                    <a:lnTo>
                      <a:pt x="0" y="5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0" name="Freeform 172"/>
              <p:cNvSpPr>
                <a:spLocks/>
              </p:cNvSpPr>
              <p:nvPr/>
            </p:nvSpPr>
            <p:spPr bwMode="auto">
              <a:xfrm>
                <a:off x="5494" y="2717"/>
                <a:ext cx="54" cy="95"/>
              </a:xfrm>
              <a:custGeom>
                <a:avLst/>
                <a:gdLst>
                  <a:gd name="T0" fmla="*/ 0 w 54"/>
                  <a:gd name="T1" fmla="*/ 0 h 95"/>
                  <a:gd name="T2" fmla="*/ 0 w 54"/>
                  <a:gd name="T3" fmla="*/ 42 h 95"/>
                  <a:gd name="T4" fmla="*/ 16 w 54"/>
                  <a:gd name="T5" fmla="*/ 61 h 95"/>
                  <a:gd name="T6" fmla="*/ 33 w 54"/>
                  <a:gd name="T7" fmla="*/ 78 h 95"/>
                  <a:gd name="T8" fmla="*/ 33 w 54"/>
                  <a:gd name="T9" fmla="*/ 95 h 95"/>
                  <a:gd name="T10" fmla="*/ 54 w 54"/>
                  <a:gd name="T11" fmla="*/ 95 h 95"/>
                  <a:gd name="T12" fmla="*/ 54 w 54"/>
                  <a:gd name="T13" fmla="*/ 74 h 95"/>
                  <a:gd name="T14" fmla="*/ 16 w 54"/>
                  <a:gd name="T15" fmla="*/ 37 h 95"/>
                  <a:gd name="T16" fmla="*/ 16 w 54"/>
                  <a:gd name="T17" fmla="*/ 0 h 95"/>
                  <a:gd name="T18" fmla="*/ 0 w 54"/>
                  <a:gd name="T19" fmla="*/ 0 h 95"/>
                  <a:gd name="T20" fmla="*/ 0 w 54"/>
                  <a:gd name="T21" fmla="*/ 0 h 9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4"/>
                  <a:gd name="T34" fmla="*/ 0 h 95"/>
                  <a:gd name="T35" fmla="*/ 54 w 54"/>
                  <a:gd name="T36" fmla="*/ 95 h 95"/>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4" h="95">
                    <a:moveTo>
                      <a:pt x="0" y="0"/>
                    </a:moveTo>
                    <a:lnTo>
                      <a:pt x="0" y="42"/>
                    </a:lnTo>
                    <a:lnTo>
                      <a:pt x="16" y="61"/>
                    </a:lnTo>
                    <a:lnTo>
                      <a:pt x="33" y="78"/>
                    </a:lnTo>
                    <a:lnTo>
                      <a:pt x="33" y="95"/>
                    </a:lnTo>
                    <a:lnTo>
                      <a:pt x="54" y="95"/>
                    </a:lnTo>
                    <a:lnTo>
                      <a:pt x="54" y="74"/>
                    </a:lnTo>
                    <a:lnTo>
                      <a:pt x="16" y="37"/>
                    </a:lnTo>
                    <a:lnTo>
                      <a:pt x="16" y="0"/>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1" name="Freeform 173"/>
              <p:cNvSpPr>
                <a:spLocks/>
              </p:cNvSpPr>
              <p:nvPr/>
            </p:nvSpPr>
            <p:spPr bwMode="auto">
              <a:xfrm>
                <a:off x="5447" y="2506"/>
                <a:ext cx="65" cy="63"/>
              </a:xfrm>
              <a:custGeom>
                <a:avLst/>
                <a:gdLst>
                  <a:gd name="T0" fmla="*/ 0 w 65"/>
                  <a:gd name="T1" fmla="*/ 0 h 63"/>
                  <a:gd name="T2" fmla="*/ 0 w 65"/>
                  <a:gd name="T3" fmla="*/ 37 h 63"/>
                  <a:gd name="T4" fmla="*/ 26 w 65"/>
                  <a:gd name="T5" fmla="*/ 63 h 63"/>
                  <a:gd name="T6" fmla="*/ 65 w 65"/>
                  <a:gd name="T7" fmla="*/ 63 h 63"/>
                  <a:gd name="T8" fmla="*/ 26 w 65"/>
                  <a:gd name="T9" fmla="*/ 24 h 63"/>
                  <a:gd name="T10" fmla="*/ 0 w 65"/>
                  <a:gd name="T11" fmla="*/ 0 h 63"/>
                  <a:gd name="T12" fmla="*/ 0 w 65"/>
                  <a:gd name="T13" fmla="*/ 0 h 63"/>
                  <a:gd name="T14" fmla="*/ 0 60000 65536"/>
                  <a:gd name="T15" fmla="*/ 0 60000 65536"/>
                  <a:gd name="T16" fmla="*/ 0 60000 65536"/>
                  <a:gd name="T17" fmla="*/ 0 60000 65536"/>
                  <a:gd name="T18" fmla="*/ 0 60000 65536"/>
                  <a:gd name="T19" fmla="*/ 0 60000 65536"/>
                  <a:gd name="T20" fmla="*/ 0 60000 65536"/>
                  <a:gd name="T21" fmla="*/ 0 w 65"/>
                  <a:gd name="T22" fmla="*/ 0 h 63"/>
                  <a:gd name="T23" fmla="*/ 65 w 65"/>
                  <a:gd name="T24" fmla="*/ 63 h 6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65" h="63">
                    <a:moveTo>
                      <a:pt x="0" y="0"/>
                    </a:moveTo>
                    <a:lnTo>
                      <a:pt x="0" y="37"/>
                    </a:lnTo>
                    <a:lnTo>
                      <a:pt x="26" y="63"/>
                    </a:lnTo>
                    <a:lnTo>
                      <a:pt x="65" y="63"/>
                    </a:lnTo>
                    <a:lnTo>
                      <a:pt x="26" y="24"/>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2" name="Freeform 174"/>
              <p:cNvSpPr>
                <a:spLocks/>
              </p:cNvSpPr>
              <p:nvPr/>
            </p:nvSpPr>
            <p:spPr bwMode="auto">
              <a:xfrm>
                <a:off x="5283" y="3143"/>
                <a:ext cx="190" cy="120"/>
              </a:xfrm>
              <a:custGeom>
                <a:avLst/>
                <a:gdLst>
                  <a:gd name="T0" fmla="*/ 175 w 190"/>
                  <a:gd name="T1" fmla="*/ 0 h 120"/>
                  <a:gd name="T2" fmla="*/ 153 w 190"/>
                  <a:gd name="T3" fmla="*/ 23 h 120"/>
                  <a:gd name="T4" fmla="*/ 134 w 190"/>
                  <a:gd name="T5" fmla="*/ 43 h 120"/>
                  <a:gd name="T6" fmla="*/ 123 w 190"/>
                  <a:gd name="T7" fmla="*/ 43 h 120"/>
                  <a:gd name="T8" fmla="*/ 112 w 190"/>
                  <a:gd name="T9" fmla="*/ 55 h 120"/>
                  <a:gd name="T10" fmla="*/ 86 w 190"/>
                  <a:gd name="T11" fmla="*/ 55 h 120"/>
                  <a:gd name="T12" fmla="*/ 67 w 190"/>
                  <a:gd name="T13" fmla="*/ 73 h 120"/>
                  <a:gd name="T14" fmla="*/ 54 w 190"/>
                  <a:gd name="T15" fmla="*/ 73 h 120"/>
                  <a:gd name="T16" fmla="*/ 41 w 190"/>
                  <a:gd name="T17" fmla="*/ 88 h 120"/>
                  <a:gd name="T18" fmla="*/ 26 w 190"/>
                  <a:gd name="T19" fmla="*/ 88 h 120"/>
                  <a:gd name="T20" fmla="*/ 13 w 190"/>
                  <a:gd name="T21" fmla="*/ 101 h 120"/>
                  <a:gd name="T22" fmla="*/ 0 w 190"/>
                  <a:gd name="T23" fmla="*/ 101 h 120"/>
                  <a:gd name="T24" fmla="*/ 0 w 190"/>
                  <a:gd name="T25" fmla="*/ 120 h 120"/>
                  <a:gd name="T26" fmla="*/ 49 w 190"/>
                  <a:gd name="T27" fmla="*/ 120 h 120"/>
                  <a:gd name="T28" fmla="*/ 67 w 190"/>
                  <a:gd name="T29" fmla="*/ 101 h 120"/>
                  <a:gd name="T30" fmla="*/ 82 w 190"/>
                  <a:gd name="T31" fmla="*/ 101 h 120"/>
                  <a:gd name="T32" fmla="*/ 106 w 190"/>
                  <a:gd name="T33" fmla="*/ 77 h 120"/>
                  <a:gd name="T34" fmla="*/ 136 w 190"/>
                  <a:gd name="T35" fmla="*/ 77 h 120"/>
                  <a:gd name="T36" fmla="*/ 136 w 190"/>
                  <a:gd name="T37" fmla="*/ 64 h 120"/>
                  <a:gd name="T38" fmla="*/ 160 w 190"/>
                  <a:gd name="T39" fmla="*/ 64 h 120"/>
                  <a:gd name="T40" fmla="*/ 190 w 190"/>
                  <a:gd name="T41" fmla="*/ 32 h 120"/>
                  <a:gd name="T42" fmla="*/ 190 w 190"/>
                  <a:gd name="T43" fmla="*/ 15 h 120"/>
                  <a:gd name="T44" fmla="*/ 175 w 190"/>
                  <a:gd name="T45" fmla="*/ 0 h 120"/>
                  <a:gd name="T46" fmla="*/ 175 w 190"/>
                  <a:gd name="T47" fmla="*/ 0 h 12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190"/>
                  <a:gd name="T73" fmla="*/ 0 h 120"/>
                  <a:gd name="T74" fmla="*/ 190 w 190"/>
                  <a:gd name="T75" fmla="*/ 120 h 12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190" h="120">
                    <a:moveTo>
                      <a:pt x="175" y="0"/>
                    </a:moveTo>
                    <a:lnTo>
                      <a:pt x="153" y="23"/>
                    </a:lnTo>
                    <a:lnTo>
                      <a:pt x="134" y="43"/>
                    </a:lnTo>
                    <a:lnTo>
                      <a:pt x="123" y="43"/>
                    </a:lnTo>
                    <a:lnTo>
                      <a:pt x="112" y="55"/>
                    </a:lnTo>
                    <a:lnTo>
                      <a:pt x="86" y="55"/>
                    </a:lnTo>
                    <a:lnTo>
                      <a:pt x="67" y="73"/>
                    </a:lnTo>
                    <a:lnTo>
                      <a:pt x="54" y="73"/>
                    </a:lnTo>
                    <a:lnTo>
                      <a:pt x="41" y="88"/>
                    </a:lnTo>
                    <a:lnTo>
                      <a:pt x="26" y="88"/>
                    </a:lnTo>
                    <a:lnTo>
                      <a:pt x="13" y="101"/>
                    </a:lnTo>
                    <a:lnTo>
                      <a:pt x="0" y="101"/>
                    </a:lnTo>
                    <a:lnTo>
                      <a:pt x="0" y="120"/>
                    </a:lnTo>
                    <a:lnTo>
                      <a:pt x="49" y="120"/>
                    </a:lnTo>
                    <a:lnTo>
                      <a:pt x="67" y="101"/>
                    </a:lnTo>
                    <a:lnTo>
                      <a:pt x="82" y="101"/>
                    </a:lnTo>
                    <a:lnTo>
                      <a:pt x="106" y="77"/>
                    </a:lnTo>
                    <a:lnTo>
                      <a:pt x="136" y="77"/>
                    </a:lnTo>
                    <a:lnTo>
                      <a:pt x="136" y="64"/>
                    </a:lnTo>
                    <a:lnTo>
                      <a:pt x="160" y="64"/>
                    </a:lnTo>
                    <a:lnTo>
                      <a:pt x="190" y="32"/>
                    </a:lnTo>
                    <a:lnTo>
                      <a:pt x="190" y="15"/>
                    </a:lnTo>
                    <a:lnTo>
                      <a:pt x="175"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3" name="Freeform 175"/>
              <p:cNvSpPr>
                <a:spLocks/>
              </p:cNvSpPr>
              <p:nvPr/>
            </p:nvSpPr>
            <p:spPr bwMode="auto">
              <a:xfrm>
                <a:off x="5488" y="3026"/>
                <a:ext cx="101" cy="142"/>
              </a:xfrm>
              <a:custGeom>
                <a:avLst/>
                <a:gdLst>
                  <a:gd name="T0" fmla="*/ 0 w 101"/>
                  <a:gd name="T1" fmla="*/ 127 h 142"/>
                  <a:gd name="T2" fmla="*/ 0 w 101"/>
                  <a:gd name="T3" fmla="*/ 142 h 142"/>
                  <a:gd name="T4" fmla="*/ 24 w 101"/>
                  <a:gd name="T5" fmla="*/ 142 h 142"/>
                  <a:gd name="T6" fmla="*/ 54 w 101"/>
                  <a:gd name="T7" fmla="*/ 114 h 142"/>
                  <a:gd name="T8" fmla="*/ 71 w 101"/>
                  <a:gd name="T9" fmla="*/ 97 h 142"/>
                  <a:gd name="T10" fmla="*/ 101 w 101"/>
                  <a:gd name="T11" fmla="*/ 97 h 142"/>
                  <a:gd name="T12" fmla="*/ 101 w 101"/>
                  <a:gd name="T13" fmla="*/ 63 h 142"/>
                  <a:gd name="T14" fmla="*/ 78 w 101"/>
                  <a:gd name="T15" fmla="*/ 63 h 142"/>
                  <a:gd name="T16" fmla="*/ 67 w 101"/>
                  <a:gd name="T17" fmla="*/ 54 h 142"/>
                  <a:gd name="T18" fmla="*/ 67 w 101"/>
                  <a:gd name="T19" fmla="*/ 15 h 142"/>
                  <a:gd name="T20" fmla="*/ 52 w 101"/>
                  <a:gd name="T21" fmla="*/ 0 h 142"/>
                  <a:gd name="T22" fmla="*/ 52 w 101"/>
                  <a:gd name="T23" fmla="*/ 50 h 142"/>
                  <a:gd name="T24" fmla="*/ 52 w 101"/>
                  <a:gd name="T25" fmla="*/ 67 h 142"/>
                  <a:gd name="T26" fmla="*/ 26 w 101"/>
                  <a:gd name="T27" fmla="*/ 95 h 142"/>
                  <a:gd name="T28" fmla="*/ 9 w 101"/>
                  <a:gd name="T29" fmla="*/ 95 h 142"/>
                  <a:gd name="T30" fmla="*/ 9 w 101"/>
                  <a:gd name="T31" fmla="*/ 106 h 142"/>
                  <a:gd name="T32" fmla="*/ 19 w 101"/>
                  <a:gd name="T33" fmla="*/ 106 h 142"/>
                  <a:gd name="T34" fmla="*/ 19 w 101"/>
                  <a:gd name="T35" fmla="*/ 117 h 142"/>
                  <a:gd name="T36" fmla="*/ 0 w 101"/>
                  <a:gd name="T37" fmla="*/ 117 h 142"/>
                  <a:gd name="T38" fmla="*/ 0 w 101"/>
                  <a:gd name="T39" fmla="*/ 127 h 142"/>
                  <a:gd name="T40" fmla="*/ 0 w 101"/>
                  <a:gd name="T41" fmla="*/ 127 h 14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01"/>
                  <a:gd name="T64" fmla="*/ 0 h 142"/>
                  <a:gd name="T65" fmla="*/ 101 w 101"/>
                  <a:gd name="T66" fmla="*/ 142 h 14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01" h="142">
                    <a:moveTo>
                      <a:pt x="0" y="127"/>
                    </a:moveTo>
                    <a:lnTo>
                      <a:pt x="0" y="142"/>
                    </a:lnTo>
                    <a:lnTo>
                      <a:pt x="24" y="142"/>
                    </a:lnTo>
                    <a:lnTo>
                      <a:pt x="54" y="114"/>
                    </a:lnTo>
                    <a:lnTo>
                      <a:pt x="71" y="97"/>
                    </a:lnTo>
                    <a:lnTo>
                      <a:pt x="101" y="97"/>
                    </a:lnTo>
                    <a:lnTo>
                      <a:pt x="101" y="63"/>
                    </a:lnTo>
                    <a:lnTo>
                      <a:pt x="78" y="63"/>
                    </a:lnTo>
                    <a:lnTo>
                      <a:pt x="67" y="54"/>
                    </a:lnTo>
                    <a:lnTo>
                      <a:pt x="67" y="15"/>
                    </a:lnTo>
                    <a:lnTo>
                      <a:pt x="52" y="0"/>
                    </a:lnTo>
                    <a:lnTo>
                      <a:pt x="52" y="50"/>
                    </a:lnTo>
                    <a:lnTo>
                      <a:pt x="52" y="67"/>
                    </a:lnTo>
                    <a:lnTo>
                      <a:pt x="26" y="95"/>
                    </a:lnTo>
                    <a:lnTo>
                      <a:pt x="9" y="95"/>
                    </a:lnTo>
                    <a:lnTo>
                      <a:pt x="9" y="106"/>
                    </a:lnTo>
                    <a:lnTo>
                      <a:pt x="19" y="106"/>
                    </a:lnTo>
                    <a:lnTo>
                      <a:pt x="19" y="117"/>
                    </a:lnTo>
                    <a:lnTo>
                      <a:pt x="0" y="117"/>
                    </a:lnTo>
                    <a:lnTo>
                      <a:pt x="0" y="12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4" name="Freeform 176"/>
              <p:cNvSpPr>
                <a:spLocks/>
              </p:cNvSpPr>
              <p:nvPr/>
            </p:nvSpPr>
            <p:spPr bwMode="auto">
              <a:xfrm>
                <a:off x="4613" y="2571"/>
                <a:ext cx="696" cy="546"/>
              </a:xfrm>
              <a:custGeom>
                <a:avLst/>
                <a:gdLst>
                  <a:gd name="T0" fmla="*/ 545 w 696"/>
                  <a:gd name="T1" fmla="*/ 13 h 546"/>
                  <a:gd name="T2" fmla="*/ 530 w 696"/>
                  <a:gd name="T3" fmla="*/ 69 h 546"/>
                  <a:gd name="T4" fmla="*/ 506 w 696"/>
                  <a:gd name="T5" fmla="*/ 138 h 546"/>
                  <a:gd name="T6" fmla="*/ 458 w 696"/>
                  <a:gd name="T7" fmla="*/ 108 h 546"/>
                  <a:gd name="T8" fmla="*/ 439 w 696"/>
                  <a:gd name="T9" fmla="*/ 84 h 546"/>
                  <a:gd name="T10" fmla="*/ 463 w 696"/>
                  <a:gd name="T11" fmla="*/ 39 h 546"/>
                  <a:gd name="T12" fmla="*/ 417 w 696"/>
                  <a:gd name="T13" fmla="*/ 28 h 546"/>
                  <a:gd name="T14" fmla="*/ 354 w 696"/>
                  <a:gd name="T15" fmla="*/ 2 h 546"/>
                  <a:gd name="T16" fmla="*/ 354 w 696"/>
                  <a:gd name="T17" fmla="*/ 41 h 546"/>
                  <a:gd name="T18" fmla="*/ 324 w 696"/>
                  <a:gd name="T19" fmla="*/ 88 h 546"/>
                  <a:gd name="T20" fmla="*/ 305 w 696"/>
                  <a:gd name="T21" fmla="*/ 65 h 546"/>
                  <a:gd name="T22" fmla="*/ 275 w 696"/>
                  <a:gd name="T23" fmla="*/ 82 h 546"/>
                  <a:gd name="T24" fmla="*/ 240 w 696"/>
                  <a:gd name="T25" fmla="*/ 118 h 546"/>
                  <a:gd name="T26" fmla="*/ 203 w 696"/>
                  <a:gd name="T27" fmla="*/ 134 h 546"/>
                  <a:gd name="T28" fmla="*/ 156 w 696"/>
                  <a:gd name="T29" fmla="*/ 181 h 546"/>
                  <a:gd name="T30" fmla="*/ 115 w 696"/>
                  <a:gd name="T31" fmla="*/ 201 h 546"/>
                  <a:gd name="T32" fmla="*/ 69 w 696"/>
                  <a:gd name="T33" fmla="*/ 229 h 546"/>
                  <a:gd name="T34" fmla="*/ 30 w 696"/>
                  <a:gd name="T35" fmla="*/ 254 h 546"/>
                  <a:gd name="T36" fmla="*/ 30 w 696"/>
                  <a:gd name="T37" fmla="*/ 306 h 546"/>
                  <a:gd name="T38" fmla="*/ 13 w 696"/>
                  <a:gd name="T39" fmla="*/ 349 h 546"/>
                  <a:gd name="T40" fmla="*/ 9 w 696"/>
                  <a:gd name="T41" fmla="*/ 388 h 546"/>
                  <a:gd name="T42" fmla="*/ 35 w 696"/>
                  <a:gd name="T43" fmla="*/ 444 h 546"/>
                  <a:gd name="T44" fmla="*/ 0 w 696"/>
                  <a:gd name="T45" fmla="*/ 468 h 546"/>
                  <a:gd name="T46" fmla="*/ 85 w 696"/>
                  <a:gd name="T47" fmla="*/ 440 h 546"/>
                  <a:gd name="T48" fmla="*/ 164 w 696"/>
                  <a:gd name="T49" fmla="*/ 440 h 546"/>
                  <a:gd name="T50" fmla="*/ 236 w 696"/>
                  <a:gd name="T51" fmla="*/ 416 h 546"/>
                  <a:gd name="T52" fmla="*/ 296 w 696"/>
                  <a:gd name="T53" fmla="*/ 395 h 546"/>
                  <a:gd name="T54" fmla="*/ 320 w 696"/>
                  <a:gd name="T55" fmla="*/ 470 h 546"/>
                  <a:gd name="T56" fmla="*/ 363 w 696"/>
                  <a:gd name="T57" fmla="*/ 470 h 546"/>
                  <a:gd name="T58" fmla="*/ 378 w 696"/>
                  <a:gd name="T59" fmla="*/ 531 h 546"/>
                  <a:gd name="T60" fmla="*/ 432 w 696"/>
                  <a:gd name="T61" fmla="*/ 546 h 546"/>
                  <a:gd name="T62" fmla="*/ 484 w 696"/>
                  <a:gd name="T63" fmla="*/ 530 h 546"/>
                  <a:gd name="T64" fmla="*/ 571 w 696"/>
                  <a:gd name="T65" fmla="*/ 487 h 546"/>
                  <a:gd name="T66" fmla="*/ 596 w 696"/>
                  <a:gd name="T67" fmla="*/ 442 h 546"/>
                  <a:gd name="T68" fmla="*/ 648 w 696"/>
                  <a:gd name="T69" fmla="*/ 392 h 546"/>
                  <a:gd name="T70" fmla="*/ 670 w 696"/>
                  <a:gd name="T71" fmla="*/ 345 h 546"/>
                  <a:gd name="T72" fmla="*/ 696 w 696"/>
                  <a:gd name="T73" fmla="*/ 285 h 546"/>
                  <a:gd name="T74" fmla="*/ 642 w 696"/>
                  <a:gd name="T75" fmla="*/ 196 h 546"/>
                  <a:gd name="T76" fmla="*/ 594 w 696"/>
                  <a:gd name="T77" fmla="*/ 164 h 546"/>
                  <a:gd name="T78" fmla="*/ 594 w 696"/>
                  <a:gd name="T79" fmla="*/ 77 h 546"/>
                  <a:gd name="T80" fmla="*/ 571 w 696"/>
                  <a:gd name="T81" fmla="*/ 22 h 546"/>
                  <a:gd name="T82" fmla="*/ 557 w 696"/>
                  <a:gd name="T83" fmla="*/ 0 h 54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696"/>
                  <a:gd name="T127" fmla="*/ 0 h 546"/>
                  <a:gd name="T128" fmla="*/ 696 w 696"/>
                  <a:gd name="T129" fmla="*/ 546 h 54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696" h="546">
                    <a:moveTo>
                      <a:pt x="557" y="0"/>
                    </a:moveTo>
                    <a:lnTo>
                      <a:pt x="545" y="13"/>
                    </a:lnTo>
                    <a:lnTo>
                      <a:pt x="545" y="54"/>
                    </a:lnTo>
                    <a:lnTo>
                      <a:pt x="530" y="69"/>
                    </a:lnTo>
                    <a:lnTo>
                      <a:pt x="530" y="114"/>
                    </a:lnTo>
                    <a:lnTo>
                      <a:pt x="506" y="138"/>
                    </a:lnTo>
                    <a:lnTo>
                      <a:pt x="490" y="138"/>
                    </a:lnTo>
                    <a:lnTo>
                      <a:pt x="458" y="108"/>
                    </a:lnTo>
                    <a:lnTo>
                      <a:pt x="439" y="108"/>
                    </a:lnTo>
                    <a:lnTo>
                      <a:pt x="439" y="84"/>
                    </a:lnTo>
                    <a:lnTo>
                      <a:pt x="439" y="63"/>
                    </a:lnTo>
                    <a:lnTo>
                      <a:pt x="463" y="39"/>
                    </a:lnTo>
                    <a:lnTo>
                      <a:pt x="463" y="28"/>
                    </a:lnTo>
                    <a:lnTo>
                      <a:pt x="417" y="28"/>
                    </a:lnTo>
                    <a:lnTo>
                      <a:pt x="393" y="2"/>
                    </a:lnTo>
                    <a:lnTo>
                      <a:pt x="354" y="2"/>
                    </a:lnTo>
                    <a:lnTo>
                      <a:pt x="354" y="24"/>
                    </a:lnTo>
                    <a:lnTo>
                      <a:pt x="354" y="41"/>
                    </a:lnTo>
                    <a:lnTo>
                      <a:pt x="324" y="69"/>
                    </a:lnTo>
                    <a:lnTo>
                      <a:pt x="324" y="88"/>
                    </a:lnTo>
                    <a:lnTo>
                      <a:pt x="305" y="88"/>
                    </a:lnTo>
                    <a:lnTo>
                      <a:pt x="305" y="65"/>
                    </a:lnTo>
                    <a:lnTo>
                      <a:pt x="275" y="65"/>
                    </a:lnTo>
                    <a:lnTo>
                      <a:pt x="275" y="82"/>
                    </a:lnTo>
                    <a:lnTo>
                      <a:pt x="251" y="108"/>
                    </a:lnTo>
                    <a:lnTo>
                      <a:pt x="240" y="118"/>
                    </a:lnTo>
                    <a:lnTo>
                      <a:pt x="223" y="134"/>
                    </a:lnTo>
                    <a:lnTo>
                      <a:pt x="203" y="134"/>
                    </a:lnTo>
                    <a:lnTo>
                      <a:pt x="164" y="173"/>
                    </a:lnTo>
                    <a:lnTo>
                      <a:pt x="156" y="181"/>
                    </a:lnTo>
                    <a:lnTo>
                      <a:pt x="136" y="181"/>
                    </a:lnTo>
                    <a:lnTo>
                      <a:pt x="115" y="201"/>
                    </a:lnTo>
                    <a:lnTo>
                      <a:pt x="97" y="201"/>
                    </a:lnTo>
                    <a:lnTo>
                      <a:pt x="69" y="229"/>
                    </a:lnTo>
                    <a:lnTo>
                      <a:pt x="54" y="229"/>
                    </a:lnTo>
                    <a:lnTo>
                      <a:pt x="30" y="254"/>
                    </a:lnTo>
                    <a:lnTo>
                      <a:pt x="30" y="285"/>
                    </a:lnTo>
                    <a:lnTo>
                      <a:pt x="30" y="306"/>
                    </a:lnTo>
                    <a:lnTo>
                      <a:pt x="13" y="306"/>
                    </a:lnTo>
                    <a:lnTo>
                      <a:pt x="13" y="349"/>
                    </a:lnTo>
                    <a:lnTo>
                      <a:pt x="31" y="367"/>
                    </a:lnTo>
                    <a:lnTo>
                      <a:pt x="9" y="388"/>
                    </a:lnTo>
                    <a:lnTo>
                      <a:pt x="35" y="414"/>
                    </a:lnTo>
                    <a:lnTo>
                      <a:pt x="35" y="444"/>
                    </a:lnTo>
                    <a:lnTo>
                      <a:pt x="0" y="444"/>
                    </a:lnTo>
                    <a:lnTo>
                      <a:pt x="0" y="468"/>
                    </a:lnTo>
                    <a:lnTo>
                      <a:pt x="59" y="468"/>
                    </a:lnTo>
                    <a:lnTo>
                      <a:pt x="85" y="440"/>
                    </a:lnTo>
                    <a:lnTo>
                      <a:pt x="147" y="440"/>
                    </a:lnTo>
                    <a:lnTo>
                      <a:pt x="164" y="440"/>
                    </a:lnTo>
                    <a:lnTo>
                      <a:pt x="188" y="416"/>
                    </a:lnTo>
                    <a:lnTo>
                      <a:pt x="236" y="416"/>
                    </a:lnTo>
                    <a:lnTo>
                      <a:pt x="257" y="395"/>
                    </a:lnTo>
                    <a:lnTo>
                      <a:pt x="296" y="395"/>
                    </a:lnTo>
                    <a:lnTo>
                      <a:pt x="320" y="420"/>
                    </a:lnTo>
                    <a:lnTo>
                      <a:pt x="320" y="470"/>
                    </a:lnTo>
                    <a:lnTo>
                      <a:pt x="333" y="470"/>
                    </a:lnTo>
                    <a:lnTo>
                      <a:pt x="363" y="470"/>
                    </a:lnTo>
                    <a:lnTo>
                      <a:pt x="378" y="485"/>
                    </a:lnTo>
                    <a:lnTo>
                      <a:pt x="378" y="531"/>
                    </a:lnTo>
                    <a:lnTo>
                      <a:pt x="395" y="546"/>
                    </a:lnTo>
                    <a:lnTo>
                      <a:pt x="432" y="546"/>
                    </a:lnTo>
                    <a:lnTo>
                      <a:pt x="465" y="546"/>
                    </a:lnTo>
                    <a:lnTo>
                      <a:pt x="484" y="530"/>
                    </a:lnTo>
                    <a:lnTo>
                      <a:pt x="529" y="530"/>
                    </a:lnTo>
                    <a:lnTo>
                      <a:pt x="571" y="487"/>
                    </a:lnTo>
                    <a:lnTo>
                      <a:pt x="571" y="468"/>
                    </a:lnTo>
                    <a:lnTo>
                      <a:pt x="596" y="442"/>
                    </a:lnTo>
                    <a:lnTo>
                      <a:pt x="624" y="416"/>
                    </a:lnTo>
                    <a:lnTo>
                      <a:pt x="648" y="392"/>
                    </a:lnTo>
                    <a:lnTo>
                      <a:pt x="648" y="367"/>
                    </a:lnTo>
                    <a:lnTo>
                      <a:pt x="670" y="345"/>
                    </a:lnTo>
                    <a:lnTo>
                      <a:pt x="670" y="313"/>
                    </a:lnTo>
                    <a:lnTo>
                      <a:pt x="696" y="285"/>
                    </a:lnTo>
                    <a:lnTo>
                      <a:pt x="642" y="231"/>
                    </a:lnTo>
                    <a:lnTo>
                      <a:pt x="642" y="196"/>
                    </a:lnTo>
                    <a:lnTo>
                      <a:pt x="624" y="196"/>
                    </a:lnTo>
                    <a:lnTo>
                      <a:pt x="594" y="164"/>
                    </a:lnTo>
                    <a:lnTo>
                      <a:pt x="594" y="118"/>
                    </a:lnTo>
                    <a:lnTo>
                      <a:pt x="594" y="77"/>
                    </a:lnTo>
                    <a:lnTo>
                      <a:pt x="571" y="54"/>
                    </a:lnTo>
                    <a:lnTo>
                      <a:pt x="571" y="22"/>
                    </a:lnTo>
                    <a:lnTo>
                      <a:pt x="571" y="0"/>
                    </a:lnTo>
                    <a:lnTo>
                      <a:pt x="557"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5" name="Freeform 177"/>
              <p:cNvSpPr>
                <a:spLocks/>
              </p:cNvSpPr>
              <p:nvPr/>
            </p:nvSpPr>
            <p:spPr bwMode="auto">
              <a:xfrm>
                <a:off x="5015" y="3157"/>
                <a:ext cx="65" cy="52"/>
              </a:xfrm>
              <a:custGeom>
                <a:avLst/>
                <a:gdLst>
                  <a:gd name="T0" fmla="*/ 0 w 65"/>
                  <a:gd name="T1" fmla="*/ 0 h 52"/>
                  <a:gd name="T2" fmla="*/ 65 w 65"/>
                  <a:gd name="T3" fmla="*/ 0 h 52"/>
                  <a:gd name="T4" fmla="*/ 24 w 65"/>
                  <a:gd name="T5" fmla="*/ 41 h 52"/>
                  <a:gd name="T6" fmla="*/ 13 w 65"/>
                  <a:gd name="T7" fmla="*/ 52 h 52"/>
                  <a:gd name="T8" fmla="*/ 0 w 65"/>
                  <a:gd name="T9" fmla="*/ 52 h 52"/>
                  <a:gd name="T10" fmla="*/ 0 w 65"/>
                  <a:gd name="T11" fmla="*/ 26 h 52"/>
                  <a:gd name="T12" fmla="*/ 0 w 65"/>
                  <a:gd name="T13" fmla="*/ 0 h 52"/>
                  <a:gd name="T14" fmla="*/ 0 w 65"/>
                  <a:gd name="T15" fmla="*/ 0 h 52"/>
                  <a:gd name="T16" fmla="*/ 0 60000 65536"/>
                  <a:gd name="T17" fmla="*/ 0 60000 65536"/>
                  <a:gd name="T18" fmla="*/ 0 60000 65536"/>
                  <a:gd name="T19" fmla="*/ 0 60000 65536"/>
                  <a:gd name="T20" fmla="*/ 0 60000 65536"/>
                  <a:gd name="T21" fmla="*/ 0 60000 65536"/>
                  <a:gd name="T22" fmla="*/ 0 60000 65536"/>
                  <a:gd name="T23" fmla="*/ 0 60000 65536"/>
                  <a:gd name="T24" fmla="*/ 0 w 65"/>
                  <a:gd name="T25" fmla="*/ 0 h 52"/>
                  <a:gd name="T26" fmla="*/ 65 w 65"/>
                  <a:gd name="T27" fmla="*/ 52 h 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5" h="52">
                    <a:moveTo>
                      <a:pt x="0" y="0"/>
                    </a:moveTo>
                    <a:lnTo>
                      <a:pt x="65" y="0"/>
                    </a:lnTo>
                    <a:lnTo>
                      <a:pt x="24" y="41"/>
                    </a:lnTo>
                    <a:lnTo>
                      <a:pt x="13" y="52"/>
                    </a:lnTo>
                    <a:lnTo>
                      <a:pt x="0" y="52"/>
                    </a:lnTo>
                    <a:lnTo>
                      <a:pt x="0" y="26"/>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6" name="Freeform 178"/>
              <p:cNvSpPr>
                <a:spLocks/>
              </p:cNvSpPr>
              <p:nvPr/>
            </p:nvSpPr>
            <p:spPr bwMode="auto">
              <a:xfrm>
                <a:off x="4832" y="2180"/>
                <a:ext cx="81" cy="80"/>
              </a:xfrm>
              <a:custGeom>
                <a:avLst/>
                <a:gdLst>
                  <a:gd name="T0" fmla="*/ 0 w 81"/>
                  <a:gd name="T1" fmla="*/ 46 h 80"/>
                  <a:gd name="T2" fmla="*/ 36 w 81"/>
                  <a:gd name="T3" fmla="*/ 46 h 80"/>
                  <a:gd name="T4" fmla="*/ 36 w 81"/>
                  <a:gd name="T5" fmla="*/ 80 h 80"/>
                  <a:gd name="T6" fmla="*/ 58 w 81"/>
                  <a:gd name="T7" fmla="*/ 80 h 80"/>
                  <a:gd name="T8" fmla="*/ 81 w 81"/>
                  <a:gd name="T9" fmla="*/ 57 h 80"/>
                  <a:gd name="T10" fmla="*/ 81 w 81"/>
                  <a:gd name="T11" fmla="*/ 0 h 80"/>
                  <a:gd name="T12" fmla="*/ 62 w 81"/>
                  <a:gd name="T13" fmla="*/ 0 h 80"/>
                  <a:gd name="T14" fmla="*/ 62 w 81"/>
                  <a:gd name="T15" fmla="*/ 24 h 80"/>
                  <a:gd name="T16" fmla="*/ 25 w 81"/>
                  <a:gd name="T17" fmla="*/ 24 h 80"/>
                  <a:gd name="T18" fmla="*/ 0 w 81"/>
                  <a:gd name="T19" fmla="*/ 46 h 80"/>
                  <a:gd name="T20" fmla="*/ 0 w 81"/>
                  <a:gd name="T21" fmla="*/ 46 h 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81"/>
                  <a:gd name="T34" fmla="*/ 0 h 80"/>
                  <a:gd name="T35" fmla="*/ 81 w 81"/>
                  <a:gd name="T36" fmla="*/ 80 h 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81" h="80">
                    <a:moveTo>
                      <a:pt x="0" y="46"/>
                    </a:moveTo>
                    <a:lnTo>
                      <a:pt x="36" y="46"/>
                    </a:lnTo>
                    <a:lnTo>
                      <a:pt x="36" y="80"/>
                    </a:lnTo>
                    <a:lnTo>
                      <a:pt x="58" y="80"/>
                    </a:lnTo>
                    <a:lnTo>
                      <a:pt x="81" y="57"/>
                    </a:lnTo>
                    <a:lnTo>
                      <a:pt x="81" y="0"/>
                    </a:lnTo>
                    <a:lnTo>
                      <a:pt x="62" y="0"/>
                    </a:lnTo>
                    <a:lnTo>
                      <a:pt x="62" y="24"/>
                    </a:lnTo>
                    <a:lnTo>
                      <a:pt x="25" y="24"/>
                    </a:lnTo>
                    <a:lnTo>
                      <a:pt x="0" y="46"/>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7" name="Freeform 179"/>
              <p:cNvSpPr>
                <a:spLocks/>
              </p:cNvSpPr>
              <p:nvPr/>
            </p:nvSpPr>
            <p:spPr bwMode="auto">
              <a:xfrm>
                <a:off x="4756" y="2155"/>
                <a:ext cx="39" cy="62"/>
              </a:xfrm>
              <a:custGeom>
                <a:avLst/>
                <a:gdLst>
                  <a:gd name="T0" fmla="*/ 0 w 39"/>
                  <a:gd name="T1" fmla="*/ 62 h 62"/>
                  <a:gd name="T2" fmla="*/ 0 w 39"/>
                  <a:gd name="T3" fmla="*/ 41 h 62"/>
                  <a:gd name="T4" fmla="*/ 39 w 39"/>
                  <a:gd name="T5" fmla="*/ 0 h 62"/>
                  <a:gd name="T6" fmla="*/ 39 w 39"/>
                  <a:gd name="T7" fmla="*/ 19 h 62"/>
                  <a:gd name="T8" fmla="*/ 0 w 39"/>
                  <a:gd name="T9" fmla="*/ 62 h 62"/>
                  <a:gd name="T10" fmla="*/ 0 w 39"/>
                  <a:gd name="T11" fmla="*/ 62 h 62"/>
                  <a:gd name="T12" fmla="*/ 0 60000 65536"/>
                  <a:gd name="T13" fmla="*/ 0 60000 65536"/>
                  <a:gd name="T14" fmla="*/ 0 60000 65536"/>
                  <a:gd name="T15" fmla="*/ 0 60000 65536"/>
                  <a:gd name="T16" fmla="*/ 0 60000 65536"/>
                  <a:gd name="T17" fmla="*/ 0 60000 65536"/>
                  <a:gd name="T18" fmla="*/ 0 w 39"/>
                  <a:gd name="T19" fmla="*/ 0 h 62"/>
                  <a:gd name="T20" fmla="*/ 39 w 39"/>
                  <a:gd name="T21" fmla="*/ 62 h 62"/>
                </a:gdLst>
                <a:ahLst/>
                <a:cxnLst>
                  <a:cxn ang="T12">
                    <a:pos x="T0" y="T1"/>
                  </a:cxn>
                  <a:cxn ang="T13">
                    <a:pos x="T2" y="T3"/>
                  </a:cxn>
                  <a:cxn ang="T14">
                    <a:pos x="T4" y="T5"/>
                  </a:cxn>
                  <a:cxn ang="T15">
                    <a:pos x="T6" y="T7"/>
                  </a:cxn>
                  <a:cxn ang="T16">
                    <a:pos x="T8" y="T9"/>
                  </a:cxn>
                  <a:cxn ang="T17">
                    <a:pos x="T10" y="T11"/>
                  </a:cxn>
                </a:cxnLst>
                <a:rect l="T18" t="T19" r="T20" b="T21"/>
                <a:pathLst>
                  <a:path w="39" h="62">
                    <a:moveTo>
                      <a:pt x="0" y="62"/>
                    </a:moveTo>
                    <a:lnTo>
                      <a:pt x="0" y="41"/>
                    </a:lnTo>
                    <a:lnTo>
                      <a:pt x="39" y="0"/>
                    </a:lnTo>
                    <a:lnTo>
                      <a:pt x="39" y="19"/>
                    </a:lnTo>
                    <a:lnTo>
                      <a:pt x="0" y="6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8" name="Freeform 180"/>
              <p:cNvSpPr>
                <a:spLocks/>
              </p:cNvSpPr>
              <p:nvPr/>
            </p:nvSpPr>
            <p:spPr bwMode="auto">
              <a:xfrm>
                <a:off x="4775" y="2017"/>
                <a:ext cx="57" cy="123"/>
              </a:xfrm>
              <a:custGeom>
                <a:avLst/>
                <a:gdLst>
                  <a:gd name="T0" fmla="*/ 0 w 57"/>
                  <a:gd name="T1" fmla="*/ 43 h 123"/>
                  <a:gd name="T2" fmla="*/ 0 w 57"/>
                  <a:gd name="T3" fmla="*/ 67 h 123"/>
                  <a:gd name="T4" fmla="*/ 26 w 57"/>
                  <a:gd name="T5" fmla="*/ 94 h 123"/>
                  <a:gd name="T6" fmla="*/ 56 w 57"/>
                  <a:gd name="T7" fmla="*/ 123 h 123"/>
                  <a:gd name="T8" fmla="*/ 56 w 57"/>
                  <a:gd name="T9" fmla="*/ 86 h 123"/>
                  <a:gd name="T10" fmla="*/ 33 w 57"/>
                  <a:gd name="T11" fmla="*/ 64 h 123"/>
                  <a:gd name="T12" fmla="*/ 57 w 57"/>
                  <a:gd name="T13" fmla="*/ 40 h 123"/>
                  <a:gd name="T14" fmla="*/ 18 w 57"/>
                  <a:gd name="T15" fmla="*/ 0 h 123"/>
                  <a:gd name="T16" fmla="*/ 0 w 57"/>
                  <a:gd name="T17" fmla="*/ 0 h 123"/>
                  <a:gd name="T18" fmla="*/ 0 w 57"/>
                  <a:gd name="T19" fmla="*/ 43 h 123"/>
                  <a:gd name="T20" fmla="*/ 0 w 57"/>
                  <a:gd name="T21" fmla="*/ 43 h 1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
                  <a:gd name="T34" fmla="*/ 0 h 123"/>
                  <a:gd name="T35" fmla="*/ 57 w 57"/>
                  <a:gd name="T36" fmla="*/ 123 h 123"/>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 h="123">
                    <a:moveTo>
                      <a:pt x="0" y="43"/>
                    </a:moveTo>
                    <a:lnTo>
                      <a:pt x="0" y="67"/>
                    </a:lnTo>
                    <a:lnTo>
                      <a:pt x="26" y="94"/>
                    </a:lnTo>
                    <a:lnTo>
                      <a:pt x="56" y="123"/>
                    </a:lnTo>
                    <a:lnTo>
                      <a:pt x="56" y="86"/>
                    </a:lnTo>
                    <a:lnTo>
                      <a:pt x="33" y="64"/>
                    </a:lnTo>
                    <a:lnTo>
                      <a:pt x="57" y="40"/>
                    </a:lnTo>
                    <a:lnTo>
                      <a:pt x="18" y="0"/>
                    </a:lnTo>
                    <a:lnTo>
                      <a:pt x="0" y="0"/>
                    </a:lnTo>
                    <a:lnTo>
                      <a:pt x="0" y="4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9" name="Freeform 181"/>
              <p:cNvSpPr>
                <a:spLocks/>
              </p:cNvSpPr>
              <p:nvPr/>
            </p:nvSpPr>
            <p:spPr bwMode="auto">
              <a:xfrm>
                <a:off x="4752" y="1892"/>
                <a:ext cx="23" cy="55"/>
              </a:xfrm>
              <a:custGeom>
                <a:avLst/>
                <a:gdLst>
                  <a:gd name="T0" fmla="*/ 12 w 23"/>
                  <a:gd name="T1" fmla="*/ 55 h 55"/>
                  <a:gd name="T2" fmla="*/ 23 w 23"/>
                  <a:gd name="T3" fmla="*/ 55 h 55"/>
                  <a:gd name="T4" fmla="*/ 23 w 23"/>
                  <a:gd name="T5" fmla="*/ 0 h 55"/>
                  <a:gd name="T6" fmla="*/ 0 w 23"/>
                  <a:gd name="T7" fmla="*/ 23 h 55"/>
                  <a:gd name="T8" fmla="*/ 0 w 23"/>
                  <a:gd name="T9" fmla="*/ 55 h 55"/>
                  <a:gd name="T10" fmla="*/ 12 w 23"/>
                  <a:gd name="T11" fmla="*/ 55 h 55"/>
                  <a:gd name="T12" fmla="*/ 12 w 23"/>
                  <a:gd name="T13" fmla="*/ 55 h 55"/>
                  <a:gd name="T14" fmla="*/ 0 60000 65536"/>
                  <a:gd name="T15" fmla="*/ 0 60000 65536"/>
                  <a:gd name="T16" fmla="*/ 0 60000 65536"/>
                  <a:gd name="T17" fmla="*/ 0 60000 65536"/>
                  <a:gd name="T18" fmla="*/ 0 60000 65536"/>
                  <a:gd name="T19" fmla="*/ 0 60000 65536"/>
                  <a:gd name="T20" fmla="*/ 0 60000 65536"/>
                  <a:gd name="T21" fmla="*/ 0 w 23"/>
                  <a:gd name="T22" fmla="*/ 0 h 55"/>
                  <a:gd name="T23" fmla="*/ 23 w 23"/>
                  <a:gd name="T24" fmla="*/ 55 h 5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55">
                    <a:moveTo>
                      <a:pt x="12" y="55"/>
                    </a:moveTo>
                    <a:lnTo>
                      <a:pt x="23" y="55"/>
                    </a:lnTo>
                    <a:lnTo>
                      <a:pt x="23" y="0"/>
                    </a:lnTo>
                    <a:lnTo>
                      <a:pt x="0" y="23"/>
                    </a:lnTo>
                    <a:lnTo>
                      <a:pt x="0" y="55"/>
                    </a:lnTo>
                    <a:lnTo>
                      <a:pt x="12" y="5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0" name="Freeform 182"/>
              <p:cNvSpPr>
                <a:spLocks/>
              </p:cNvSpPr>
              <p:nvPr/>
            </p:nvSpPr>
            <p:spPr bwMode="auto">
              <a:xfrm>
                <a:off x="4577" y="1991"/>
                <a:ext cx="47" cy="30"/>
              </a:xfrm>
              <a:custGeom>
                <a:avLst/>
                <a:gdLst>
                  <a:gd name="T0" fmla="*/ 13 w 47"/>
                  <a:gd name="T1" fmla="*/ 0 h 30"/>
                  <a:gd name="T2" fmla="*/ 0 w 47"/>
                  <a:gd name="T3" fmla="*/ 13 h 30"/>
                  <a:gd name="T4" fmla="*/ 0 w 47"/>
                  <a:gd name="T5" fmla="*/ 30 h 30"/>
                  <a:gd name="T6" fmla="*/ 32 w 47"/>
                  <a:gd name="T7" fmla="*/ 30 h 30"/>
                  <a:gd name="T8" fmla="*/ 47 w 47"/>
                  <a:gd name="T9" fmla="*/ 15 h 30"/>
                  <a:gd name="T10" fmla="*/ 47 w 47"/>
                  <a:gd name="T11" fmla="*/ 0 h 30"/>
                  <a:gd name="T12" fmla="*/ 13 w 47"/>
                  <a:gd name="T13" fmla="*/ 0 h 30"/>
                  <a:gd name="T14" fmla="*/ 13 w 47"/>
                  <a:gd name="T15" fmla="*/ 0 h 30"/>
                  <a:gd name="T16" fmla="*/ 0 60000 65536"/>
                  <a:gd name="T17" fmla="*/ 0 60000 65536"/>
                  <a:gd name="T18" fmla="*/ 0 60000 65536"/>
                  <a:gd name="T19" fmla="*/ 0 60000 65536"/>
                  <a:gd name="T20" fmla="*/ 0 60000 65536"/>
                  <a:gd name="T21" fmla="*/ 0 60000 65536"/>
                  <a:gd name="T22" fmla="*/ 0 60000 65536"/>
                  <a:gd name="T23" fmla="*/ 0 60000 65536"/>
                  <a:gd name="T24" fmla="*/ 0 w 47"/>
                  <a:gd name="T25" fmla="*/ 0 h 30"/>
                  <a:gd name="T26" fmla="*/ 47 w 47"/>
                  <a:gd name="T27" fmla="*/ 30 h 3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7" h="30">
                    <a:moveTo>
                      <a:pt x="13" y="0"/>
                    </a:moveTo>
                    <a:lnTo>
                      <a:pt x="0" y="13"/>
                    </a:lnTo>
                    <a:lnTo>
                      <a:pt x="0" y="30"/>
                    </a:lnTo>
                    <a:lnTo>
                      <a:pt x="32" y="30"/>
                    </a:lnTo>
                    <a:lnTo>
                      <a:pt x="47" y="15"/>
                    </a:lnTo>
                    <a:lnTo>
                      <a:pt x="47" y="0"/>
                    </a:lnTo>
                    <a:lnTo>
                      <a:pt x="13"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1" name="Freeform 183"/>
              <p:cNvSpPr>
                <a:spLocks/>
              </p:cNvSpPr>
              <p:nvPr/>
            </p:nvSpPr>
            <p:spPr bwMode="auto">
              <a:xfrm>
                <a:off x="3937" y="1367"/>
                <a:ext cx="860" cy="609"/>
              </a:xfrm>
              <a:custGeom>
                <a:avLst/>
                <a:gdLst>
                  <a:gd name="T0" fmla="*/ 575 w 860"/>
                  <a:gd name="T1" fmla="*/ 100 h 609"/>
                  <a:gd name="T2" fmla="*/ 616 w 860"/>
                  <a:gd name="T3" fmla="*/ 91 h 609"/>
                  <a:gd name="T4" fmla="*/ 620 w 860"/>
                  <a:gd name="T5" fmla="*/ 121 h 609"/>
                  <a:gd name="T6" fmla="*/ 577 w 860"/>
                  <a:gd name="T7" fmla="*/ 145 h 609"/>
                  <a:gd name="T8" fmla="*/ 558 w 860"/>
                  <a:gd name="T9" fmla="*/ 173 h 609"/>
                  <a:gd name="T10" fmla="*/ 478 w 860"/>
                  <a:gd name="T11" fmla="*/ 209 h 609"/>
                  <a:gd name="T12" fmla="*/ 413 w 860"/>
                  <a:gd name="T13" fmla="*/ 192 h 609"/>
                  <a:gd name="T14" fmla="*/ 305 w 860"/>
                  <a:gd name="T15" fmla="*/ 179 h 609"/>
                  <a:gd name="T16" fmla="*/ 249 w 860"/>
                  <a:gd name="T17" fmla="*/ 145 h 609"/>
                  <a:gd name="T18" fmla="*/ 201 w 860"/>
                  <a:gd name="T19" fmla="*/ 112 h 609"/>
                  <a:gd name="T20" fmla="*/ 145 w 860"/>
                  <a:gd name="T21" fmla="*/ 80 h 609"/>
                  <a:gd name="T22" fmla="*/ 130 w 860"/>
                  <a:gd name="T23" fmla="*/ 115 h 609"/>
                  <a:gd name="T24" fmla="*/ 63 w 860"/>
                  <a:gd name="T25" fmla="*/ 151 h 609"/>
                  <a:gd name="T26" fmla="*/ 65 w 860"/>
                  <a:gd name="T27" fmla="*/ 227 h 609"/>
                  <a:gd name="T28" fmla="*/ 9 w 860"/>
                  <a:gd name="T29" fmla="*/ 238 h 609"/>
                  <a:gd name="T30" fmla="*/ 0 w 860"/>
                  <a:gd name="T31" fmla="*/ 264 h 609"/>
                  <a:gd name="T32" fmla="*/ 31 w 860"/>
                  <a:gd name="T33" fmla="*/ 302 h 609"/>
                  <a:gd name="T34" fmla="*/ 119 w 860"/>
                  <a:gd name="T35" fmla="*/ 371 h 609"/>
                  <a:gd name="T36" fmla="*/ 182 w 860"/>
                  <a:gd name="T37" fmla="*/ 425 h 609"/>
                  <a:gd name="T38" fmla="*/ 251 w 860"/>
                  <a:gd name="T39" fmla="*/ 477 h 609"/>
                  <a:gd name="T40" fmla="*/ 357 w 860"/>
                  <a:gd name="T41" fmla="*/ 468 h 609"/>
                  <a:gd name="T42" fmla="*/ 432 w 860"/>
                  <a:gd name="T43" fmla="*/ 466 h 609"/>
                  <a:gd name="T44" fmla="*/ 469 w 860"/>
                  <a:gd name="T45" fmla="*/ 524 h 609"/>
                  <a:gd name="T46" fmla="*/ 471 w 860"/>
                  <a:gd name="T47" fmla="*/ 546 h 609"/>
                  <a:gd name="T48" fmla="*/ 491 w 860"/>
                  <a:gd name="T49" fmla="*/ 574 h 609"/>
                  <a:gd name="T50" fmla="*/ 534 w 860"/>
                  <a:gd name="T51" fmla="*/ 578 h 609"/>
                  <a:gd name="T52" fmla="*/ 594 w 860"/>
                  <a:gd name="T53" fmla="*/ 565 h 609"/>
                  <a:gd name="T54" fmla="*/ 655 w 860"/>
                  <a:gd name="T55" fmla="*/ 609 h 609"/>
                  <a:gd name="T56" fmla="*/ 693 w 860"/>
                  <a:gd name="T57" fmla="*/ 600 h 609"/>
                  <a:gd name="T58" fmla="*/ 735 w 860"/>
                  <a:gd name="T59" fmla="*/ 574 h 609"/>
                  <a:gd name="T60" fmla="*/ 795 w 860"/>
                  <a:gd name="T61" fmla="*/ 537 h 609"/>
                  <a:gd name="T62" fmla="*/ 825 w 860"/>
                  <a:gd name="T63" fmla="*/ 429 h 609"/>
                  <a:gd name="T64" fmla="*/ 780 w 860"/>
                  <a:gd name="T65" fmla="*/ 373 h 609"/>
                  <a:gd name="T66" fmla="*/ 756 w 860"/>
                  <a:gd name="T67" fmla="*/ 274 h 609"/>
                  <a:gd name="T68" fmla="*/ 715 w 860"/>
                  <a:gd name="T69" fmla="*/ 292 h 609"/>
                  <a:gd name="T70" fmla="*/ 679 w 860"/>
                  <a:gd name="T71" fmla="*/ 261 h 609"/>
                  <a:gd name="T72" fmla="*/ 724 w 860"/>
                  <a:gd name="T73" fmla="*/ 244 h 609"/>
                  <a:gd name="T74" fmla="*/ 752 w 860"/>
                  <a:gd name="T75" fmla="*/ 261 h 609"/>
                  <a:gd name="T76" fmla="*/ 819 w 860"/>
                  <a:gd name="T77" fmla="*/ 210 h 609"/>
                  <a:gd name="T78" fmla="*/ 840 w 860"/>
                  <a:gd name="T79" fmla="*/ 145 h 609"/>
                  <a:gd name="T80" fmla="*/ 851 w 860"/>
                  <a:gd name="T81" fmla="*/ 110 h 609"/>
                  <a:gd name="T82" fmla="*/ 812 w 860"/>
                  <a:gd name="T83" fmla="*/ 100 h 609"/>
                  <a:gd name="T84" fmla="*/ 720 w 860"/>
                  <a:gd name="T85" fmla="*/ 65 h 609"/>
                  <a:gd name="T86" fmla="*/ 601 w 860"/>
                  <a:gd name="T87" fmla="*/ 18 h 609"/>
                  <a:gd name="T88" fmla="*/ 558 w 860"/>
                  <a:gd name="T89" fmla="*/ 58 h 60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860"/>
                  <a:gd name="T136" fmla="*/ 0 h 609"/>
                  <a:gd name="T137" fmla="*/ 860 w 860"/>
                  <a:gd name="T138" fmla="*/ 609 h 60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860" h="609">
                    <a:moveTo>
                      <a:pt x="558" y="58"/>
                    </a:moveTo>
                    <a:lnTo>
                      <a:pt x="558" y="84"/>
                    </a:lnTo>
                    <a:lnTo>
                      <a:pt x="575" y="100"/>
                    </a:lnTo>
                    <a:lnTo>
                      <a:pt x="605" y="100"/>
                    </a:lnTo>
                    <a:lnTo>
                      <a:pt x="605" y="91"/>
                    </a:lnTo>
                    <a:lnTo>
                      <a:pt x="616" y="91"/>
                    </a:lnTo>
                    <a:lnTo>
                      <a:pt x="637" y="112"/>
                    </a:lnTo>
                    <a:lnTo>
                      <a:pt x="637" y="121"/>
                    </a:lnTo>
                    <a:lnTo>
                      <a:pt x="620" y="121"/>
                    </a:lnTo>
                    <a:lnTo>
                      <a:pt x="609" y="132"/>
                    </a:lnTo>
                    <a:lnTo>
                      <a:pt x="590" y="132"/>
                    </a:lnTo>
                    <a:lnTo>
                      <a:pt x="577" y="145"/>
                    </a:lnTo>
                    <a:lnTo>
                      <a:pt x="542" y="145"/>
                    </a:lnTo>
                    <a:lnTo>
                      <a:pt x="542" y="156"/>
                    </a:lnTo>
                    <a:lnTo>
                      <a:pt x="558" y="173"/>
                    </a:lnTo>
                    <a:lnTo>
                      <a:pt x="536" y="195"/>
                    </a:lnTo>
                    <a:lnTo>
                      <a:pt x="491" y="195"/>
                    </a:lnTo>
                    <a:lnTo>
                      <a:pt x="478" y="209"/>
                    </a:lnTo>
                    <a:lnTo>
                      <a:pt x="469" y="209"/>
                    </a:lnTo>
                    <a:lnTo>
                      <a:pt x="430" y="209"/>
                    </a:lnTo>
                    <a:lnTo>
                      <a:pt x="413" y="192"/>
                    </a:lnTo>
                    <a:lnTo>
                      <a:pt x="354" y="192"/>
                    </a:lnTo>
                    <a:lnTo>
                      <a:pt x="320" y="192"/>
                    </a:lnTo>
                    <a:lnTo>
                      <a:pt x="305" y="179"/>
                    </a:lnTo>
                    <a:lnTo>
                      <a:pt x="305" y="160"/>
                    </a:lnTo>
                    <a:lnTo>
                      <a:pt x="249" y="160"/>
                    </a:lnTo>
                    <a:lnTo>
                      <a:pt x="249" y="145"/>
                    </a:lnTo>
                    <a:lnTo>
                      <a:pt x="216" y="145"/>
                    </a:lnTo>
                    <a:lnTo>
                      <a:pt x="216" y="126"/>
                    </a:lnTo>
                    <a:lnTo>
                      <a:pt x="201" y="112"/>
                    </a:lnTo>
                    <a:lnTo>
                      <a:pt x="186" y="97"/>
                    </a:lnTo>
                    <a:lnTo>
                      <a:pt x="162" y="97"/>
                    </a:lnTo>
                    <a:lnTo>
                      <a:pt x="145" y="80"/>
                    </a:lnTo>
                    <a:lnTo>
                      <a:pt x="145" y="72"/>
                    </a:lnTo>
                    <a:lnTo>
                      <a:pt x="130" y="72"/>
                    </a:lnTo>
                    <a:lnTo>
                      <a:pt x="130" y="115"/>
                    </a:lnTo>
                    <a:lnTo>
                      <a:pt x="91" y="115"/>
                    </a:lnTo>
                    <a:lnTo>
                      <a:pt x="91" y="151"/>
                    </a:lnTo>
                    <a:lnTo>
                      <a:pt x="63" y="151"/>
                    </a:lnTo>
                    <a:lnTo>
                      <a:pt x="80" y="168"/>
                    </a:lnTo>
                    <a:lnTo>
                      <a:pt x="80" y="212"/>
                    </a:lnTo>
                    <a:lnTo>
                      <a:pt x="65" y="227"/>
                    </a:lnTo>
                    <a:lnTo>
                      <a:pt x="43" y="227"/>
                    </a:lnTo>
                    <a:lnTo>
                      <a:pt x="31" y="238"/>
                    </a:lnTo>
                    <a:lnTo>
                      <a:pt x="9" y="238"/>
                    </a:lnTo>
                    <a:lnTo>
                      <a:pt x="9" y="246"/>
                    </a:lnTo>
                    <a:lnTo>
                      <a:pt x="0" y="246"/>
                    </a:lnTo>
                    <a:lnTo>
                      <a:pt x="0" y="264"/>
                    </a:lnTo>
                    <a:lnTo>
                      <a:pt x="5" y="264"/>
                    </a:lnTo>
                    <a:lnTo>
                      <a:pt x="31" y="292"/>
                    </a:lnTo>
                    <a:lnTo>
                      <a:pt x="31" y="302"/>
                    </a:lnTo>
                    <a:lnTo>
                      <a:pt x="65" y="333"/>
                    </a:lnTo>
                    <a:lnTo>
                      <a:pt x="82" y="333"/>
                    </a:lnTo>
                    <a:lnTo>
                      <a:pt x="119" y="371"/>
                    </a:lnTo>
                    <a:lnTo>
                      <a:pt x="119" y="389"/>
                    </a:lnTo>
                    <a:lnTo>
                      <a:pt x="152" y="425"/>
                    </a:lnTo>
                    <a:lnTo>
                      <a:pt x="182" y="425"/>
                    </a:lnTo>
                    <a:lnTo>
                      <a:pt x="218" y="460"/>
                    </a:lnTo>
                    <a:lnTo>
                      <a:pt x="233" y="460"/>
                    </a:lnTo>
                    <a:lnTo>
                      <a:pt x="251" y="477"/>
                    </a:lnTo>
                    <a:lnTo>
                      <a:pt x="290" y="477"/>
                    </a:lnTo>
                    <a:lnTo>
                      <a:pt x="290" y="468"/>
                    </a:lnTo>
                    <a:lnTo>
                      <a:pt x="357" y="468"/>
                    </a:lnTo>
                    <a:lnTo>
                      <a:pt x="382" y="443"/>
                    </a:lnTo>
                    <a:lnTo>
                      <a:pt x="411" y="443"/>
                    </a:lnTo>
                    <a:lnTo>
                      <a:pt x="432" y="466"/>
                    </a:lnTo>
                    <a:lnTo>
                      <a:pt x="450" y="466"/>
                    </a:lnTo>
                    <a:lnTo>
                      <a:pt x="469" y="484"/>
                    </a:lnTo>
                    <a:lnTo>
                      <a:pt x="469" y="524"/>
                    </a:lnTo>
                    <a:lnTo>
                      <a:pt x="458" y="524"/>
                    </a:lnTo>
                    <a:lnTo>
                      <a:pt x="458" y="546"/>
                    </a:lnTo>
                    <a:lnTo>
                      <a:pt x="471" y="546"/>
                    </a:lnTo>
                    <a:lnTo>
                      <a:pt x="482" y="555"/>
                    </a:lnTo>
                    <a:lnTo>
                      <a:pt x="482" y="563"/>
                    </a:lnTo>
                    <a:lnTo>
                      <a:pt x="491" y="574"/>
                    </a:lnTo>
                    <a:lnTo>
                      <a:pt x="491" y="594"/>
                    </a:lnTo>
                    <a:lnTo>
                      <a:pt x="517" y="594"/>
                    </a:lnTo>
                    <a:lnTo>
                      <a:pt x="534" y="578"/>
                    </a:lnTo>
                    <a:lnTo>
                      <a:pt x="560" y="578"/>
                    </a:lnTo>
                    <a:lnTo>
                      <a:pt x="575" y="565"/>
                    </a:lnTo>
                    <a:lnTo>
                      <a:pt x="594" y="565"/>
                    </a:lnTo>
                    <a:lnTo>
                      <a:pt x="627" y="598"/>
                    </a:lnTo>
                    <a:lnTo>
                      <a:pt x="655" y="598"/>
                    </a:lnTo>
                    <a:lnTo>
                      <a:pt x="655" y="609"/>
                    </a:lnTo>
                    <a:lnTo>
                      <a:pt x="666" y="609"/>
                    </a:lnTo>
                    <a:lnTo>
                      <a:pt x="676" y="600"/>
                    </a:lnTo>
                    <a:lnTo>
                      <a:pt x="693" y="600"/>
                    </a:lnTo>
                    <a:lnTo>
                      <a:pt x="709" y="581"/>
                    </a:lnTo>
                    <a:lnTo>
                      <a:pt x="719" y="574"/>
                    </a:lnTo>
                    <a:lnTo>
                      <a:pt x="735" y="574"/>
                    </a:lnTo>
                    <a:lnTo>
                      <a:pt x="747" y="563"/>
                    </a:lnTo>
                    <a:lnTo>
                      <a:pt x="769" y="563"/>
                    </a:lnTo>
                    <a:lnTo>
                      <a:pt x="795" y="537"/>
                    </a:lnTo>
                    <a:lnTo>
                      <a:pt x="795" y="501"/>
                    </a:lnTo>
                    <a:lnTo>
                      <a:pt x="825" y="471"/>
                    </a:lnTo>
                    <a:lnTo>
                      <a:pt x="825" y="429"/>
                    </a:lnTo>
                    <a:lnTo>
                      <a:pt x="797" y="429"/>
                    </a:lnTo>
                    <a:lnTo>
                      <a:pt x="797" y="389"/>
                    </a:lnTo>
                    <a:lnTo>
                      <a:pt x="780" y="373"/>
                    </a:lnTo>
                    <a:lnTo>
                      <a:pt x="737" y="332"/>
                    </a:lnTo>
                    <a:lnTo>
                      <a:pt x="774" y="294"/>
                    </a:lnTo>
                    <a:lnTo>
                      <a:pt x="756" y="274"/>
                    </a:lnTo>
                    <a:lnTo>
                      <a:pt x="732" y="274"/>
                    </a:lnTo>
                    <a:lnTo>
                      <a:pt x="732" y="292"/>
                    </a:lnTo>
                    <a:lnTo>
                      <a:pt x="715" y="292"/>
                    </a:lnTo>
                    <a:lnTo>
                      <a:pt x="715" y="276"/>
                    </a:lnTo>
                    <a:lnTo>
                      <a:pt x="694" y="276"/>
                    </a:lnTo>
                    <a:lnTo>
                      <a:pt x="679" y="261"/>
                    </a:lnTo>
                    <a:lnTo>
                      <a:pt x="694" y="244"/>
                    </a:lnTo>
                    <a:lnTo>
                      <a:pt x="724" y="216"/>
                    </a:lnTo>
                    <a:lnTo>
                      <a:pt x="724" y="244"/>
                    </a:lnTo>
                    <a:lnTo>
                      <a:pt x="743" y="244"/>
                    </a:lnTo>
                    <a:lnTo>
                      <a:pt x="743" y="261"/>
                    </a:lnTo>
                    <a:lnTo>
                      <a:pt x="752" y="261"/>
                    </a:lnTo>
                    <a:lnTo>
                      <a:pt x="774" y="238"/>
                    </a:lnTo>
                    <a:lnTo>
                      <a:pt x="802" y="210"/>
                    </a:lnTo>
                    <a:lnTo>
                      <a:pt x="819" y="210"/>
                    </a:lnTo>
                    <a:lnTo>
                      <a:pt x="851" y="179"/>
                    </a:lnTo>
                    <a:lnTo>
                      <a:pt x="840" y="168"/>
                    </a:lnTo>
                    <a:lnTo>
                      <a:pt x="840" y="145"/>
                    </a:lnTo>
                    <a:lnTo>
                      <a:pt x="860" y="145"/>
                    </a:lnTo>
                    <a:lnTo>
                      <a:pt x="860" y="117"/>
                    </a:lnTo>
                    <a:lnTo>
                      <a:pt x="851" y="110"/>
                    </a:lnTo>
                    <a:lnTo>
                      <a:pt x="851" y="84"/>
                    </a:lnTo>
                    <a:lnTo>
                      <a:pt x="828" y="84"/>
                    </a:lnTo>
                    <a:lnTo>
                      <a:pt x="812" y="100"/>
                    </a:lnTo>
                    <a:lnTo>
                      <a:pt x="789" y="100"/>
                    </a:lnTo>
                    <a:lnTo>
                      <a:pt x="754" y="65"/>
                    </a:lnTo>
                    <a:lnTo>
                      <a:pt x="720" y="65"/>
                    </a:lnTo>
                    <a:lnTo>
                      <a:pt x="655" y="0"/>
                    </a:lnTo>
                    <a:lnTo>
                      <a:pt x="583" y="0"/>
                    </a:lnTo>
                    <a:lnTo>
                      <a:pt x="601" y="18"/>
                    </a:lnTo>
                    <a:lnTo>
                      <a:pt x="601" y="56"/>
                    </a:lnTo>
                    <a:lnTo>
                      <a:pt x="573" y="58"/>
                    </a:lnTo>
                    <a:lnTo>
                      <a:pt x="558" y="5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2" name="Freeform 184"/>
              <p:cNvSpPr>
                <a:spLocks/>
              </p:cNvSpPr>
              <p:nvPr/>
            </p:nvSpPr>
            <p:spPr bwMode="auto">
              <a:xfrm>
                <a:off x="4082" y="1395"/>
                <a:ext cx="492" cy="181"/>
              </a:xfrm>
              <a:custGeom>
                <a:avLst/>
                <a:gdLst>
                  <a:gd name="T0" fmla="*/ 0 w 492"/>
                  <a:gd name="T1" fmla="*/ 44 h 181"/>
                  <a:gd name="T2" fmla="*/ 0 w 492"/>
                  <a:gd name="T3" fmla="*/ 52 h 181"/>
                  <a:gd name="T4" fmla="*/ 17 w 492"/>
                  <a:gd name="T5" fmla="*/ 69 h 181"/>
                  <a:gd name="T6" fmla="*/ 41 w 492"/>
                  <a:gd name="T7" fmla="*/ 69 h 181"/>
                  <a:gd name="T8" fmla="*/ 71 w 492"/>
                  <a:gd name="T9" fmla="*/ 98 h 181"/>
                  <a:gd name="T10" fmla="*/ 71 w 492"/>
                  <a:gd name="T11" fmla="*/ 117 h 181"/>
                  <a:gd name="T12" fmla="*/ 104 w 492"/>
                  <a:gd name="T13" fmla="*/ 117 h 181"/>
                  <a:gd name="T14" fmla="*/ 104 w 492"/>
                  <a:gd name="T15" fmla="*/ 132 h 181"/>
                  <a:gd name="T16" fmla="*/ 160 w 492"/>
                  <a:gd name="T17" fmla="*/ 132 h 181"/>
                  <a:gd name="T18" fmla="*/ 160 w 492"/>
                  <a:gd name="T19" fmla="*/ 151 h 181"/>
                  <a:gd name="T20" fmla="*/ 175 w 492"/>
                  <a:gd name="T21" fmla="*/ 164 h 181"/>
                  <a:gd name="T22" fmla="*/ 268 w 492"/>
                  <a:gd name="T23" fmla="*/ 164 h 181"/>
                  <a:gd name="T24" fmla="*/ 285 w 492"/>
                  <a:gd name="T25" fmla="*/ 181 h 181"/>
                  <a:gd name="T26" fmla="*/ 333 w 492"/>
                  <a:gd name="T27" fmla="*/ 181 h 181"/>
                  <a:gd name="T28" fmla="*/ 346 w 492"/>
                  <a:gd name="T29" fmla="*/ 167 h 181"/>
                  <a:gd name="T30" fmla="*/ 391 w 492"/>
                  <a:gd name="T31" fmla="*/ 167 h 181"/>
                  <a:gd name="T32" fmla="*/ 413 w 492"/>
                  <a:gd name="T33" fmla="*/ 145 h 181"/>
                  <a:gd name="T34" fmla="*/ 397 w 492"/>
                  <a:gd name="T35" fmla="*/ 128 h 181"/>
                  <a:gd name="T36" fmla="*/ 397 w 492"/>
                  <a:gd name="T37" fmla="*/ 117 h 181"/>
                  <a:gd name="T38" fmla="*/ 432 w 492"/>
                  <a:gd name="T39" fmla="*/ 117 h 181"/>
                  <a:gd name="T40" fmla="*/ 445 w 492"/>
                  <a:gd name="T41" fmla="*/ 104 h 181"/>
                  <a:gd name="T42" fmla="*/ 464 w 492"/>
                  <a:gd name="T43" fmla="*/ 104 h 181"/>
                  <a:gd name="T44" fmla="*/ 475 w 492"/>
                  <a:gd name="T45" fmla="*/ 93 h 181"/>
                  <a:gd name="T46" fmla="*/ 492 w 492"/>
                  <a:gd name="T47" fmla="*/ 93 h 181"/>
                  <a:gd name="T48" fmla="*/ 492 w 492"/>
                  <a:gd name="T49" fmla="*/ 84 h 181"/>
                  <a:gd name="T50" fmla="*/ 471 w 492"/>
                  <a:gd name="T51" fmla="*/ 63 h 181"/>
                  <a:gd name="T52" fmla="*/ 460 w 492"/>
                  <a:gd name="T53" fmla="*/ 63 h 181"/>
                  <a:gd name="T54" fmla="*/ 460 w 492"/>
                  <a:gd name="T55" fmla="*/ 72 h 181"/>
                  <a:gd name="T56" fmla="*/ 430 w 492"/>
                  <a:gd name="T57" fmla="*/ 72 h 181"/>
                  <a:gd name="T58" fmla="*/ 413 w 492"/>
                  <a:gd name="T59" fmla="*/ 56 h 181"/>
                  <a:gd name="T60" fmla="*/ 413 w 492"/>
                  <a:gd name="T61" fmla="*/ 28 h 181"/>
                  <a:gd name="T62" fmla="*/ 374 w 492"/>
                  <a:gd name="T63" fmla="*/ 28 h 181"/>
                  <a:gd name="T64" fmla="*/ 359 w 492"/>
                  <a:gd name="T65" fmla="*/ 44 h 181"/>
                  <a:gd name="T66" fmla="*/ 300 w 492"/>
                  <a:gd name="T67" fmla="*/ 44 h 181"/>
                  <a:gd name="T68" fmla="*/ 276 w 492"/>
                  <a:gd name="T69" fmla="*/ 20 h 181"/>
                  <a:gd name="T70" fmla="*/ 199 w 492"/>
                  <a:gd name="T71" fmla="*/ 20 h 181"/>
                  <a:gd name="T72" fmla="*/ 179 w 492"/>
                  <a:gd name="T73" fmla="*/ 0 h 181"/>
                  <a:gd name="T74" fmla="*/ 142 w 492"/>
                  <a:gd name="T75" fmla="*/ 0 h 181"/>
                  <a:gd name="T76" fmla="*/ 142 w 492"/>
                  <a:gd name="T77" fmla="*/ 30 h 181"/>
                  <a:gd name="T78" fmla="*/ 86 w 492"/>
                  <a:gd name="T79" fmla="*/ 30 h 181"/>
                  <a:gd name="T80" fmla="*/ 74 w 492"/>
                  <a:gd name="T81" fmla="*/ 18 h 181"/>
                  <a:gd name="T82" fmla="*/ 43 w 492"/>
                  <a:gd name="T83" fmla="*/ 18 h 181"/>
                  <a:gd name="T84" fmla="*/ 17 w 492"/>
                  <a:gd name="T85" fmla="*/ 44 h 181"/>
                  <a:gd name="T86" fmla="*/ 0 w 492"/>
                  <a:gd name="T87" fmla="*/ 44 h 181"/>
                  <a:gd name="T88" fmla="*/ 0 w 492"/>
                  <a:gd name="T89" fmla="*/ 44 h 18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92"/>
                  <a:gd name="T136" fmla="*/ 0 h 181"/>
                  <a:gd name="T137" fmla="*/ 492 w 492"/>
                  <a:gd name="T138" fmla="*/ 181 h 18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92" h="181">
                    <a:moveTo>
                      <a:pt x="0" y="44"/>
                    </a:moveTo>
                    <a:lnTo>
                      <a:pt x="0" y="52"/>
                    </a:lnTo>
                    <a:lnTo>
                      <a:pt x="17" y="69"/>
                    </a:lnTo>
                    <a:lnTo>
                      <a:pt x="41" y="69"/>
                    </a:lnTo>
                    <a:lnTo>
                      <a:pt x="71" y="98"/>
                    </a:lnTo>
                    <a:lnTo>
                      <a:pt x="71" y="117"/>
                    </a:lnTo>
                    <a:lnTo>
                      <a:pt x="104" y="117"/>
                    </a:lnTo>
                    <a:lnTo>
                      <a:pt x="104" y="132"/>
                    </a:lnTo>
                    <a:lnTo>
                      <a:pt x="160" y="132"/>
                    </a:lnTo>
                    <a:lnTo>
                      <a:pt x="160" y="151"/>
                    </a:lnTo>
                    <a:lnTo>
                      <a:pt x="175" y="164"/>
                    </a:lnTo>
                    <a:lnTo>
                      <a:pt x="268" y="164"/>
                    </a:lnTo>
                    <a:lnTo>
                      <a:pt x="285" y="181"/>
                    </a:lnTo>
                    <a:lnTo>
                      <a:pt x="333" y="181"/>
                    </a:lnTo>
                    <a:lnTo>
                      <a:pt x="346" y="167"/>
                    </a:lnTo>
                    <a:lnTo>
                      <a:pt x="391" y="167"/>
                    </a:lnTo>
                    <a:lnTo>
                      <a:pt x="413" y="145"/>
                    </a:lnTo>
                    <a:lnTo>
                      <a:pt x="397" y="128"/>
                    </a:lnTo>
                    <a:lnTo>
                      <a:pt x="397" y="117"/>
                    </a:lnTo>
                    <a:lnTo>
                      <a:pt x="432" y="117"/>
                    </a:lnTo>
                    <a:lnTo>
                      <a:pt x="445" y="104"/>
                    </a:lnTo>
                    <a:lnTo>
                      <a:pt x="464" y="104"/>
                    </a:lnTo>
                    <a:lnTo>
                      <a:pt x="475" y="93"/>
                    </a:lnTo>
                    <a:lnTo>
                      <a:pt x="492" y="93"/>
                    </a:lnTo>
                    <a:lnTo>
                      <a:pt x="492" y="84"/>
                    </a:lnTo>
                    <a:lnTo>
                      <a:pt x="471" y="63"/>
                    </a:lnTo>
                    <a:lnTo>
                      <a:pt x="460" y="63"/>
                    </a:lnTo>
                    <a:lnTo>
                      <a:pt x="460" y="72"/>
                    </a:lnTo>
                    <a:lnTo>
                      <a:pt x="430" y="72"/>
                    </a:lnTo>
                    <a:lnTo>
                      <a:pt x="413" y="56"/>
                    </a:lnTo>
                    <a:lnTo>
                      <a:pt x="413" y="28"/>
                    </a:lnTo>
                    <a:lnTo>
                      <a:pt x="374" y="28"/>
                    </a:lnTo>
                    <a:lnTo>
                      <a:pt x="359" y="44"/>
                    </a:lnTo>
                    <a:lnTo>
                      <a:pt x="300" y="44"/>
                    </a:lnTo>
                    <a:lnTo>
                      <a:pt x="276" y="20"/>
                    </a:lnTo>
                    <a:lnTo>
                      <a:pt x="199" y="20"/>
                    </a:lnTo>
                    <a:lnTo>
                      <a:pt x="179" y="0"/>
                    </a:lnTo>
                    <a:lnTo>
                      <a:pt x="142" y="0"/>
                    </a:lnTo>
                    <a:lnTo>
                      <a:pt x="142" y="30"/>
                    </a:lnTo>
                    <a:lnTo>
                      <a:pt x="86" y="30"/>
                    </a:lnTo>
                    <a:lnTo>
                      <a:pt x="74" y="18"/>
                    </a:lnTo>
                    <a:lnTo>
                      <a:pt x="43" y="18"/>
                    </a:lnTo>
                    <a:lnTo>
                      <a:pt x="17" y="44"/>
                    </a:lnTo>
                    <a:lnTo>
                      <a:pt x="0" y="44"/>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3" name="Freeform 185"/>
              <p:cNvSpPr>
                <a:spLocks/>
              </p:cNvSpPr>
              <p:nvPr/>
            </p:nvSpPr>
            <p:spPr bwMode="auto">
              <a:xfrm>
                <a:off x="4715" y="1551"/>
                <a:ext cx="82" cy="103"/>
              </a:xfrm>
              <a:custGeom>
                <a:avLst/>
                <a:gdLst>
                  <a:gd name="T0" fmla="*/ 0 w 82"/>
                  <a:gd name="T1" fmla="*/ 52 h 103"/>
                  <a:gd name="T2" fmla="*/ 17 w 82"/>
                  <a:gd name="T3" fmla="*/ 71 h 103"/>
                  <a:gd name="T4" fmla="*/ 24 w 82"/>
                  <a:gd name="T5" fmla="*/ 77 h 103"/>
                  <a:gd name="T6" fmla="*/ 24 w 82"/>
                  <a:gd name="T7" fmla="*/ 90 h 103"/>
                  <a:gd name="T8" fmla="*/ 36 w 82"/>
                  <a:gd name="T9" fmla="*/ 103 h 103"/>
                  <a:gd name="T10" fmla="*/ 54 w 82"/>
                  <a:gd name="T11" fmla="*/ 103 h 103"/>
                  <a:gd name="T12" fmla="*/ 56 w 82"/>
                  <a:gd name="T13" fmla="*/ 103 h 103"/>
                  <a:gd name="T14" fmla="*/ 77 w 82"/>
                  <a:gd name="T15" fmla="*/ 82 h 103"/>
                  <a:gd name="T16" fmla="*/ 67 w 82"/>
                  <a:gd name="T17" fmla="*/ 73 h 103"/>
                  <a:gd name="T18" fmla="*/ 60 w 82"/>
                  <a:gd name="T19" fmla="*/ 66 h 103"/>
                  <a:gd name="T20" fmla="*/ 54 w 82"/>
                  <a:gd name="T21" fmla="*/ 60 h 103"/>
                  <a:gd name="T22" fmla="*/ 54 w 82"/>
                  <a:gd name="T23" fmla="*/ 54 h 103"/>
                  <a:gd name="T24" fmla="*/ 71 w 82"/>
                  <a:gd name="T25" fmla="*/ 39 h 103"/>
                  <a:gd name="T26" fmla="*/ 71 w 82"/>
                  <a:gd name="T27" fmla="*/ 36 h 103"/>
                  <a:gd name="T28" fmla="*/ 58 w 82"/>
                  <a:gd name="T29" fmla="*/ 23 h 103"/>
                  <a:gd name="T30" fmla="*/ 69 w 82"/>
                  <a:gd name="T31" fmla="*/ 11 h 103"/>
                  <a:gd name="T32" fmla="*/ 82 w 82"/>
                  <a:gd name="T33" fmla="*/ 11 h 103"/>
                  <a:gd name="T34" fmla="*/ 69 w 82"/>
                  <a:gd name="T35" fmla="*/ 0 h 103"/>
                  <a:gd name="T36" fmla="*/ 41 w 82"/>
                  <a:gd name="T37" fmla="*/ 28 h 103"/>
                  <a:gd name="T38" fmla="*/ 24 w 82"/>
                  <a:gd name="T39" fmla="*/ 28 h 103"/>
                  <a:gd name="T40" fmla="*/ 0 w 82"/>
                  <a:gd name="T41" fmla="*/ 52 h 103"/>
                  <a:gd name="T42" fmla="*/ 0 w 82"/>
                  <a:gd name="T43" fmla="*/ 52 h 103"/>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82"/>
                  <a:gd name="T67" fmla="*/ 0 h 103"/>
                  <a:gd name="T68" fmla="*/ 82 w 82"/>
                  <a:gd name="T69" fmla="*/ 103 h 103"/>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82" h="103">
                    <a:moveTo>
                      <a:pt x="0" y="52"/>
                    </a:moveTo>
                    <a:lnTo>
                      <a:pt x="17" y="71"/>
                    </a:lnTo>
                    <a:lnTo>
                      <a:pt x="24" y="77"/>
                    </a:lnTo>
                    <a:lnTo>
                      <a:pt x="24" y="90"/>
                    </a:lnTo>
                    <a:lnTo>
                      <a:pt x="36" y="103"/>
                    </a:lnTo>
                    <a:lnTo>
                      <a:pt x="54" y="103"/>
                    </a:lnTo>
                    <a:lnTo>
                      <a:pt x="56" y="103"/>
                    </a:lnTo>
                    <a:lnTo>
                      <a:pt x="77" y="82"/>
                    </a:lnTo>
                    <a:lnTo>
                      <a:pt x="67" y="73"/>
                    </a:lnTo>
                    <a:lnTo>
                      <a:pt x="60" y="66"/>
                    </a:lnTo>
                    <a:lnTo>
                      <a:pt x="54" y="60"/>
                    </a:lnTo>
                    <a:lnTo>
                      <a:pt x="54" y="54"/>
                    </a:lnTo>
                    <a:lnTo>
                      <a:pt x="71" y="39"/>
                    </a:lnTo>
                    <a:lnTo>
                      <a:pt x="71" y="36"/>
                    </a:lnTo>
                    <a:lnTo>
                      <a:pt x="58" y="23"/>
                    </a:lnTo>
                    <a:lnTo>
                      <a:pt x="69" y="11"/>
                    </a:lnTo>
                    <a:lnTo>
                      <a:pt x="82" y="11"/>
                    </a:lnTo>
                    <a:lnTo>
                      <a:pt x="69" y="0"/>
                    </a:lnTo>
                    <a:lnTo>
                      <a:pt x="41" y="28"/>
                    </a:lnTo>
                    <a:lnTo>
                      <a:pt x="24" y="28"/>
                    </a:lnTo>
                    <a:lnTo>
                      <a:pt x="0" y="5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4" name="Freeform 186"/>
              <p:cNvSpPr>
                <a:spLocks/>
              </p:cNvSpPr>
              <p:nvPr/>
            </p:nvSpPr>
            <p:spPr bwMode="auto">
              <a:xfrm>
                <a:off x="4771" y="1633"/>
                <a:ext cx="60" cy="82"/>
              </a:xfrm>
              <a:custGeom>
                <a:avLst/>
                <a:gdLst>
                  <a:gd name="T0" fmla="*/ 0 w 60"/>
                  <a:gd name="T1" fmla="*/ 21 h 82"/>
                  <a:gd name="T2" fmla="*/ 0 w 60"/>
                  <a:gd name="T3" fmla="*/ 43 h 82"/>
                  <a:gd name="T4" fmla="*/ 17 w 60"/>
                  <a:gd name="T5" fmla="*/ 60 h 82"/>
                  <a:gd name="T6" fmla="*/ 17 w 60"/>
                  <a:gd name="T7" fmla="*/ 82 h 82"/>
                  <a:gd name="T8" fmla="*/ 35 w 60"/>
                  <a:gd name="T9" fmla="*/ 82 h 82"/>
                  <a:gd name="T10" fmla="*/ 43 w 60"/>
                  <a:gd name="T11" fmla="*/ 75 h 82"/>
                  <a:gd name="T12" fmla="*/ 60 w 60"/>
                  <a:gd name="T13" fmla="*/ 75 h 82"/>
                  <a:gd name="T14" fmla="*/ 60 w 60"/>
                  <a:gd name="T15" fmla="*/ 34 h 82"/>
                  <a:gd name="T16" fmla="*/ 60 w 60"/>
                  <a:gd name="T17" fmla="*/ 25 h 82"/>
                  <a:gd name="T18" fmla="*/ 45 w 60"/>
                  <a:gd name="T19" fmla="*/ 25 h 82"/>
                  <a:gd name="T20" fmla="*/ 21 w 60"/>
                  <a:gd name="T21" fmla="*/ 0 h 82"/>
                  <a:gd name="T22" fmla="*/ 0 w 60"/>
                  <a:gd name="T23" fmla="*/ 21 h 82"/>
                  <a:gd name="T24" fmla="*/ 0 w 60"/>
                  <a:gd name="T25" fmla="*/ 21 h 8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0"/>
                  <a:gd name="T40" fmla="*/ 0 h 82"/>
                  <a:gd name="T41" fmla="*/ 60 w 60"/>
                  <a:gd name="T42" fmla="*/ 82 h 82"/>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0" h="82">
                    <a:moveTo>
                      <a:pt x="0" y="21"/>
                    </a:moveTo>
                    <a:lnTo>
                      <a:pt x="0" y="43"/>
                    </a:lnTo>
                    <a:lnTo>
                      <a:pt x="17" y="60"/>
                    </a:lnTo>
                    <a:lnTo>
                      <a:pt x="17" y="82"/>
                    </a:lnTo>
                    <a:lnTo>
                      <a:pt x="35" y="82"/>
                    </a:lnTo>
                    <a:lnTo>
                      <a:pt x="43" y="75"/>
                    </a:lnTo>
                    <a:lnTo>
                      <a:pt x="60" y="75"/>
                    </a:lnTo>
                    <a:lnTo>
                      <a:pt x="60" y="34"/>
                    </a:lnTo>
                    <a:lnTo>
                      <a:pt x="60" y="25"/>
                    </a:lnTo>
                    <a:lnTo>
                      <a:pt x="45" y="25"/>
                    </a:lnTo>
                    <a:lnTo>
                      <a:pt x="21" y="0"/>
                    </a:lnTo>
                    <a:lnTo>
                      <a:pt x="0" y="2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5" name="Freeform 187"/>
              <p:cNvSpPr>
                <a:spLocks/>
              </p:cNvSpPr>
              <p:nvPr/>
            </p:nvSpPr>
            <p:spPr bwMode="auto">
              <a:xfrm>
                <a:off x="4859" y="1717"/>
                <a:ext cx="74" cy="65"/>
              </a:xfrm>
              <a:custGeom>
                <a:avLst/>
                <a:gdLst>
                  <a:gd name="T0" fmla="*/ 0 w 74"/>
                  <a:gd name="T1" fmla="*/ 21 h 65"/>
                  <a:gd name="T2" fmla="*/ 9 w 74"/>
                  <a:gd name="T3" fmla="*/ 30 h 65"/>
                  <a:gd name="T4" fmla="*/ 9 w 74"/>
                  <a:gd name="T5" fmla="*/ 49 h 65"/>
                  <a:gd name="T6" fmla="*/ 26 w 74"/>
                  <a:gd name="T7" fmla="*/ 65 h 65"/>
                  <a:gd name="T8" fmla="*/ 41 w 74"/>
                  <a:gd name="T9" fmla="*/ 51 h 65"/>
                  <a:gd name="T10" fmla="*/ 41 w 74"/>
                  <a:gd name="T11" fmla="*/ 34 h 65"/>
                  <a:gd name="T12" fmla="*/ 41 w 74"/>
                  <a:gd name="T13" fmla="*/ 21 h 65"/>
                  <a:gd name="T14" fmla="*/ 52 w 74"/>
                  <a:gd name="T15" fmla="*/ 34 h 65"/>
                  <a:gd name="T16" fmla="*/ 74 w 74"/>
                  <a:gd name="T17" fmla="*/ 11 h 65"/>
                  <a:gd name="T18" fmla="*/ 61 w 74"/>
                  <a:gd name="T19" fmla="*/ 0 h 65"/>
                  <a:gd name="T20" fmla="*/ 44 w 74"/>
                  <a:gd name="T21" fmla="*/ 0 h 65"/>
                  <a:gd name="T22" fmla="*/ 27 w 74"/>
                  <a:gd name="T23" fmla="*/ 17 h 65"/>
                  <a:gd name="T24" fmla="*/ 16 w 74"/>
                  <a:gd name="T25" fmla="*/ 4 h 65"/>
                  <a:gd name="T26" fmla="*/ 0 w 74"/>
                  <a:gd name="T27" fmla="*/ 21 h 65"/>
                  <a:gd name="T28" fmla="*/ 0 w 74"/>
                  <a:gd name="T29" fmla="*/ 21 h 6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74"/>
                  <a:gd name="T46" fmla="*/ 0 h 65"/>
                  <a:gd name="T47" fmla="*/ 74 w 74"/>
                  <a:gd name="T48" fmla="*/ 65 h 6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74" h="65">
                    <a:moveTo>
                      <a:pt x="0" y="21"/>
                    </a:moveTo>
                    <a:lnTo>
                      <a:pt x="9" y="30"/>
                    </a:lnTo>
                    <a:lnTo>
                      <a:pt x="9" y="49"/>
                    </a:lnTo>
                    <a:lnTo>
                      <a:pt x="26" y="65"/>
                    </a:lnTo>
                    <a:lnTo>
                      <a:pt x="41" y="51"/>
                    </a:lnTo>
                    <a:lnTo>
                      <a:pt x="41" y="34"/>
                    </a:lnTo>
                    <a:lnTo>
                      <a:pt x="41" y="21"/>
                    </a:lnTo>
                    <a:lnTo>
                      <a:pt x="52" y="34"/>
                    </a:lnTo>
                    <a:lnTo>
                      <a:pt x="74" y="11"/>
                    </a:lnTo>
                    <a:lnTo>
                      <a:pt x="61" y="0"/>
                    </a:lnTo>
                    <a:lnTo>
                      <a:pt x="44" y="0"/>
                    </a:lnTo>
                    <a:lnTo>
                      <a:pt x="27" y="17"/>
                    </a:lnTo>
                    <a:lnTo>
                      <a:pt x="16" y="4"/>
                    </a:lnTo>
                    <a:lnTo>
                      <a:pt x="0" y="2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6" name="Freeform 188"/>
              <p:cNvSpPr>
                <a:spLocks/>
              </p:cNvSpPr>
              <p:nvPr/>
            </p:nvSpPr>
            <p:spPr bwMode="auto">
              <a:xfrm>
                <a:off x="4868" y="1577"/>
                <a:ext cx="141" cy="148"/>
              </a:xfrm>
              <a:custGeom>
                <a:avLst/>
                <a:gdLst>
                  <a:gd name="T0" fmla="*/ 0 w 141"/>
                  <a:gd name="T1" fmla="*/ 131 h 148"/>
                  <a:gd name="T2" fmla="*/ 0 w 141"/>
                  <a:gd name="T3" fmla="*/ 138 h 148"/>
                  <a:gd name="T4" fmla="*/ 24 w 141"/>
                  <a:gd name="T5" fmla="*/ 138 h 148"/>
                  <a:gd name="T6" fmla="*/ 32 w 141"/>
                  <a:gd name="T7" fmla="*/ 131 h 148"/>
                  <a:gd name="T8" fmla="*/ 48 w 141"/>
                  <a:gd name="T9" fmla="*/ 131 h 148"/>
                  <a:gd name="T10" fmla="*/ 69 w 141"/>
                  <a:gd name="T11" fmla="*/ 131 h 148"/>
                  <a:gd name="T12" fmla="*/ 69 w 141"/>
                  <a:gd name="T13" fmla="*/ 148 h 148"/>
                  <a:gd name="T14" fmla="*/ 87 w 141"/>
                  <a:gd name="T15" fmla="*/ 148 h 148"/>
                  <a:gd name="T16" fmla="*/ 87 w 141"/>
                  <a:gd name="T17" fmla="*/ 123 h 148"/>
                  <a:gd name="T18" fmla="*/ 99 w 141"/>
                  <a:gd name="T19" fmla="*/ 123 h 148"/>
                  <a:gd name="T20" fmla="*/ 99 w 141"/>
                  <a:gd name="T21" fmla="*/ 135 h 148"/>
                  <a:gd name="T22" fmla="*/ 125 w 141"/>
                  <a:gd name="T23" fmla="*/ 135 h 148"/>
                  <a:gd name="T24" fmla="*/ 125 w 141"/>
                  <a:gd name="T25" fmla="*/ 118 h 148"/>
                  <a:gd name="T26" fmla="*/ 141 w 141"/>
                  <a:gd name="T27" fmla="*/ 118 h 148"/>
                  <a:gd name="T28" fmla="*/ 141 w 141"/>
                  <a:gd name="T29" fmla="*/ 95 h 148"/>
                  <a:gd name="T30" fmla="*/ 130 w 141"/>
                  <a:gd name="T31" fmla="*/ 84 h 148"/>
                  <a:gd name="T32" fmla="*/ 130 w 141"/>
                  <a:gd name="T33" fmla="*/ 43 h 148"/>
                  <a:gd name="T34" fmla="*/ 130 w 141"/>
                  <a:gd name="T35" fmla="*/ 25 h 148"/>
                  <a:gd name="T36" fmla="*/ 104 w 141"/>
                  <a:gd name="T37" fmla="*/ 0 h 148"/>
                  <a:gd name="T38" fmla="*/ 89 w 141"/>
                  <a:gd name="T39" fmla="*/ 0 h 148"/>
                  <a:gd name="T40" fmla="*/ 78 w 141"/>
                  <a:gd name="T41" fmla="*/ 12 h 148"/>
                  <a:gd name="T42" fmla="*/ 78 w 141"/>
                  <a:gd name="T43" fmla="*/ 30 h 148"/>
                  <a:gd name="T44" fmla="*/ 99 w 141"/>
                  <a:gd name="T45" fmla="*/ 51 h 148"/>
                  <a:gd name="T46" fmla="*/ 99 w 141"/>
                  <a:gd name="T47" fmla="*/ 60 h 148"/>
                  <a:gd name="T48" fmla="*/ 82 w 141"/>
                  <a:gd name="T49" fmla="*/ 60 h 148"/>
                  <a:gd name="T50" fmla="*/ 65 w 141"/>
                  <a:gd name="T51" fmla="*/ 77 h 148"/>
                  <a:gd name="T52" fmla="*/ 65 w 141"/>
                  <a:gd name="T53" fmla="*/ 99 h 148"/>
                  <a:gd name="T54" fmla="*/ 50 w 141"/>
                  <a:gd name="T55" fmla="*/ 99 h 148"/>
                  <a:gd name="T56" fmla="*/ 50 w 141"/>
                  <a:gd name="T57" fmla="*/ 110 h 148"/>
                  <a:gd name="T58" fmla="*/ 22 w 141"/>
                  <a:gd name="T59" fmla="*/ 110 h 148"/>
                  <a:gd name="T60" fmla="*/ 0 w 141"/>
                  <a:gd name="T61" fmla="*/ 131 h 148"/>
                  <a:gd name="T62" fmla="*/ 0 w 141"/>
                  <a:gd name="T63" fmla="*/ 131 h 1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41"/>
                  <a:gd name="T97" fmla="*/ 0 h 148"/>
                  <a:gd name="T98" fmla="*/ 141 w 141"/>
                  <a:gd name="T99" fmla="*/ 148 h 1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41" h="148">
                    <a:moveTo>
                      <a:pt x="0" y="131"/>
                    </a:moveTo>
                    <a:lnTo>
                      <a:pt x="0" y="138"/>
                    </a:lnTo>
                    <a:lnTo>
                      <a:pt x="24" y="138"/>
                    </a:lnTo>
                    <a:lnTo>
                      <a:pt x="32" y="131"/>
                    </a:lnTo>
                    <a:lnTo>
                      <a:pt x="48" y="131"/>
                    </a:lnTo>
                    <a:lnTo>
                      <a:pt x="69" y="131"/>
                    </a:lnTo>
                    <a:lnTo>
                      <a:pt x="69" y="148"/>
                    </a:lnTo>
                    <a:lnTo>
                      <a:pt x="87" y="148"/>
                    </a:lnTo>
                    <a:lnTo>
                      <a:pt x="87" y="123"/>
                    </a:lnTo>
                    <a:lnTo>
                      <a:pt x="99" y="123"/>
                    </a:lnTo>
                    <a:lnTo>
                      <a:pt x="99" y="135"/>
                    </a:lnTo>
                    <a:lnTo>
                      <a:pt x="125" y="135"/>
                    </a:lnTo>
                    <a:lnTo>
                      <a:pt x="125" y="118"/>
                    </a:lnTo>
                    <a:lnTo>
                      <a:pt x="141" y="118"/>
                    </a:lnTo>
                    <a:lnTo>
                      <a:pt x="141" y="95"/>
                    </a:lnTo>
                    <a:lnTo>
                      <a:pt x="130" y="84"/>
                    </a:lnTo>
                    <a:lnTo>
                      <a:pt x="130" y="43"/>
                    </a:lnTo>
                    <a:lnTo>
                      <a:pt x="130" y="25"/>
                    </a:lnTo>
                    <a:lnTo>
                      <a:pt x="104" y="0"/>
                    </a:lnTo>
                    <a:lnTo>
                      <a:pt x="89" y="0"/>
                    </a:lnTo>
                    <a:lnTo>
                      <a:pt x="78" y="12"/>
                    </a:lnTo>
                    <a:lnTo>
                      <a:pt x="78" y="30"/>
                    </a:lnTo>
                    <a:lnTo>
                      <a:pt x="99" y="51"/>
                    </a:lnTo>
                    <a:lnTo>
                      <a:pt x="99" y="60"/>
                    </a:lnTo>
                    <a:lnTo>
                      <a:pt x="82" y="60"/>
                    </a:lnTo>
                    <a:lnTo>
                      <a:pt x="65" y="77"/>
                    </a:lnTo>
                    <a:lnTo>
                      <a:pt x="65" y="99"/>
                    </a:lnTo>
                    <a:lnTo>
                      <a:pt x="50" y="99"/>
                    </a:lnTo>
                    <a:lnTo>
                      <a:pt x="50" y="110"/>
                    </a:lnTo>
                    <a:lnTo>
                      <a:pt x="22" y="110"/>
                    </a:lnTo>
                    <a:lnTo>
                      <a:pt x="0" y="13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7" name="Freeform 189"/>
              <p:cNvSpPr>
                <a:spLocks/>
              </p:cNvSpPr>
              <p:nvPr/>
            </p:nvSpPr>
            <p:spPr bwMode="auto">
              <a:xfrm>
                <a:off x="4914" y="1495"/>
                <a:ext cx="92" cy="81"/>
              </a:xfrm>
              <a:custGeom>
                <a:avLst/>
                <a:gdLst>
                  <a:gd name="T0" fmla="*/ 0 w 92"/>
                  <a:gd name="T1" fmla="*/ 10 h 81"/>
                  <a:gd name="T2" fmla="*/ 0 w 92"/>
                  <a:gd name="T3" fmla="*/ 17 h 81"/>
                  <a:gd name="T4" fmla="*/ 13 w 92"/>
                  <a:gd name="T5" fmla="*/ 32 h 81"/>
                  <a:gd name="T6" fmla="*/ 13 w 92"/>
                  <a:gd name="T7" fmla="*/ 53 h 81"/>
                  <a:gd name="T8" fmla="*/ 13 w 92"/>
                  <a:gd name="T9" fmla="*/ 71 h 81"/>
                  <a:gd name="T10" fmla="*/ 23 w 92"/>
                  <a:gd name="T11" fmla="*/ 81 h 81"/>
                  <a:gd name="T12" fmla="*/ 38 w 92"/>
                  <a:gd name="T13" fmla="*/ 81 h 81"/>
                  <a:gd name="T14" fmla="*/ 38 w 92"/>
                  <a:gd name="T15" fmla="*/ 62 h 81"/>
                  <a:gd name="T16" fmla="*/ 47 w 92"/>
                  <a:gd name="T17" fmla="*/ 62 h 81"/>
                  <a:gd name="T18" fmla="*/ 60 w 92"/>
                  <a:gd name="T19" fmla="*/ 75 h 81"/>
                  <a:gd name="T20" fmla="*/ 67 w 92"/>
                  <a:gd name="T21" fmla="*/ 66 h 81"/>
                  <a:gd name="T22" fmla="*/ 67 w 92"/>
                  <a:gd name="T23" fmla="*/ 54 h 81"/>
                  <a:gd name="T24" fmla="*/ 92 w 92"/>
                  <a:gd name="T25" fmla="*/ 54 h 81"/>
                  <a:gd name="T26" fmla="*/ 92 w 92"/>
                  <a:gd name="T27" fmla="*/ 38 h 81"/>
                  <a:gd name="T28" fmla="*/ 73 w 92"/>
                  <a:gd name="T29" fmla="*/ 19 h 81"/>
                  <a:gd name="T30" fmla="*/ 64 w 92"/>
                  <a:gd name="T31" fmla="*/ 28 h 81"/>
                  <a:gd name="T32" fmla="*/ 38 w 92"/>
                  <a:gd name="T33" fmla="*/ 28 h 81"/>
                  <a:gd name="T34" fmla="*/ 10 w 92"/>
                  <a:gd name="T35" fmla="*/ 0 h 81"/>
                  <a:gd name="T36" fmla="*/ 0 w 92"/>
                  <a:gd name="T37" fmla="*/ 10 h 81"/>
                  <a:gd name="T38" fmla="*/ 0 w 92"/>
                  <a:gd name="T39" fmla="*/ 10 h 8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92"/>
                  <a:gd name="T61" fmla="*/ 0 h 81"/>
                  <a:gd name="T62" fmla="*/ 92 w 92"/>
                  <a:gd name="T63" fmla="*/ 81 h 81"/>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92" h="81">
                    <a:moveTo>
                      <a:pt x="0" y="10"/>
                    </a:moveTo>
                    <a:lnTo>
                      <a:pt x="0" y="17"/>
                    </a:lnTo>
                    <a:lnTo>
                      <a:pt x="13" y="32"/>
                    </a:lnTo>
                    <a:lnTo>
                      <a:pt x="13" y="53"/>
                    </a:lnTo>
                    <a:lnTo>
                      <a:pt x="13" y="71"/>
                    </a:lnTo>
                    <a:lnTo>
                      <a:pt x="23" y="81"/>
                    </a:lnTo>
                    <a:lnTo>
                      <a:pt x="38" y="81"/>
                    </a:lnTo>
                    <a:lnTo>
                      <a:pt x="38" y="62"/>
                    </a:lnTo>
                    <a:lnTo>
                      <a:pt x="47" y="62"/>
                    </a:lnTo>
                    <a:lnTo>
                      <a:pt x="60" y="75"/>
                    </a:lnTo>
                    <a:lnTo>
                      <a:pt x="67" y="66"/>
                    </a:lnTo>
                    <a:lnTo>
                      <a:pt x="67" y="54"/>
                    </a:lnTo>
                    <a:lnTo>
                      <a:pt x="92" y="54"/>
                    </a:lnTo>
                    <a:lnTo>
                      <a:pt x="92" y="38"/>
                    </a:lnTo>
                    <a:lnTo>
                      <a:pt x="73" y="19"/>
                    </a:lnTo>
                    <a:lnTo>
                      <a:pt x="64" y="28"/>
                    </a:lnTo>
                    <a:lnTo>
                      <a:pt x="38" y="28"/>
                    </a:lnTo>
                    <a:lnTo>
                      <a:pt x="10" y="0"/>
                    </a:lnTo>
                    <a:lnTo>
                      <a:pt x="0" y="1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8" name="Freeform 190"/>
              <p:cNvSpPr>
                <a:spLocks/>
              </p:cNvSpPr>
              <p:nvPr/>
            </p:nvSpPr>
            <p:spPr bwMode="auto">
              <a:xfrm>
                <a:off x="4797" y="1333"/>
                <a:ext cx="132" cy="155"/>
              </a:xfrm>
              <a:custGeom>
                <a:avLst/>
                <a:gdLst>
                  <a:gd name="T0" fmla="*/ 4 w 132"/>
                  <a:gd name="T1" fmla="*/ 0 h 155"/>
                  <a:gd name="T2" fmla="*/ 19 w 132"/>
                  <a:gd name="T3" fmla="*/ 17 h 155"/>
                  <a:gd name="T4" fmla="*/ 39 w 132"/>
                  <a:gd name="T5" fmla="*/ 36 h 155"/>
                  <a:gd name="T6" fmla="*/ 63 w 132"/>
                  <a:gd name="T7" fmla="*/ 60 h 155"/>
                  <a:gd name="T8" fmla="*/ 80 w 132"/>
                  <a:gd name="T9" fmla="*/ 78 h 155"/>
                  <a:gd name="T10" fmla="*/ 97 w 132"/>
                  <a:gd name="T11" fmla="*/ 93 h 155"/>
                  <a:gd name="T12" fmla="*/ 110 w 132"/>
                  <a:gd name="T13" fmla="*/ 106 h 155"/>
                  <a:gd name="T14" fmla="*/ 110 w 132"/>
                  <a:gd name="T15" fmla="*/ 125 h 155"/>
                  <a:gd name="T16" fmla="*/ 132 w 132"/>
                  <a:gd name="T17" fmla="*/ 146 h 155"/>
                  <a:gd name="T18" fmla="*/ 132 w 132"/>
                  <a:gd name="T19" fmla="*/ 155 h 155"/>
                  <a:gd name="T20" fmla="*/ 108 w 132"/>
                  <a:gd name="T21" fmla="*/ 155 h 155"/>
                  <a:gd name="T22" fmla="*/ 88 w 132"/>
                  <a:gd name="T23" fmla="*/ 136 h 155"/>
                  <a:gd name="T24" fmla="*/ 88 w 132"/>
                  <a:gd name="T25" fmla="*/ 119 h 155"/>
                  <a:gd name="T26" fmla="*/ 78 w 132"/>
                  <a:gd name="T27" fmla="*/ 108 h 155"/>
                  <a:gd name="T28" fmla="*/ 54 w 132"/>
                  <a:gd name="T29" fmla="*/ 84 h 155"/>
                  <a:gd name="T30" fmla="*/ 54 w 132"/>
                  <a:gd name="T31" fmla="*/ 71 h 155"/>
                  <a:gd name="T32" fmla="*/ 35 w 132"/>
                  <a:gd name="T33" fmla="*/ 52 h 155"/>
                  <a:gd name="T34" fmla="*/ 17 w 132"/>
                  <a:gd name="T35" fmla="*/ 36 h 155"/>
                  <a:gd name="T36" fmla="*/ 11 w 132"/>
                  <a:gd name="T37" fmla="*/ 28 h 155"/>
                  <a:gd name="T38" fmla="*/ 11 w 132"/>
                  <a:gd name="T39" fmla="*/ 17 h 155"/>
                  <a:gd name="T40" fmla="*/ 0 w 132"/>
                  <a:gd name="T41" fmla="*/ 6 h 155"/>
                  <a:gd name="T42" fmla="*/ 4 w 132"/>
                  <a:gd name="T43" fmla="*/ 0 h 155"/>
                  <a:gd name="T44" fmla="*/ 4 w 132"/>
                  <a:gd name="T45" fmla="*/ 0 h 15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32"/>
                  <a:gd name="T70" fmla="*/ 0 h 155"/>
                  <a:gd name="T71" fmla="*/ 132 w 132"/>
                  <a:gd name="T72" fmla="*/ 155 h 15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32" h="155">
                    <a:moveTo>
                      <a:pt x="4" y="0"/>
                    </a:moveTo>
                    <a:lnTo>
                      <a:pt x="19" y="17"/>
                    </a:lnTo>
                    <a:lnTo>
                      <a:pt x="39" y="36"/>
                    </a:lnTo>
                    <a:lnTo>
                      <a:pt x="63" y="60"/>
                    </a:lnTo>
                    <a:lnTo>
                      <a:pt x="80" y="78"/>
                    </a:lnTo>
                    <a:lnTo>
                      <a:pt x="97" y="93"/>
                    </a:lnTo>
                    <a:lnTo>
                      <a:pt x="110" y="106"/>
                    </a:lnTo>
                    <a:lnTo>
                      <a:pt x="110" y="125"/>
                    </a:lnTo>
                    <a:lnTo>
                      <a:pt x="132" y="146"/>
                    </a:lnTo>
                    <a:lnTo>
                      <a:pt x="132" y="155"/>
                    </a:lnTo>
                    <a:lnTo>
                      <a:pt x="108" y="155"/>
                    </a:lnTo>
                    <a:lnTo>
                      <a:pt x="88" y="136"/>
                    </a:lnTo>
                    <a:lnTo>
                      <a:pt x="88" y="119"/>
                    </a:lnTo>
                    <a:lnTo>
                      <a:pt x="78" y="108"/>
                    </a:lnTo>
                    <a:lnTo>
                      <a:pt x="54" y="84"/>
                    </a:lnTo>
                    <a:lnTo>
                      <a:pt x="54" y="71"/>
                    </a:lnTo>
                    <a:lnTo>
                      <a:pt x="35" y="52"/>
                    </a:lnTo>
                    <a:lnTo>
                      <a:pt x="17" y="36"/>
                    </a:lnTo>
                    <a:lnTo>
                      <a:pt x="11" y="28"/>
                    </a:lnTo>
                    <a:lnTo>
                      <a:pt x="11" y="17"/>
                    </a:lnTo>
                    <a:lnTo>
                      <a:pt x="0" y="6"/>
                    </a:lnTo>
                    <a:lnTo>
                      <a:pt x="4"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09" name="Freeform 191"/>
              <p:cNvSpPr>
                <a:spLocks/>
              </p:cNvSpPr>
              <p:nvPr/>
            </p:nvSpPr>
            <p:spPr bwMode="auto">
              <a:xfrm>
                <a:off x="3842" y="929"/>
                <a:ext cx="44" cy="28"/>
              </a:xfrm>
              <a:custGeom>
                <a:avLst/>
                <a:gdLst>
                  <a:gd name="T0" fmla="*/ 17 w 44"/>
                  <a:gd name="T1" fmla="*/ 0 h 28"/>
                  <a:gd name="T2" fmla="*/ 0 w 44"/>
                  <a:gd name="T3" fmla="*/ 16 h 28"/>
                  <a:gd name="T4" fmla="*/ 11 w 44"/>
                  <a:gd name="T5" fmla="*/ 28 h 28"/>
                  <a:gd name="T6" fmla="*/ 24 w 44"/>
                  <a:gd name="T7" fmla="*/ 28 h 28"/>
                  <a:gd name="T8" fmla="*/ 30 w 44"/>
                  <a:gd name="T9" fmla="*/ 22 h 28"/>
                  <a:gd name="T10" fmla="*/ 44 w 44"/>
                  <a:gd name="T11" fmla="*/ 22 h 28"/>
                  <a:gd name="T12" fmla="*/ 44 w 44"/>
                  <a:gd name="T13" fmla="*/ 7 h 28"/>
                  <a:gd name="T14" fmla="*/ 44 w 44"/>
                  <a:gd name="T15" fmla="*/ 0 h 28"/>
                  <a:gd name="T16" fmla="*/ 17 w 44"/>
                  <a:gd name="T17" fmla="*/ 0 h 28"/>
                  <a:gd name="T18" fmla="*/ 17 w 44"/>
                  <a:gd name="T19" fmla="*/ 0 h 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28"/>
                  <a:gd name="T32" fmla="*/ 44 w 44"/>
                  <a:gd name="T33" fmla="*/ 28 h 28"/>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28">
                    <a:moveTo>
                      <a:pt x="17" y="0"/>
                    </a:moveTo>
                    <a:lnTo>
                      <a:pt x="0" y="16"/>
                    </a:lnTo>
                    <a:lnTo>
                      <a:pt x="11" y="28"/>
                    </a:lnTo>
                    <a:lnTo>
                      <a:pt x="24" y="28"/>
                    </a:lnTo>
                    <a:lnTo>
                      <a:pt x="30" y="22"/>
                    </a:lnTo>
                    <a:lnTo>
                      <a:pt x="44" y="22"/>
                    </a:lnTo>
                    <a:lnTo>
                      <a:pt x="44" y="7"/>
                    </a:lnTo>
                    <a:lnTo>
                      <a:pt x="44" y="0"/>
                    </a:lnTo>
                    <a:lnTo>
                      <a:pt x="17"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0" name="Freeform 192"/>
              <p:cNvSpPr>
                <a:spLocks/>
              </p:cNvSpPr>
              <p:nvPr/>
            </p:nvSpPr>
            <p:spPr bwMode="auto">
              <a:xfrm>
                <a:off x="3732" y="908"/>
                <a:ext cx="104" cy="36"/>
              </a:xfrm>
              <a:custGeom>
                <a:avLst/>
                <a:gdLst>
                  <a:gd name="T0" fmla="*/ 9 w 104"/>
                  <a:gd name="T1" fmla="*/ 0 h 36"/>
                  <a:gd name="T2" fmla="*/ 0 w 104"/>
                  <a:gd name="T3" fmla="*/ 11 h 36"/>
                  <a:gd name="T4" fmla="*/ 0 w 104"/>
                  <a:gd name="T5" fmla="*/ 19 h 36"/>
                  <a:gd name="T6" fmla="*/ 37 w 104"/>
                  <a:gd name="T7" fmla="*/ 19 h 36"/>
                  <a:gd name="T8" fmla="*/ 37 w 104"/>
                  <a:gd name="T9" fmla="*/ 28 h 36"/>
                  <a:gd name="T10" fmla="*/ 80 w 104"/>
                  <a:gd name="T11" fmla="*/ 28 h 36"/>
                  <a:gd name="T12" fmla="*/ 80 w 104"/>
                  <a:gd name="T13" fmla="*/ 36 h 36"/>
                  <a:gd name="T14" fmla="*/ 104 w 104"/>
                  <a:gd name="T15" fmla="*/ 36 h 36"/>
                  <a:gd name="T16" fmla="*/ 104 w 104"/>
                  <a:gd name="T17" fmla="*/ 24 h 36"/>
                  <a:gd name="T18" fmla="*/ 93 w 104"/>
                  <a:gd name="T19" fmla="*/ 13 h 36"/>
                  <a:gd name="T20" fmla="*/ 59 w 104"/>
                  <a:gd name="T21" fmla="*/ 13 h 36"/>
                  <a:gd name="T22" fmla="*/ 59 w 104"/>
                  <a:gd name="T23" fmla="*/ 0 h 36"/>
                  <a:gd name="T24" fmla="*/ 9 w 104"/>
                  <a:gd name="T25" fmla="*/ 0 h 36"/>
                  <a:gd name="T26" fmla="*/ 9 w 104"/>
                  <a:gd name="T27" fmla="*/ 0 h 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04"/>
                  <a:gd name="T43" fmla="*/ 0 h 36"/>
                  <a:gd name="T44" fmla="*/ 104 w 104"/>
                  <a:gd name="T45" fmla="*/ 36 h 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04" h="36">
                    <a:moveTo>
                      <a:pt x="9" y="0"/>
                    </a:moveTo>
                    <a:lnTo>
                      <a:pt x="0" y="11"/>
                    </a:lnTo>
                    <a:lnTo>
                      <a:pt x="0" y="19"/>
                    </a:lnTo>
                    <a:lnTo>
                      <a:pt x="37" y="19"/>
                    </a:lnTo>
                    <a:lnTo>
                      <a:pt x="37" y="28"/>
                    </a:lnTo>
                    <a:lnTo>
                      <a:pt x="80" y="28"/>
                    </a:lnTo>
                    <a:lnTo>
                      <a:pt x="80" y="36"/>
                    </a:lnTo>
                    <a:lnTo>
                      <a:pt x="104" y="36"/>
                    </a:lnTo>
                    <a:lnTo>
                      <a:pt x="104" y="24"/>
                    </a:lnTo>
                    <a:lnTo>
                      <a:pt x="93" y="13"/>
                    </a:lnTo>
                    <a:lnTo>
                      <a:pt x="59" y="13"/>
                    </a:lnTo>
                    <a:lnTo>
                      <a:pt x="59" y="0"/>
                    </a:lnTo>
                    <a:lnTo>
                      <a:pt x="9"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1" name="Freeform 193"/>
              <p:cNvSpPr>
                <a:spLocks/>
              </p:cNvSpPr>
              <p:nvPr/>
            </p:nvSpPr>
            <p:spPr bwMode="auto">
              <a:xfrm>
                <a:off x="3384" y="960"/>
                <a:ext cx="154" cy="105"/>
              </a:xfrm>
              <a:custGeom>
                <a:avLst/>
                <a:gdLst>
                  <a:gd name="T0" fmla="*/ 74 w 154"/>
                  <a:gd name="T1" fmla="*/ 105 h 105"/>
                  <a:gd name="T2" fmla="*/ 41 w 154"/>
                  <a:gd name="T3" fmla="*/ 105 h 105"/>
                  <a:gd name="T4" fmla="*/ 29 w 154"/>
                  <a:gd name="T5" fmla="*/ 95 h 105"/>
                  <a:gd name="T6" fmla="*/ 16 w 154"/>
                  <a:gd name="T7" fmla="*/ 95 h 105"/>
                  <a:gd name="T8" fmla="*/ 0 w 154"/>
                  <a:gd name="T9" fmla="*/ 80 h 105"/>
                  <a:gd name="T10" fmla="*/ 18 w 154"/>
                  <a:gd name="T11" fmla="*/ 62 h 105"/>
                  <a:gd name="T12" fmla="*/ 18 w 154"/>
                  <a:gd name="T13" fmla="*/ 51 h 105"/>
                  <a:gd name="T14" fmla="*/ 33 w 154"/>
                  <a:gd name="T15" fmla="*/ 36 h 105"/>
                  <a:gd name="T16" fmla="*/ 54 w 154"/>
                  <a:gd name="T17" fmla="*/ 15 h 105"/>
                  <a:gd name="T18" fmla="*/ 87 w 154"/>
                  <a:gd name="T19" fmla="*/ 15 h 105"/>
                  <a:gd name="T20" fmla="*/ 111 w 154"/>
                  <a:gd name="T21" fmla="*/ 15 h 105"/>
                  <a:gd name="T22" fmla="*/ 126 w 154"/>
                  <a:gd name="T23" fmla="*/ 0 h 105"/>
                  <a:gd name="T24" fmla="*/ 154 w 154"/>
                  <a:gd name="T25" fmla="*/ 0 h 105"/>
                  <a:gd name="T26" fmla="*/ 154 w 154"/>
                  <a:gd name="T27" fmla="*/ 17 h 105"/>
                  <a:gd name="T28" fmla="*/ 134 w 154"/>
                  <a:gd name="T29" fmla="*/ 38 h 105"/>
                  <a:gd name="T30" fmla="*/ 98 w 154"/>
                  <a:gd name="T31" fmla="*/ 38 h 105"/>
                  <a:gd name="T32" fmla="*/ 87 w 154"/>
                  <a:gd name="T33" fmla="*/ 38 h 105"/>
                  <a:gd name="T34" fmla="*/ 72 w 154"/>
                  <a:gd name="T35" fmla="*/ 52 h 105"/>
                  <a:gd name="T36" fmla="*/ 56 w 154"/>
                  <a:gd name="T37" fmla="*/ 52 h 105"/>
                  <a:gd name="T38" fmla="*/ 56 w 154"/>
                  <a:gd name="T39" fmla="*/ 66 h 105"/>
                  <a:gd name="T40" fmla="*/ 44 w 154"/>
                  <a:gd name="T41" fmla="*/ 77 h 105"/>
                  <a:gd name="T42" fmla="*/ 74 w 154"/>
                  <a:gd name="T43" fmla="*/ 105 h 105"/>
                  <a:gd name="T44" fmla="*/ 74 w 154"/>
                  <a:gd name="T45" fmla="*/ 105 h 10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4"/>
                  <a:gd name="T70" fmla="*/ 0 h 105"/>
                  <a:gd name="T71" fmla="*/ 154 w 154"/>
                  <a:gd name="T72" fmla="*/ 105 h 10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4" h="105">
                    <a:moveTo>
                      <a:pt x="74" y="105"/>
                    </a:moveTo>
                    <a:lnTo>
                      <a:pt x="41" y="105"/>
                    </a:lnTo>
                    <a:lnTo>
                      <a:pt x="29" y="95"/>
                    </a:lnTo>
                    <a:lnTo>
                      <a:pt x="16" y="95"/>
                    </a:lnTo>
                    <a:lnTo>
                      <a:pt x="0" y="80"/>
                    </a:lnTo>
                    <a:lnTo>
                      <a:pt x="18" y="62"/>
                    </a:lnTo>
                    <a:lnTo>
                      <a:pt x="18" y="51"/>
                    </a:lnTo>
                    <a:lnTo>
                      <a:pt x="33" y="36"/>
                    </a:lnTo>
                    <a:lnTo>
                      <a:pt x="54" y="15"/>
                    </a:lnTo>
                    <a:lnTo>
                      <a:pt x="87" y="15"/>
                    </a:lnTo>
                    <a:lnTo>
                      <a:pt x="111" y="15"/>
                    </a:lnTo>
                    <a:lnTo>
                      <a:pt x="126" y="0"/>
                    </a:lnTo>
                    <a:lnTo>
                      <a:pt x="154" y="0"/>
                    </a:lnTo>
                    <a:lnTo>
                      <a:pt x="154" y="17"/>
                    </a:lnTo>
                    <a:lnTo>
                      <a:pt x="134" y="38"/>
                    </a:lnTo>
                    <a:lnTo>
                      <a:pt x="98" y="38"/>
                    </a:lnTo>
                    <a:lnTo>
                      <a:pt x="87" y="38"/>
                    </a:lnTo>
                    <a:lnTo>
                      <a:pt x="72" y="52"/>
                    </a:lnTo>
                    <a:lnTo>
                      <a:pt x="56" y="52"/>
                    </a:lnTo>
                    <a:lnTo>
                      <a:pt x="56" y="66"/>
                    </a:lnTo>
                    <a:lnTo>
                      <a:pt x="44" y="77"/>
                    </a:lnTo>
                    <a:lnTo>
                      <a:pt x="74" y="10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2" name="Freeform 194"/>
              <p:cNvSpPr>
                <a:spLocks/>
              </p:cNvSpPr>
              <p:nvPr/>
            </p:nvSpPr>
            <p:spPr bwMode="auto">
              <a:xfrm>
                <a:off x="3238" y="908"/>
                <a:ext cx="69" cy="21"/>
              </a:xfrm>
              <a:custGeom>
                <a:avLst/>
                <a:gdLst>
                  <a:gd name="T0" fmla="*/ 0 w 69"/>
                  <a:gd name="T1" fmla="*/ 11 h 21"/>
                  <a:gd name="T2" fmla="*/ 0 w 69"/>
                  <a:gd name="T3" fmla="*/ 21 h 21"/>
                  <a:gd name="T4" fmla="*/ 49 w 69"/>
                  <a:gd name="T5" fmla="*/ 21 h 21"/>
                  <a:gd name="T6" fmla="*/ 69 w 69"/>
                  <a:gd name="T7" fmla="*/ 0 h 21"/>
                  <a:gd name="T8" fmla="*/ 23 w 69"/>
                  <a:gd name="T9" fmla="*/ 0 h 21"/>
                  <a:gd name="T10" fmla="*/ 0 w 69"/>
                  <a:gd name="T11" fmla="*/ 0 h 21"/>
                  <a:gd name="T12" fmla="*/ 0 w 69"/>
                  <a:gd name="T13" fmla="*/ 11 h 21"/>
                  <a:gd name="T14" fmla="*/ 0 w 69"/>
                  <a:gd name="T15" fmla="*/ 11 h 21"/>
                  <a:gd name="T16" fmla="*/ 0 60000 65536"/>
                  <a:gd name="T17" fmla="*/ 0 60000 65536"/>
                  <a:gd name="T18" fmla="*/ 0 60000 65536"/>
                  <a:gd name="T19" fmla="*/ 0 60000 65536"/>
                  <a:gd name="T20" fmla="*/ 0 60000 65536"/>
                  <a:gd name="T21" fmla="*/ 0 60000 65536"/>
                  <a:gd name="T22" fmla="*/ 0 60000 65536"/>
                  <a:gd name="T23" fmla="*/ 0 60000 65536"/>
                  <a:gd name="T24" fmla="*/ 0 w 69"/>
                  <a:gd name="T25" fmla="*/ 0 h 21"/>
                  <a:gd name="T26" fmla="*/ 69 w 69"/>
                  <a:gd name="T27" fmla="*/ 21 h 2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9" h="21">
                    <a:moveTo>
                      <a:pt x="0" y="11"/>
                    </a:moveTo>
                    <a:lnTo>
                      <a:pt x="0" y="21"/>
                    </a:lnTo>
                    <a:lnTo>
                      <a:pt x="49" y="21"/>
                    </a:lnTo>
                    <a:lnTo>
                      <a:pt x="69" y="0"/>
                    </a:lnTo>
                    <a:lnTo>
                      <a:pt x="23" y="0"/>
                    </a:lnTo>
                    <a:lnTo>
                      <a:pt x="0" y="0"/>
                    </a:lnTo>
                    <a:lnTo>
                      <a:pt x="0" y="1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3" name="Freeform 195"/>
              <p:cNvSpPr>
                <a:spLocks/>
              </p:cNvSpPr>
              <p:nvPr/>
            </p:nvSpPr>
            <p:spPr bwMode="auto">
              <a:xfrm>
                <a:off x="3333" y="901"/>
                <a:ext cx="39" cy="13"/>
              </a:xfrm>
              <a:custGeom>
                <a:avLst/>
                <a:gdLst>
                  <a:gd name="T0" fmla="*/ 0 w 39"/>
                  <a:gd name="T1" fmla="*/ 13 h 13"/>
                  <a:gd name="T2" fmla="*/ 12 w 39"/>
                  <a:gd name="T3" fmla="*/ 0 h 13"/>
                  <a:gd name="T4" fmla="*/ 39 w 39"/>
                  <a:gd name="T5" fmla="*/ 0 h 13"/>
                  <a:gd name="T6" fmla="*/ 39 w 39"/>
                  <a:gd name="T7" fmla="*/ 13 h 13"/>
                  <a:gd name="T8" fmla="*/ 0 w 39"/>
                  <a:gd name="T9" fmla="*/ 13 h 13"/>
                  <a:gd name="T10" fmla="*/ 0 w 39"/>
                  <a:gd name="T11" fmla="*/ 13 h 13"/>
                  <a:gd name="T12" fmla="*/ 0 60000 65536"/>
                  <a:gd name="T13" fmla="*/ 0 60000 65536"/>
                  <a:gd name="T14" fmla="*/ 0 60000 65536"/>
                  <a:gd name="T15" fmla="*/ 0 60000 65536"/>
                  <a:gd name="T16" fmla="*/ 0 60000 65536"/>
                  <a:gd name="T17" fmla="*/ 0 60000 65536"/>
                  <a:gd name="T18" fmla="*/ 0 w 39"/>
                  <a:gd name="T19" fmla="*/ 0 h 13"/>
                  <a:gd name="T20" fmla="*/ 39 w 39"/>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39" h="13">
                    <a:moveTo>
                      <a:pt x="0" y="13"/>
                    </a:moveTo>
                    <a:lnTo>
                      <a:pt x="12" y="0"/>
                    </a:lnTo>
                    <a:lnTo>
                      <a:pt x="39" y="0"/>
                    </a:lnTo>
                    <a:lnTo>
                      <a:pt x="39" y="13"/>
                    </a:lnTo>
                    <a:lnTo>
                      <a:pt x="0" y="1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4" name="Freeform 196"/>
              <p:cNvSpPr>
                <a:spLocks/>
              </p:cNvSpPr>
              <p:nvPr/>
            </p:nvSpPr>
            <p:spPr bwMode="auto">
              <a:xfrm>
                <a:off x="2678" y="1328"/>
                <a:ext cx="13" cy="20"/>
              </a:xfrm>
              <a:custGeom>
                <a:avLst/>
                <a:gdLst>
                  <a:gd name="T0" fmla="*/ 0 w 13"/>
                  <a:gd name="T1" fmla="*/ 0 h 20"/>
                  <a:gd name="T2" fmla="*/ 0 w 13"/>
                  <a:gd name="T3" fmla="*/ 20 h 20"/>
                  <a:gd name="T4" fmla="*/ 13 w 13"/>
                  <a:gd name="T5" fmla="*/ 20 h 20"/>
                  <a:gd name="T6" fmla="*/ 13 w 13"/>
                  <a:gd name="T7" fmla="*/ 14 h 20"/>
                  <a:gd name="T8" fmla="*/ 0 w 13"/>
                  <a:gd name="T9" fmla="*/ 0 h 20"/>
                  <a:gd name="T10" fmla="*/ 0 w 13"/>
                  <a:gd name="T11" fmla="*/ 0 h 20"/>
                  <a:gd name="T12" fmla="*/ 0 60000 65536"/>
                  <a:gd name="T13" fmla="*/ 0 60000 65536"/>
                  <a:gd name="T14" fmla="*/ 0 60000 65536"/>
                  <a:gd name="T15" fmla="*/ 0 60000 65536"/>
                  <a:gd name="T16" fmla="*/ 0 60000 65536"/>
                  <a:gd name="T17" fmla="*/ 0 60000 65536"/>
                  <a:gd name="T18" fmla="*/ 0 w 13"/>
                  <a:gd name="T19" fmla="*/ 0 h 20"/>
                  <a:gd name="T20" fmla="*/ 13 w 13"/>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13" h="20">
                    <a:moveTo>
                      <a:pt x="0" y="0"/>
                    </a:moveTo>
                    <a:lnTo>
                      <a:pt x="0" y="20"/>
                    </a:lnTo>
                    <a:lnTo>
                      <a:pt x="13" y="20"/>
                    </a:lnTo>
                    <a:lnTo>
                      <a:pt x="13" y="14"/>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5" name="Freeform 197"/>
              <p:cNvSpPr>
                <a:spLocks/>
              </p:cNvSpPr>
              <p:nvPr/>
            </p:nvSpPr>
            <p:spPr bwMode="auto">
              <a:xfrm>
                <a:off x="3652" y="1878"/>
                <a:ext cx="13" cy="13"/>
              </a:xfrm>
              <a:custGeom>
                <a:avLst/>
                <a:gdLst>
                  <a:gd name="T0" fmla="*/ 13 w 13"/>
                  <a:gd name="T1" fmla="*/ 1 h 13"/>
                  <a:gd name="T2" fmla="*/ 13 w 13"/>
                  <a:gd name="T3" fmla="*/ 9 h 13"/>
                  <a:gd name="T4" fmla="*/ 2 w 13"/>
                  <a:gd name="T5" fmla="*/ 13 h 13"/>
                  <a:gd name="T6" fmla="*/ 0 w 13"/>
                  <a:gd name="T7" fmla="*/ 0 h 13"/>
                  <a:gd name="T8" fmla="*/ 13 w 13"/>
                  <a:gd name="T9" fmla="*/ 1 h 13"/>
                  <a:gd name="T10" fmla="*/ 13 w 13"/>
                  <a:gd name="T11" fmla="*/ 1 h 13"/>
                  <a:gd name="T12" fmla="*/ 0 60000 65536"/>
                  <a:gd name="T13" fmla="*/ 0 60000 65536"/>
                  <a:gd name="T14" fmla="*/ 0 60000 65536"/>
                  <a:gd name="T15" fmla="*/ 0 60000 65536"/>
                  <a:gd name="T16" fmla="*/ 0 60000 65536"/>
                  <a:gd name="T17" fmla="*/ 0 60000 65536"/>
                  <a:gd name="T18" fmla="*/ 0 w 13"/>
                  <a:gd name="T19" fmla="*/ 0 h 13"/>
                  <a:gd name="T20" fmla="*/ 13 w 13"/>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13" h="13">
                    <a:moveTo>
                      <a:pt x="13" y="1"/>
                    </a:moveTo>
                    <a:lnTo>
                      <a:pt x="13" y="9"/>
                    </a:lnTo>
                    <a:lnTo>
                      <a:pt x="2" y="13"/>
                    </a:lnTo>
                    <a:lnTo>
                      <a:pt x="0" y="0"/>
                    </a:lnTo>
                    <a:lnTo>
                      <a:pt x="13" y="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6" name="Freeform 198"/>
              <p:cNvSpPr>
                <a:spLocks/>
              </p:cNvSpPr>
              <p:nvPr/>
            </p:nvSpPr>
            <p:spPr bwMode="auto">
              <a:xfrm>
                <a:off x="520" y="1080"/>
                <a:ext cx="527" cy="261"/>
              </a:xfrm>
              <a:custGeom>
                <a:avLst/>
                <a:gdLst>
                  <a:gd name="T0" fmla="*/ 407 w 527"/>
                  <a:gd name="T1" fmla="*/ 261 h 261"/>
                  <a:gd name="T2" fmla="*/ 422 w 527"/>
                  <a:gd name="T3" fmla="*/ 261 h 261"/>
                  <a:gd name="T4" fmla="*/ 435 w 527"/>
                  <a:gd name="T5" fmla="*/ 248 h 261"/>
                  <a:gd name="T6" fmla="*/ 435 w 527"/>
                  <a:gd name="T7" fmla="*/ 197 h 261"/>
                  <a:gd name="T8" fmla="*/ 415 w 527"/>
                  <a:gd name="T9" fmla="*/ 177 h 261"/>
                  <a:gd name="T10" fmla="*/ 394 w 527"/>
                  <a:gd name="T11" fmla="*/ 177 h 261"/>
                  <a:gd name="T12" fmla="*/ 381 w 527"/>
                  <a:gd name="T13" fmla="*/ 164 h 261"/>
                  <a:gd name="T14" fmla="*/ 368 w 527"/>
                  <a:gd name="T15" fmla="*/ 164 h 261"/>
                  <a:gd name="T16" fmla="*/ 368 w 527"/>
                  <a:gd name="T17" fmla="*/ 156 h 261"/>
                  <a:gd name="T18" fmla="*/ 502 w 527"/>
                  <a:gd name="T19" fmla="*/ 24 h 261"/>
                  <a:gd name="T20" fmla="*/ 527 w 527"/>
                  <a:gd name="T21" fmla="*/ 0 h 261"/>
                  <a:gd name="T22" fmla="*/ 262 w 527"/>
                  <a:gd name="T23" fmla="*/ 0 h 261"/>
                  <a:gd name="T24" fmla="*/ 191 w 527"/>
                  <a:gd name="T25" fmla="*/ 70 h 261"/>
                  <a:gd name="T26" fmla="*/ 154 w 527"/>
                  <a:gd name="T27" fmla="*/ 70 h 261"/>
                  <a:gd name="T28" fmla="*/ 42 w 527"/>
                  <a:gd name="T29" fmla="*/ 184 h 261"/>
                  <a:gd name="T30" fmla="*/ 42 w 527"/>
                  <a:gd name="T31" fmla="*/ 201 h 261"/>
                  <a:gd name="T32" fmla="*/ 78 w 527"/>
                  <a:gd name="T33" fmla="*/ 201 h 261"/>
                  <a:gd name="T34" fmla="*/ 87 w 527"/>
                  <a:gd name="T35" fmla="*/ 192 h 261"/>
                  <a:gd name="T36" fmla="*/ 94 w 527"/>
                  <a:gd name="T37" fmla="*/ 201 h 261"/>
                  <a:gd name="T38" fmla="*/ 76 w 527"/>
                  <a:gd name="T39" fmla="*/ 220 h 261"/>
                  <a:gd name="T40" fmla="*/ 27 w 527"/>
                  <a:gd name="T41" fmla="*/ 220 h 261"/>
                  <a:gd name="T42" fmla="*/ 11 w 527"/>
                  <a:gd name="T43" fmla="*/ 238 h 261"/>
                  <a:gd name="T44" fmla="*/ 0 w 527"/>
                  <a:gd name="T45" fmla="*/ 238 h 261"/>
                  <a:gd name="T46" fmla="*/ 0 w 527"/>
                  <a:gd name="T47" fmla="*/ 257 h 261"/>
                  <a:gd name="T48" fmla="*/ 14 w 527"/>
                  <a:gd name="T49" fmla="*/ 257 h 261"/>
                  <a:gd name="T50" fmla="*/ 27 w 527"/>
                  <a:gd name="T51" fmla="*/ 244 h 261"/>
                  <a:gd name="T52" fmla="*/ 44 w 527"/>
                  <a:gd name="T53" fmla="*/ 244 h 261"/>
                  <a:gd name="T54" fmla="*/ 52 w 527"/>
                  <a:gd name="T55" fmla="*/ 236 h 261"/>
                  <a:gd name="T56" fmla="*/ 68 w 527"/>
                  <a:gd name="T57" fmla="*/ 236 h 261"/>
                  <a:gd name="T58" fmla="*/ 78 w 527"/>
                  <a:gd name="T59" fmla="*/ 229 h 261"/>
                  <a:gd name="T60" fmla="*/ 91 w 527"/>
                  <a:gd name="T61" fmla="*/ 229 h 261"/>
                  <a:gd name="T62" fmla="*/ 130 w 527"/>
                  <a:gd name="T63" fmla="*/ 188 h 261"/>
                  <a:gd name="T64" fmla="*/ 160 w 527"/>
                  <a:gd name="T65" fmla="*/ 188 h 261"/>
                  <a:gd name="T66" fmla="*/ 180 w 527"/>
                  <a:gd name="T67" fmla="*/ 169 h 261"/>
                  <a:gd name="T68" fmla="*/ 193 w 527"/>
                  <a:gd name="T69" fmla="*/ 169 h 261"/>
                  <a:gd name="T70" fmla="*/ 193 w 527"/>
                  <a:gd name="T71" fmla="*/ 190 h 261"/>
                  <a:gd name="T72" fmla="*/ 217 w 527"/>
                  <a:gd name="T73" fmla="*/ 190 h 261"/>
                  <a:gd name="T74" fmla="*/ 234 w 527"/>
                  <a:gd name="T75" fmla="*/ 173 h 261"/>
                  <a:gd name="T76" fmla="*/ 251 w 527"/>
                  <a:gd name="T77" fmla="*/ 173 h 261"/>
                  <a:gd name="T78" fmla="*/ 270 w 527"/>
                  <a:gd name="T79" fmla="*/ 154 h 261"/>
                  <a:gd name="T80" fmla="*/ 277 w 527"/>
                  <a:gd name="T81" fmla="*/ 154 h 261"/>
                  <a:gd name="T82" fmla="*/ 299 w 527"/>
                  <a:gd name="T83" fmla="*/ 177 h 261"/>
                  <a:gd name="T84" fmla="*/ 325 w 527"/>
                  <a:gd name="T85" fmla="*/ 177 h 261"/>
                  <a:gd name="T86" fmla="*/ 335 w 527"/>
                  <a:gd name="T87" fmla="*/ 186 h 261"/>
                  <a:gd name="T88" fmla="*/ 365 w 527"/>
                  <a:gd name="T89" fmla="*/ 186 h 261"/>
                  <a:gd name="T90" fmla="*/ 374 w 527"/>
                  <a:gd name="T91" fmla="*/ 197 h 261"/>
                  <a:gd name="T92" fmla="*/ 374 w 527"/>
                  <a:gd name="T93" fmla="*/ 207 h 261"/>
                  <a:gd name="T94" fmla="*/ 381 w 527"/>
                  <a:gd name="T95" fmla="*/ 214 h 261"/>
                  <a:gd name="T96" fmla="*/ 381 w 527"/>
                  <a:gd name="T97" fmla="*/ 201 h 261"/>
                  <a:gd name="T98" fmla="*/ 407 w 527"/>
                  <a:gd name="T99" fmla="*/ 201 h 261"/>
                  <a:gd name="T100" fmla="*/ 407 w 527"/>
                  <a:gd name="T101" fmla="*/ 261 h 261"/>
                  <a:gd name="T102" fmla="*/ 407 w 527"/>
                  <a:gd name="T103" fmla="*/ 261 h 26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27"/>
                  <a:gd name="T157" fmla="*/ 0 h 261"/>
                  <a:gd name="T158" fmla="*/ 527 w 527"/>
                  <a:gd name="T159" fmla="*/ 261 h 26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27" h="261">
                    <a:moveTo>
                      <a:pt x="407" y="261"/>
                    </a:moveTo>
                    <a:lnTo>
                      <a:pt x="422" y="261"/>
                    </a:lnTo>
                    <a:lnTo>
                      <a:pt x="435" y="248"/>
                    </a:lnTo>
                    <a:lnTo>
                      <a:pt x="435" y="197"/>
                    </a:lnTo>
                    <a:lnTo>
                      <a:pt x="415" y="177"/>
                    </a:lnTo>
                    <a:lnTo>
                      <a:pt x="394" y="177"/>
                    </a:lnTo>
                    <a:lnTo>
                      <a:pt x="381" y="164"/>
                    </a:lnTo>
                    <a:lnTo>
                      <a:pt x="368" y="164"/>
                    </a:lnTo>
                    <a:lnTo>
                      <a:pt x="368" y="156"/>
                    </a:lnTo>
                    <a:lnTo>
                      <a:pt x="502" y="24"/>
                    </a:lnTo>
                    <a:lnTo>
                      <a:pt x="527" y="0"/>
                    </a:lnTo>
                    <a:lnTo>
                      <a:pt x="262" y="0"/>
                    </a:lnTo>
                    <a:lnTo>
                      <a:pt x="191" y="70"/>
                    </a:lnTo>
                    <a:lnTo>
                      <a:pt x="154" y="70"/>
                    </a:lnTo>
                    <a:lnTo>
                      <a:pt x="42" y="184"/>
                    </a:lnTo>
                    <a:lnTo>
                      <a:pt x="42" y="201"/>
                    </a:lnTo>
                    <a:lnTo>
                      <a:pt x="78" y="201"/>
                    </a:lnTo>
                    <a:lnTo>
                      <a:pt x="87" y="192"/>
                    </a:lnTo>
                    <a:lnTo>
                      <a:pt x="94" y="201"/>
                    </a:lnTo>
                    <a:lnTo>
                      <a:pt x="76" y="220"/>
                    </a:lnTo>
                    <a:lnTo>
                      <a:pt x="27" y="220"/>
                    </a:lnTo>
                    <a:lnTo>
                      <a:pt x="11" y="238"/>
                    </a:lnTo>
                    <a:lnTo>
                      <a:pt x="0" y="238"/>
                    </a:lnTo>
                    <a:lnTo>
                      <a:pt x="0" y="257"/>
                    </a:lnTo>
                    <a:lnTo>
                      <a:pt x="14" y="257"/>
                    </a:lnTo>
                    <a:lnTo>
                      <a:pt x="27" y="244"/>
                    </a:lnTo>
                    <a:lnTo>
                      <a:pt x="44" y="244"/>
                    </a:lnTo>
                    <a:lnTo>
                      <a:pt x="52" y="236"/>
                    </a:lnTo>
                    <a:lnTo>
                      <a:pt x="68" y="236"/>
                    </a:lnTo>
                    <a:lnTo>
                      <a:pt x="78" y="229"/>
                    </a:lnTo>
                    <a:lnTo>
                      <a:pt x="91" y="229"/>
                    </a:lnTo>
                    <a:lnTo>
                      <a:pt x="130" y="188"/>
                    </a:lnTo>
                    <a:lnTo>
                      <a:pt x="160" y="188"/>
                    </a:lnTo>
                    <a:lnTo>
                      <a:pt x="180" y="169"/>
                    </a:lnTo>
                    <a:lnTo>
                      <a:pt x="193" y="169"/>
                    </a:lnTo>
                    <a:lnTo>
                      <a:pt x="193" y="190"/>
                    </a:lnTo>
                    <a:lnTo>
                      <a:pt x="217" y="190"/>
                    </a:lnTo>
                    <a:lnTo>
                      <a:pt x="234" y="173"/>
                    </a:lnTo>
                    <a:lnTo>
                      <a:pt x="251" y="173"/>
                    </a:lnTo>
                    <a:lnTo>
                      <a:pt x="270" y="154"/>
                    </a:lnTo>
                    <a:lnTo>
                      <a:pt x="277" y="154"/>
                    </a:lnTo>
                    <a:lnTo>
                      <a:pt x="299" y="177"/>
                    </a:lnTo>
                    <a:lnTo>
                      <a:pt x="325" y="177"/>
                    </a:lnTo>
                    <a:lnTo>
                      <a:pt x="335" y="186"/>
                    </a:lnTo>
                    <a:lnTo>
                      <a:pt x="365" y="186"/>
                    </a:lnTo>
                    <a:lnTo>
                      <a:pt x="374" y="197"/>
                    </a:lnTo>
                    <a:lnTo>
                      <a:pt x="374" y="207"/>
                    </a:lnTo>
                    <a:lnTo>
                      <a:pt x="381" y="214"/>
                    </a:lnTo>
                    <a:lnTo>
                      <a:pt x="381" y="201"/>
                    </a:lnTo>
                    <a:lnTo>
                      <a:pt x="407" y="201"/>
                    </a:lnTo>
                    <a:lnTo>
                      <a:pt x="407" y="26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7" name="Freeform 199"/>
              <p:cNvSpPr>
                <a:spLocks/>
              </p:cNvSpPr>
              <p:nvPr/>
            </p:nvSpPr>
            <p:spPr bwMode="auto">
              <a:xfrm>
                <a:off x="1289" y="2040"/>
                <a:ext cx="24" cy="52"/>
              </a:xfrm>
              <a:custGeom>
                <a:avLst/>
                <a:gdLst>
                  <a:gd name="T0" fmla="*/ 0 w 24"/>
                  <a:gd name="T1" fmla="*/ 52 h 52"/>
                  <a:gd name="T2" fmla="*/ 11 w 24"/>
                  <a:gd name="T3" fmla="*/ 52 h 52"/>
                  <a:gd name="T4" fmla="*/ 24 w 24"/>
                  <a:gd name="T5" fmla="*/ 39 h 52"/>
                  <a:gd name="T6" fmla="*/ 24 w 24"/>
                  <a:gd name="T7" fmla="*/ 0 h 52"/>
                  <a:gd name="T8" fmla="*/ 0 w 24"/>
                  <a:gd name="T9" fmla="*/ 0 h 52"/>
                  <a:gd name="T10" fmla="*/ 0 w 24"/>
                  <a:gd name="T11" fmla="*/ 52 h 52"/>
                  <a:gd name="T12" fmla="*/ 0 w 24"/>
                  <a:gd name="T13" fmla="*/ 52 h 52"/>
                  <a:gd name="T14" fmla="*/ 0 60000 65536"/>
                  <a:gd name="T15" fmla="*/ 0 60000 65536"/>
                  <a:gd name="T16" fmla="*/ 0 60000 65536"/>
                  <a:gd name="T17" fmla="*/ 0 60000 65536"/>
                  <a:gd name="T18" fmla="*/ 0 60000 65536"/>
                  <a:gd name="T19" fmla="*/ 0 60000 65536"/>
                  <a:gd name="T20" fmla="*/ 0 60000 65536"/>
                  <a:gd name="T21" fmla="*/ 0 w 24"/>
                  <a:gd name="T22" fmla="*/ 0 h 52"/>
                  <a:gd name="T23" fmla="*/ 24 w 24"/>
                  <a:gd name="T24" fmla="*/ 52 h 5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4" h="52">
                    <a:moveTo>
                      <a:pt x="0" y="52"/>
                    </a:moveTo>
                    <a:lnTo>
                      <a:pt x="11" y="52"/>
                    </a:lnTo>
                    <a:lnTo>
                      <a:pt x="24" y="39"/>
                    </a:lnTo>
                    <a:lnTo>
                      <a:pt x="24" y="0"/>
                    </a:lnTo>
                    <a:lnTo>
                      <a:pt x="0" y="0"/>
                    </a:lnTo>
                    <a:lnTo>
                      <a:pt x="0" y="52"/>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8" name="Freeform 200"/>
              <p:cNvSpPr>
                <a:spLocks/>
              </p:cNvSpPr>
              <p:nvPr/>
            </p:nvSpPr>
            <p:spPr bwMode="auto">
              <a:xfrm>
                <a:off x="1330" y="2178"/>
                <a:ext cx="52" cy="54"/>
              </a:xfrm>
              <a:custGeom>
                <a:avLst/>
                <a:gdLst>
                  <a:gd name="T0" fmla="*/ 0 w 52"/>
                  <a:gd name="T1" fmla="*/ 0 h 54"/>
                  <a:gd name="T2" fmla="*/ 0 w 52"/>
                  <a:gd name="T3" fmla="*/ 28 h 54"/>
                  <a:gd name="T4" fmla="*/ 18 w 52"/>
                  <a:gd name="T5" fmla="*/ 28 h 54"/>
                  <a:gd name="T6" fmla="*/ 18 w 52"/>
                  <a:gd name="T7" fmla="*/ 41 h 54"/>
                  <a:gd name="T8" fmla="*/ 33 w 52"/>
                  <a:gd name="T9" fmla="*/ 41 h 54"/>
                  <a:gd name="T10" fmla="*/ 48 w 52"/>
                  <a:gd name="T11" fmla="*/ 54 h 54"/>
                  <a:gd name="T12" fmla="*/ 52 w 52"/>
                  <a:gd name="T13" fmla="*/ 54 h 54"/>
                  <a:gd name="T14" fmla="*/ 52 w 52"/>
                  <a:gd name="T15" fmla="*/ 37 h 54"/>
                  <a:gd name="T16" fmla="*/ 52 w 52"/>
                  <a:gd name="T17" fmla="*/ 31 h 54"/>
                  <a:gd name="T18" fmla="*/ 37 w 52"/>
                  <a:gd name="T19" fmla="*/ 15 h 54"/>
                  <a:gd name="T20" fmla="*/ 37 w 52"/>
                  <a:gd name="T21" fmla="*/ 0 h 54"/>
                  <a:gd name="T22" fmla="*/ 0 w 52"/>
                  <a:gd name="T23" fmla="*/ 0 h 54"/>
                  <a:gd name="T24" fmla="*/ 0 w 52"/>
                  <a:gd name="T25" fmla="*/ 0 h 5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2"/>
                  <a:gd name="T40" fmla="*/ 0 h 54"/>
                  <a:gd name="T41" fmla="*/ 52 w 52"/>
                  <a:gd name="T42" fmla="*/ 54 h 54"/>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2" h="54">
                    <a:moveTo>
                      <a:pt x="0" y="0"/>
                    </a:moveTo>
                    <a:lnTo>
                      <a:pt x="0" y="28"/>
                    </a:lnTo>
                    <a:lnTo>
                      <a:pt x="18" y="28"/>
                    </a:lnTo>
                    <a:lnTo>
                      <a:pt x="18" y="41"/>
                    </a:lnTo>
                    <a:lnTo>
                      <a:pt x="33" y="41"/>
                    </a:lnTo>
                    <a:lnTo>
                      <a:pt x="48" y="54"/>
                    </a:lnTo>
                    <a:lnTo>
                      <a:pt x="52" y="54"/>
                    </a:lnTo>
                    <a:lnTo>
                      <a:pt x="52" y="37"/>
                    </a:lnTo>
                    <a:lnTo>
                      <a:pt x="52" y="31"/>
                    </a:lnTo>
                    <a:lnTo>
                      <a:pt x="37" y="15"/>
                    </a:lnTo>
                    <a:lnTo>
                      <a:pt x="37" y="0"/>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19" name="Freeform 201"/>
              <p:cNvSpPr>
                <a:spLocks/>
              </p:cNvSpPr>
              <p:nvPr/>
            </p:nvSpPr>
            <p:spPr bwMode="auto">
              <a:xfrm>
                <a:off x="1464" y="2025"/>
                <a:ext cx="44" cy="22"/>
              </a:xfrm>
              <a:custGeom>
                <a:avLst/>
                <a:gdLst>
                  <a:gd name="T0" fmla="*/ 0 w 44"/>
                  <a:gd name="T1" fmla="*/ 13 h 22"/>
                  <a:gd name="T2" fmla="*/ 13 w 44"/>
                  <a:gd name="T3" fmla="*/ 0 h 22"/>
                  <a:gd name="T4" fmla="*/ 31 w 44"/>
                  <a:gd name="T5" fmla="*/ 0 h 22"/>
                  <a:gd name="T6" fmla="*/ 44 w 44"/>
                  <a:gd name="T7" fmla="*/ 13 h 22"/>
                  <a:gd name="T8" fmla="*/ 44 w 44"/>
                  <a:gd name="T9" fmla="*/ 22 h 22"/>
                  <a:gd name="T10" fmla="*/ 0 w 44"/>
                  <a:gd name="T11" fmla="*/ 22 h 22"/>
                  <a:gd name="T12" fmla="*/ 0 w 44"/>
                  <a:gd name="T13" fmla="*/ 13 h 22"/>
                  <a:gd name="T14" fmla="*/ 0 w 44"/>
                  <a:gd name="T15" fmla="*/ 13 h 22"/>
                  <a:gd name="T16" fmla="*/ 0 60000 65536"/>
                  <a:gd name="T17" fmla="*/ 0 60000 65536"/>
                  <a:gd name="T18" fmla="*/ 0 60000 65536"/>
                  <a:gd name="T19" fmla="*/ 0 60000 65536"/>
                  <a:gd name="T20" fmla="*/ 0 60000 65536"/>
                  <a:gd name="T21" fmla="*/ 0 60000 65536"/>
                  <a:gd name="T22" fmla="*/ 0 60000 65536"/>
                  <a:gd name="T23" fmla="*/ 0 60000 65536"/>
                  <a:gd name="T24" fmla="*/ 0 w 44"/>
                  <a:gd name="T25" fmla="*/ 0 h 22"/>
                  <a:gd name="T26" fmla="*/ 44 w 44"/>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4" h="22">
                    <a:moveTo>
                      <a:pt x="0" y="13"/>
                    </a:moveTo>
                    <a:lnTo>
                      <a:pt x="13" y="0"/>
                    </a:lnTo>
                    <a:lnTo>
                      <a:pt x="31" y="0"/>
                    </a:lnTo>
                    <a:lnTo>
                      <a:pt x="44" y="13"/>
                    </a:lnTo>
                    <a:lnTo>
                      <a:pt x="44" y="22"/>
                    </a:lnTo>
                    <a:lnTo>
                      <a:pt x="0" y="22"/>
                    </a:lnTo>
                    <a:lnTo>
                      <a:pt x="0" y="13"/>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20" name="Freeform 202"/>
              <p:cNvSpPr>
                <a:spLocks/>
              </p:cNvSpPr>
              <p:nvPr/>
            </p:nvSpPr>
            <p:spPr bwMode="auto">
              <a:xfrm>
                <a:off x="1655" y="2032"/>
                <a:ext cx="27" cy="13"/>
              </a:xfrm>
              <a:custGeom>
                <a:avLst/>
                <a:gdLst>
                  <a:gd name="T0" fmla="*/ 0 w 27"/>
                  <a:gd name="T1" fmla="*/ 0 h 13"/>
                  <a:gd name="T2" fmla="*/ 27 w 27"/>
                  <a:gd name="T3" fmla="*/ 0 h 13"/>
                  <a:gd name="T4" fmla="*/ 15 w 27"/>
                  <a:gd name="T5" fmla="*/ 13 h 13"/>
                  <a:gd name="T6" fmla="*/ 0 w 27"/>
                  <a:gd name="T7" fmla="*/ 13 h 13"/>
                  <a:gd name="T8" fmla="*/ 0 w 27"/>
                  <a:gd name="T9" fmla="*/ 0 h 13"/>
                  <a:gd name="T10" fmla="*/ 0 w 27"/>
                  <a:gd name="T11" fmla="*/ 0 h 13"/>
                  <a:gd name="T12" fmla="*/ 0 60000 65536"/>
                  <a:gd name="T13" fmla="*/ 0 60000 65536"/>
                  <a:gd name="T14" fmla="*/ 0 60000 65536"/>
                  <a:gd name="T15" fmla="*/ 0 60000 65536"/>
                  <a:gd name="T16" fmla="*/ 0 60000 65536"/>
                  <a:gd name="T17" fmla="*/ 0 60000 65536"/>
                  <a:gd name="T18" fmla="*/ 0 w 27"/>
                  <a:gd name="T19" fmla="*/ 0 h 13"/>
                  <a:gd name="T20" fmla="*/ 27 w 27"/>
                  <a:gd name="T21" fmla="*/ 13 h 13"/>
                </a:gdLst>
                <a:ahLst/>
                <a:cxnLst>
                  <a:cxn ang="T12">
                    <a:pos x="T0" y="T1"/>
                  </a:cxn>
                  <a:cxn ang="T13">
                    <a:pos x="T2" y="T3"/>
                  </a:cxn>
                  <a:cxn ang="T14">
                    <a:pos x="T4" y="T5"/>
                  </a:cxn>
                  <a:cxn ang="T15">
                    <a:pos x="T6" y="T7"/>
                  </a:cxn>
                  <a:cxn ang="T16">
                    <a:pos x="T8" y="T9"/>
                  </a:cxn>
                  <a:cxn ang="T17">
                    <a:pos x="T10" y="T11"/>
                  </a:cxn>
                </a:cxnLst>
                <a:rect l="T18" t="T19" r="T20" b="T21"/>
                <a:pathLst>
                  <a:path w="27" h="13">
                    <a:moveTo>
                      <a:pt x="0" y="0"/>
                    </a:moveTo>
                    <a:lnTo>
                      <a:pt x="27" y="0"/>
                    </a:lnTo>
                    <a:lnTo>
                      <a:pt x="15" y="13"/>
                    </a:lnTo>
                    <a:lnTo>
                      <a:pt x="0" y="13"/>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21" name="Freeform 203"/>
              <p:cNvSpPr>
                <a:spLocks/>
              </p:cNvSpPr>
              <p:nvPr/>
            </p:nvSpPr>
            <p:spPr bwMode="auto">
              <a:xfrm>
                <a:off x="3220" y="2929"/>
                <a:ext cx="43" cy="35"/>
              </a:xfrm>
              <a:custGeom>
                <a:avLst/>
                <a:gdLst>
                  <a:gd name="T0" fmla="*/ 35 w 43"/>
                  <a:gd name="T1" fmla="*/ 0 h 35"/>
                  <a:gd name="T2" fmla="*/ 18 w 43"/>
                  <a:gd name="T3" fmla="*/ 0 h 35"/>
                  <a:gd name="T4" fmla="*/ 0 w 43"/>
                  <a:gd name="T5" fmla="*/ 21 h 35"/>
                  <a:gd name="T6" fmla="*/ 15 w 43"/>
                  <a:gd name="T7" fmla="*/ 35 h 35"/>
                  <a:gd name="T8" fmla="*/ 26 w 43"/>
                  <a:gd name="T9" fmla="*/ 35 h 35"/>
                  <a:gd name="T10" fmla="*/ 43 w 43"/>
                  <a:gd name="T11" fmla="*/ 17 h 35"/>
                  <a:gd name="T12" fmla="*/ 43 w 43"/>
                  <a:gd name="T13" fmla="*/ 0 h 35"/>
                  <a:gd name="T14" fmla="*/ 35 w 43"/>
                  <a:gd name="T15" fmla="*/ 0 h 35"/>
                  <a:gd name="T16" fmla="*/ 35 w 43"/>
                  <a:gd name="T17" fmla="*/ 0 h 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35"/>
                  <a:gd name="T29" fmla="*/ 43 w 43"/>
                  <a:gd name="T30" fmla="*/ 35 h 3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35">
                    <a:moveTo>
                      <a:pt x="35" y="0"/>
                    </a:moveTo>
                    <a:lnTo>
                      <a:pt x="18" y="0"/>
                    </a:lnTo>
                    <a:lnTo>
                      <a:pt x="0" y="21"/>
                    </a:lnTo>
                    <a:lnTo>
                      <a:pt x="15" y="35"/>
                    </a:lnTo>
                    <a:lnTo>
                      <a:pt x="26" y="35"/>
                    </a:lnTo>
                    <a:lnTo>
                      <a:pt x="43" y="17"/>
                    </a:lnTo>
                    <a:lnTo>
                      <a:pt x="43" y="0"/>
                    </a:lnTo>
                    <a:lnTo>
                      <a:pt x="35"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22" name="Freeform 204"/>
              <p:cNvSpPr>
                <a:spLocks/>
              </p:cNvSpPr>
              <p:nvPr/>
            </p:nvSpPr>
            <p:spPr bwMode="auto">
              <a:xfrm>
                <a:off x="3291" y="2871"/>
                <a:ext cx="24" cy="30"/>
              </a:xfrm>
              <a:custGeom>
                <a:avLst/>
                <a:gdLst>
                  <a:gd name="T0" fmla="*/ 24 w 24"/>
                  <a:gd name="T1" fmla="*/ 30 h 30"/>
                  <a:gd name="T2" fmla="*/ 24 w 24"/>
                  <a:gd name="T3" fmla="*/ 0 h 30"/>
                  <a:gd name="T4" fmla="*/ 0 w 24"/>
                  <a:gd name="T5" fmla="*/ 0 h 30"/>
                  <a:gd name="T6" fmla="*/ 0 w 24"/>
                  <a:gd name="T7" fmla="*/ 30 h 30"/>
                  <a:gd name="T8" fmla="*/ 24 w 24"/>
                  <a:gd name="T9" fmla="*/ 30 h 30"/>
                  <a:gd name="T10" fmla="*/ 24 w 24"/>
                  <a:gd name="T11" fmla="*/ 30 h 30"/>
                  <a:gd name="T12" fmla="*/ 0 60000 65536"/>
                  <a:gd name="T13" fmla="*/ 0 60000 65536"/>
                  <a:gd name="T14" fmla="*/ 0 60000 65536"/>
                  <a:gd name="T15" fmla="*/ 0 60000 65536"/>
                  <a:gd name="T16" fmla="*/ 0 60000 65536"/>
                  <a:gd name="T17" fmla="*/ 0 60000 65536"/>
                  <a:gd name="T18" fmla="*/ 0 w 24"/>
                  <a:gd name="T19" fmla="*/ 0 h 30"/>
                  <a:gd name="T20" fmla="*/ 24 w 24"/>
                  <a:gd name="T21" fmla="*/ 30 h 30"/>
                </a:gdLst>
                <a:ahLst/>
                <a:cxnLst>
                  <a:cxn ang="T12">
                    <a:pos x="T0" y="T1"/>
                  </a:cxn>
                  <a:cxn ang="T13">
                    <a:pos x="T2" y="T3"/>
                  </a:cxn>
                  <a:cxn ang="T14">
                    <a:pos x="T4" y="T5"/>
                  </a:cxn>
                  <a:cxn ang="T15">
                    <a:pos x="T6" y="T7"/>
                  </a:cxn>
                  <a:cxn ang="T16">
                    <a:pos x="T8" y="T9"/>
                  </a:cxn>
                  <a:cxn ang="T17">
                    <a:pos x="T10" y="T11"/>
                  </a:cxn>
                </a:cxnLst>
                <a:rect l="T18" t="T19" r="T20" b="T21"/>
                <a:pathLst>
                  <a:path w="24" h="30">
                    <a:moveTo>
                      <a:pt x="24" y="30"/>
                    </a:moveTo>
                    <a:lnTo>
                      <a:pt x="24" y="0"/>
                    </a:lnTo>
                    <a:lnTo>
                      <a:pt x="0" y="0"/>
                    </a:lnTo>
                    <a:lnTo>
                      <a:pt x="0" y="30"/>
                    </a:lnTo>
                    <a:lnTo>
                      <a:pt x="24" y="3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23" name="Freeform 205"/>
              <p:cNvSpPr>
                <a:spLocks/>
              </p:cNvSpPr>
              <p:nvPr/>
            </p:nvSpPr>
            <p:spPr bwMode="auto">
              <a:xfrm>
                <a:off x="3279" y="2418"/>
                <a:ext cx="23" cy="51"/>
              </a:xfrm>
              <a:custGeom>
                <a:avLst/>
                <a:gdLst>
                  <a:gd name="T0" fmla="*/ 0 w 23"/>
                  <a:gd name="T1" fmla="*/ 51 h 51"/>
                  <a:gd name="T2" fmla="*/ 0 w 23"/>
                  <a:gd name="T3" fmla="*/ 23 h 51"/>
                  <a:gd name="T4" fmla="*/ 23 w 23"/>
                  <a:gd name="T5" fmla="*/ 0 h 51"/>
                  <a:gd name="T6" fmla="*/ 23 w 23"/>
                  <a:gd name="T7" fmla="*/ 41 h 51"/>
                  <a:gd name="T8" fmla="*/ 10 w 23"/>
                  <a:gd name="T9" fmla="*/ 41 h 51"/>
                  <a:gd name="T10" fmla="*/ 0 w 23"/>
                  <a:gd name="T11" fmla="*/ 51 h 51"/>
                  <a:gd name="T12" fmla="*/ 0 w 23"/>
                  <a:gd name="T13" fmla="*/ 51 h 51"/>
                  <a:gd name="T14" fmla="*/ 0 60000 65536"/>
                  <a:gd name="T15" fmla="*/ 0 60000 65536"/>
                  <a:gd name="T16" fmla="*/ 0 60000 65536"/>
                  <a:gd name="T17" fmla="*/ 0 60000 65536"/>
                  <a:gd name="T18" fmla="*/ 0 60000 65536"/>
                  <a:gd name="T19" fmla="*/ 0 60000 65536"/>
                  <a:gd name="T20" fmla="*/ 0 60000 65536"/>
                  <a:gd name="T21" fmla="*/ 0 w 23"/>
                  <a:gd name="T22" fmla="*/ 0 h 51"/>
                  <a:gd name="T23" fmla="*/ 23 w 23"/>
                  <a:gd name="T24" fmla="*/ 51 h 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3" h="51">
                    <a:moveTo>
                      <a:pt x="0" y="51"/>
                    </a:moveTo>
                    <a:lnTo>
                      <a:pt x="0" y="23"/>
                    </a:lnTo>
                    <a:lnTo>
                      <a:pt x="23" y="0"/>
                    </a:lnTo>
                    <a:lnTo>
                      <a:pt x="23" y="41"/>
                    </a:lnTo>
                    <a:lnTo>
                      <a:pt x="10" y="41"/>
                    </a:lnTo>
                    <a:lnTo>
                      <a:pt x="0" y="5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24" name="Freeform 206"/>
              <p:cNvSpPr>
                <a:spLocks/>
              </p:cNvSpPr>
              <p:nvPr/>
            </p:nvSpPr>
            <p:spPr bwMode="auto">
              <a:xfrm>
                <a:off x="3359" y="2295"/>
                <a:ext cx="125" cy="161"/>
              </a:xfrm>
              <a:custGeom>
                <a:avLst/>
                <a:gdLst>
                  <a:gd name="T0" fmla="*/ 10 w 125"/>
                  <a:gd name="T1" fmla="*/ 9 h 161"/>
                  <a:gd name="T2" fmla="*/ 10 w 125"/>
                  <a:gd name="T3" fmla="*/ 0 h 161"/>
                  <a:gd name="T4" fmla="*/ 53 w 125"/>
                  <a:gd name="T5" fmla="*/ 0 h 161"/>
                  <a:gd name="T6" fmla="*/ 73 w 125"/>
                  <a:gd name="T7" fmla="*/ 19 h 161"/>
                  <a:gd name="T8" fmla="*/ 97 w 125"/>
                  <a:gd name="T9" fmla="*/ 19 h 161"/>
                  <a:gd name="T10" fmla="*/ 112 w 125"/>
                  <a:gd name="T11" fmla="*/ 6 h 161"/>
                  <a:gd name="T12" fmla="*/ 125 w 125"/>
                  <a:gd name="T13" fmla="*/ 6 h 161"/>
                  <a:gd name="T14" fmla="*/ 125 w 125"/>
                  <a:gd name="T15" fmla="*/ 19 h 161"/>
                  <a:gd name="T16" fmla="*/ 116 w 125"/>
                  <a:gd name="T17" fmla="*/ 28 h 161"/>
                  <a:gd name="T18" fmla="*/ 116 w 125"/>
                  <a:gd name="T19" fmla="*/ 118 h 161"/>
                  <a:gd name="T20" fmla="*/ 103 w 125"/>
                  <a:gd name="T21" fmla="*/ 131 h 161"/>
                  <a:gd name="T22" fmla="*/ 103 w 125"/>
                  <a:gd name="T23" fmla="*/ 142 h 161"/>
                  <a:gd name="T24" fmla="*/ 84 w 125"/>
                  <a:gd name="T25" fmla="*/ 161 h 161"/>
                  <a:gd name="T26" fmla="*/ 77 w 125"/>
                  <a:gd name="T27" fmla="*/ 155 h 161"/>
                  <a:gd name="T28" fmla="*/ 64 w 125"/>
                  <a:gd name="T29" fmla="*/ 155 h 161"/>
                  <a:gd name="T30" fmla="*/ 64 w 125"/>
                  <a:gd name="T31" fmla="*/ 136 h 161"/>
                  <a:gd name="T32" fmla="*/ 51 w 125"/>
                  <a:gd name="T33" fmla="*/ 136 h 161"/>
                  <a:gd name="T34" fmla="*/ 32 w 125"/>
                  <a:gd name="T35" fmla="*/ 118 h 161"/>
                  <a:gd name="T36" fmla="*/ 21 w 125"/>
                  <a:gd name="T37" fmla="*/ 118 h 161"/>
                  <a:gd name="T38" fmla="*/ 6 w 125"/>
                  <a:gd name="T39" fmla="*/ 103 h 161"/>
                  <a:gd name="T40" fmla="*/ 0 w 125"/>
                  <a:gd name="T41" fmla="*/ 103 h 161"/>
                  <a:gd name="T42" fmla="*/ 0 w 125"/>
                  <a:gd name="T43" fmla="*/ 80 h 161"/>
                  <a:gd name="T44" fmla="*/ 10 w 125"/>
                  <a:gd name="T45" fmla="*/ 71 h 161"/>
                  <a:gd name="T46" fmla="*/ 10 w 125"/>
                  <a:gd name="T47" fmla="*/ 9 h 161"/>
                  <a:gd name="T48" fmla="*/ 10 w 125"/>
                  <a:gd name="T49" fmla="*/ 9 h 16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5"/>
                  <a:gd name="T76" fmla="*/ 0 h 161"/>
                  <a:gd name="T77" fmla="*/ 125 w 125"/>
                  <a:gd name="T78" fmla="*/ 161 h 16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5" h="161">
                    <a:moveTo>
                      <a:pt x="10" y="9"/>
                    </a:moveTo>
                    <a:lnTo>
                      <a:pt x="10" y="0"/>
                    </a:lnTo>
                    <a:lnTo>
                      <a:pt x="53" y="0"/>
                    </a:lnTo>
                    <a:lnTo>
                      <a:pt x="73" y="19"/>
                    </a:lnTo>
                    <a:lnTo>
                      <a:pt x="97" y="19"/>
                    </a:lnTo>
                    <a:lnTo>
                      <a:pt x="112" y="6"/>
                    </a:lnTo>
                    <a:lnTo>
                      <a:pt x="125" y="6"/>
                    </a:lnTo>
                    <a:lnTo>
                      <a:pt x="125" y="19"/>
                    </a:lnTo>
                    <a:lnTo>
                      <a:pt x="116" y="28"/>
                    </a:lnTo>
                    <a:lnTo>
                      <a:pt x="116" y="118"/>
                    </a:lnTo>
                    <a:lnTo>
                      <a:pt x="103" y="131"/>
                    </a:lnTo>
                    <a:lnTo>
                      <a:pt x="103" y="142"/>
                    </a:lnTo>
                    <a:lnTo>
                      <a:pt x="84" y="161"/>
                    </a:lnTo>
                    <a:lnTo>
                      <a:pt x="77" y="155"/>
                    </a:lnTo>
                    <a:lnTo>
                      <a:pt x="64" y="155"/>
                    </a:lnTo>
                    <a:lnTo>
                      <a:pt x="64" y="136"/>
                    </a:lnTo>
                    <a:lnTo>
                      <a:pt x="51" y="136"/>
                    </a:lnTo>
                    <a:lnTo>
                      <a:pt x="32" y="118"/>
                    </a:lnTo>
                    <a:lnTo>
                      <a:pt x="21" y="118"/>
                    </a:lnTo>
                    <a:lnTo>
                      <a:pt x="6" y="103"/>
                    </a:lnTo>
                    <a:lnTo>
                      <a:pt x="0" y="103"/>
                    </a:lnTo>
                    <a:lnTo>
                      <a:pt x="0" y="80"/>
                    </a:lnTo>
                    <a:lnTo>
                      <a:pt x="10" y="71"/>
                    </a:lnTo>
                    <a:lnTo>
                      <a:pt x="10" y="9"/>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25" name="Freeform 207"/>
              <p:cNvSpPr>
                <a:spLocks/>
              </p:cNvSpPr>
              <p:nvPr/>
            </p:nvSpPr>
            <p:spPr bwMode="auto">
              <a:xfrm>
                <a:off x="3475" y="2146"/>
                <a:ext cx="169" cy="268"/>
              </a:xfrm>
              <a:custGeom>
                <a:avLst/>
                <a:gdLst>
                  <a:gd name="T0" fmla="*/ 0 w 169"/>
                  <a:gd name="T1" fmla="*/ 268 h 268"/>
                  <a:gd name="T2" fmla="*/ 65 w 169"/>
                  <a:gd name="T3" fmla="*/ 201 h 268"/>
                  <a:gd name="T4" fmla="*/ 104 w 169"/>
                  <a:gd name="T5" fmla="*/ 162 h 268"/>
                  <a:gd name="T6" fmla="*/ 125 w 169"/>
                  <a:gd name="T7" fmla="*/ 144 h 268"/>
                  <a:gd name="T8" fmla="*/ 125 w 169"/>
                  <a:gd name="T9" fmla="*/ 121 h 268"/>
                  <a:gd name="T10" fmla="*/ 140 w 169"/>
                  <a:gd name="T11" fmla="*/ 106 h 268"/>
                  <a:gd name="T12" fmla="*/ 140 w 169"/>
                  <a:gd name="T13" fmla="*/ 90 h 268"/>
                  <a:gd name="T14" fmla="*/ 156 w 169"/>
                  <a:gd name="T15" fmla="*/ 73 h 268"/>
                  <a:gd name="T16" fmla="*/ 156 w 169"/>
                  <a:gd name="T17" fmla="*/ 63 h 268"/>
                  <a:gd name="T18" fmla="*/ 169 w 169"/>
                  <a:gd name="T19" fmla="*/ 50 h 268"/>
                  <a:gd name="T20" fmla="*/ 169 w 169"/>
                  <a:gd name="T21" fmla="*/ 9 h 268"/>
                  <a:gd name="T22" fmla="*/ 160 w 169"/>
                  <a:gd name="T23" fmla="*/ 0 h 268"/>
                  <a:gd name="T24" fmla="*/ 149 w 169"/>
                  <a:gd name="T25" fmla="*/ 0 h 268"/>
                  <a:gd name="T26" fmla="*/ 138 w 169"/>
                  <a:gd name="T27" fmla="*/ 11 h 268"/>
                  <a:gd name="T28" fmla="*/ 125 w 169"/>
                  <a:gd name="T29" fmla="*/ 11 h 268"/>
                  <a:gd name="T30" fmla="*/ 93 w 169"/>
                  <a:gd name="T31" fmla="*/ 11 h 268"/>
                  <a:gd name="T32" fmla="*/ 80 w 169"/>
                  <a:gd name="T33" fmla="*/ 24 h 268"/>
                  <a:gd name="T34" fmla="*/ 63 w 169"/>
                  <a:gd name="T35" fmla="*/ 24 h 268"/>
                  <a:gd name="T36" fmla="*/ 48 w 169"/>
                  <a:gd name="T37" fmla="*/ 24 h 268"/>
                  <a:gd name="T38" fmla="*/ 35 w 169"/>
                  <a:gd name="T39" fmla="*/ 11 h 268"/>
                  <a:gd name="T40" fmla="*/ 26 w 169"/>
                  <a:gd name="T41" fmla="*/ 22 h 268"/>
                  <a:gd name="T42" fmla="*/ 26 w 169"/>
                  <a:gd name="T43" fmla="*/ 34 h 268"/>
                  <a:gd name="T44" fmla="*/ 46 w 169"/>
                  <a:gd name="T45" fmla="*/ 56 h 268"/>
                  <a:gd name="T46" fmla="*/ 54 w 169"/>
                  <a:gd name="T47" fmla="*/ 63 h 268"/>
                  <a:gd name="T48" fmla="*/ 69 w 169"/>
                  <a:gd name="T49" fmla="*/ 63 h 268"/>
                  <a:gd name="T50" fmla="*/ 78 w 169"/>
                  <a:gd name="T51" fmla="*/ 73 h 268"/>
                  <a:gd name="T52" fmla="*/ 95 w 169"/>
                  <a:gd name="T53" fmla="*/ 73 h 268"/>
                  <a:gd name="T54" fmla="*/ 100 w 169"/>
                  <a:gd name="T55" fmla="*/ 78 h 268"/>
                  <a:gd name="T56" fmla="*/ 119 w 169"/>
                  <a:gd name="T57" fmla="*/ 78 h 268"/>
                  <a:gd name="T58" fmla="*/ 102 w 169"/>
                  <a:gd name="T59" fmla="*/ 95 h 268"/>
                  <a:gd name="T60" fmla="*/ 86 w 169"/>
                  <a:gd name="T61" fmla="*/ 112 h 268"/>
                  <a:gd name="T62" fmla="*/ 74 w 169"/>
                  <a:gd name="T63" fmla="*/ 123 h 268"/>
                  <a:gd name="T64" fmla="*/ 74 w 169"/>
                  <a:gd name="T65" fmla="*/ 132 h 268"/>
                  <a:gd name="T66" fmla="*/ 67 w 169"/>
                  <a:gd name="T67" fmla="*/ 140 h 268"/>
                  <a:gd name="T68" fmla="*/ 52 w 169"/>
                  <a:gd name="T69" fmla="*/ 140 h 268"/>
                  <a:gd name="T70" fmla="*/ 41 w 169"/>
                  <a:gd name="T71" fmla="*/ 151 h 268"/>
                  <a:gd name="T72" fmla="*/ 32 w 169"/>
                  <a:gd name="T73" fmla="*/ 160 h 268"/>
                  <a:gd name="T74" fmla="*/ 20 w 169"/>
                  <a:gd name="T75" fmla="*/ 160 h 268"/>
                  <a:gd name="T76" fmla="*/ 9 w 169"/>
                  <a:gd name="T77" fmla="*/ 160 h 268"/>
                  <a:gd name="T78" fmla="*/ 9 w 169"/>
                  <a:gd name="T79" fmla="*/ 168 h 268"/>
                  <a:gd name="T80" fmla="*/ 0 w 169"/>
                  <a:gd name="T81" fmla="*/ 177 h 268"/>
                  <a:gd name="T82" fmla="*/ 0 w 169"/>
                  <a:gd name="T83" fmla="*/ 268 h 268"/>
                  <a:gd name="T84" fmla="*/ 0 w 169"/>
                  <a:gd name="T85" fmla="*/ 268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69"/>
                  <a:gd name="T130" fmla="*/ 0 h 268"/>
                  <a:gd name="T131" fmla="*/ 169 w 169"/>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69" h="268">
                    <a:moveTo>
                      <a:pt x="0" y="268"/>
                    </a:moveTo>
                    <a:lnTo>
                      <a:pt x="65" y="201"/>
                    </a:lnTo>
                    <a:lnTo>
                      <a:pt x="104" y="162"/>
                    </a:lnTo>
                    <a:lnTo>
                      <a:pt x="125" y="144"/>
                    </a:lnTo>
                    <a:lnTo>
                      <a:pt x="125" y="121"/>
                    </a:lnTo>
                    <a:lnTo>
                      <a:pt x="140" y="106"/>
                    </a:lnTo>
                    <a:lnTo>
                      <a:pt x="140" y="90"/>
                    </a:lnTo>
                    <a:lnTo>
                      <a:pt x="156" y="73"/>
                    </a:lnTo>
                    <a:lnTo>
                      <a:pt x="156" y="63"/>
                    </a:lnTo>
                    <a:lnTo>
                      <a:pt x="169" y="50"/>
                    </a:lnTo>
                    <a:lnTo>
                      <a:pt x="169" y="9"/>
                    </a:lnTo>
                    <a:lnTo>
                      <a:pt x="160" y="0"/>
                    </a:lnTo>
                    <a:lnTo>
                      <a:pt x="149" y="0"/>
                    </a:lnTo>
                    <a:lnTo>
                      <a:pt x="138" y="11"/>
                    </a:lnTo>
                    <a:lnTo>
                      <a:pt x="125" y="11"/>
                    </a:lnTo>
                    <a:lnTo>
                      <a:pt x="93" y="11"/>
                    </a:lnTo>
                    <a:lnTo>
                      <a:pt x="80" y="24"/>
                    </a:lnTo>
                    <a:lnTo>
                      <a:pt x="63" y="24"/>
                    </a:lnTo>
                    <a:lnTo>
                      <a:pt x="48" y="24"/>
                    </a:lnTo>
                    <a:lnTo>
                      <a:pt x="35" y="11"/>
                    </a:lnTo>
                    <a:lnTo>
                      <a:pt x="26" y="22"/>
                    </a:lnTo>
                    <a:lnTo>
                      <a:pt x="26" y="34"/>
                    </a:lnTo>
                    <a:lnTo>
                      <a:pt x="46" y="56"/>
                    </a:lnTo>
                    <a:lnTo>
                      <a:pt x="54" y="63"/>
                    </a:lnTo>
                    <a:lnTo>
                      <a:pt x="69" y="63"/>
                    </a:lnTo>
                    <a:lnTo>
                      <a:pt x="78" y="73"/>
                    </a:lnTo>
                    <a:lnTo>
                      <a:pt x="95" y="73"/>
                    </a:lnTo>
                    <a:lnTo>
                      <a:pt x="100" y="78"/>
                    </a:lnTo>
                    <a:lnTo>
                      <a:pt x="119" y="78"/>
                    </a:lnTo>
                    <a:lnTo>
                      <a:pt x="102" y="95"/>
                    </a:lnTo>
                    <a:lnTo>
                      <a:pt x="86" y="112"/>
                    </a:lnTo>
                    <a:lnTo>
                      <a:pt x="74" y="123"/>
                    </a:lnTo>
                    <a:lnTo>
                      <a:pt x="74" y="132"/>
                    </a:lnTo>
                    <a:lnTo>
                      <a:pt x="67" y="140"/>
                    </a:lnTo>
                    <a:lnTo>
                      <a:pt x="52" y="140"/>
                    </a:lnTo>
                    <a:lnTo>
                      <a:pt x="41" y="151"/>
                    </a:lnTo>
                    <a:lnTo>
                      <a:pt x="32" y="160"/>
                    </a:lnTo>
                    <a:lnTo>
                      <a:pt x="20" y="160"/>
                    </a:lnTo>
                    <a:lnTo>
                      <a:pt x="9" y="160"/>
                    </a:lnTo>
                    <a:lnTo>
                      <a:pt x="9" y="168"/>
                    </a:lnTo>
                    <a:lnTo>
                      <a:pt x="0" y="177"/>
                    </a:lnTo>
                    <a:lnTo>
                      <a:pt x="0" y="268"/>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grpSp>
        <p:grpSp>
          <p:nvGrpSpPr>
            <p:cNvPr id="11" name="Gruppieren 386"/>
            <p:cNvGrpSpPr/>
            <p:nvPr/>
          </p:nvGrpSpPr>
          <p:grpSpPr>
            <a:xfrm>
              <a:off x="2603949" y="1972109"/>
              <a:ext cx="5742920" cy="2401494"/>
              <a:chOff x="2603949" y="1972109"/>
              <a:chExt cx="5742920" cy="2401494"/>
            </a:xfrm>
            <a:grpFill/>
          </p:grpSpPr>
          <p:sp>
            <p:nvSpPr>
              <p:cNvPr id="12" name="Freeform 215"/>
              <p:cNvSpPr>
                <a:spLocks/>
              </p:cNvSpPr>
              <p:nvPr/>
            </p:nvSpPr>
            <p:spPr bwMode="auto">
              <a:xfrm>
                <a:off x="7576532" y="4217433"/>
                <a:ext cx="29458" cy="26520"/>
              </a:xfrm>
              <a:custGeom>
                <a:avLst/>
                <a:gdLst>
                  <a:gd name="T0" fmla="*/ 0 w 20"/>
                  <a:gd name="T1" fmla="*/ 0 h 18"/>
                  <a:gd name="T2" fmla="*/ 0 w 20"/>
                  <a:gd name="T3" fmla="*/ 18 h 18"/>
                  <a:gd name="T4" fmla="*/ 20 w 20"/>
                  <a:gd name="T5" fmla="*/ 18 h 18"/>
                  <a:gd name="T6" fmla="*/ 20 w 20"/>
                  <a:gd name="T7" fmla="*/ 0 h 18"/>
                  <a:gd name="T8" fmla="*/ 0 w 20"/>
                  <a:gd name="T9" fmla="*/ 0 h 18"/>
                  <a:gd name="T10" fmla="*/ 0 w 20"/>
                  <a:gd name="T11" fmla="*/ 0 h 18"/>
                  <a:gd name="T12" fmla="*/ 0 60000 65536"/>
                  <a:gd name="T13" fmla="*/ 0 60000 65536"/>
                  <a:gd name="T14" fmla="*/ 0 60000 65536"/>
                  <a:gd name="T15" fmla="*/ 0 60000 65536"/>
                  <a:gd name="T16" fmla="*/ 0 60000 65536"/>
                  <a:gd name="T17" fmla="*/ 0 60000 65536"/>
                  <a:gd name="T18" fmla="*/ 0 w 20"/>
                  <a:gd name="T19" fmla="*/ 0 h 18"/>
                  <a:gd name="T20" fmla="*/ 20 w 20"/>
                  <a:gd name="T21" fmla="*/ 18 h 18"/>
                </a:gdLst>
                <a:ahLst/>
                <a:cxnLst>
                  <a:cxn ang="T12">
                    <a:pos x="T0" y="T1"/>
                  </a:cxn>
                  <a:cxn ang="T13">
                    <a:pos x="T2" y="T3"/>
                  </a:cxn>
                  <a:cxn ang="T14">
                    <a:pos x="T4" y="T5"/>
                  </a:cxn>
                  <a:cxn ang="T15">
                    <a:pos x="T6" y="T7"/>
                  </a:cxn>
                  <a:cxn ang="T16">
                    <a:pos x="T8" y="T9"/>
                  </a:cxn>
                  <a:cxn ang="T17">
                    <a:pos x="T10" y="T11"/>
                  </a:cxn>
                </a:cxnLst>
                <a:rect l="T18" t="T19" r="T20" b="T21"/>
                <a:pathLst>
                  <a:path w="20" h="18">
                    <a:moveTo>
                      <a:pt x="0" y="0"/>
                    </a:moveTo>
                    <a:lnTo>
                      <a:pt x="0" y="18"/>
                    </a:lnTo>
                    <a:lnTo>
                      <a:pt x="20" y="18"/>
                    </a:lnTo>
                    <a:lnTo>
                      <a:pt x="20" y="0"/>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3" name="Freeform 216"/>
              <p:cNvSpPr>
                <a:spLocks/>
              </p:cNvSpPr>
              <p:nvPr/>
            </p:nvSpPr>
            <p:spPr bwMode="auto">
              <a:xfrm>
                <a:off x="8273223" y="4279312"/>
                <a:ext cx="35350" cy="41253"/>
              </a:xfrm>
              <a:custGeom>
                <a:avLst/>
                <a:gdLst>
                  <a:gd name="T0" fmla="*/ 0 w 24"/>
                  <a:gd name="T1" fmla="*/ 0 h 28"/>
                  <a:gd name="T2" fmla="*/ 0 w 24"/>
                  <a:gd name="T3" fmla="*/ 28 h 28"/>
                  <a:gd name="T4" fmla="*/ 24 w 24"/>
                  <a:gd name="T5" fmla="*/ 28 h 28"/>
                  <a:gd name="T6" fmla="*/ 24 w 24"/>
                  <a:gd name="T7" fmla="*/ 0 h 28"/>
                  <a:gd name="T8" fmla="*/ 0 w 24"/>
                  <a:gd name="T9" fmla="*/ 0 h 28"/>
                  <a:gd name="T10" fmla="*/ 0 w 24"/>
                  <a:gd name="T11" fmla="*/ 0 h 28"/>
                  <a:gd name="T12" fmla="*/ 0 60000 65536"/>
                  <a:gd name="T13" fmla="*/ 0 60000 65536"/>
                  <a:gd name="T14" fmla="*/ 0 60000 65536"/>
                  <a:gd name="T15" fmla="*/ 0 60000 65536"/>
                  <a:gd name="T16" fmla="*/ 0 60000 65536"/>
                  <a:gd name="T17" fmla="*/ 0 60000 65536"/>
                  <a:gd name="T18" fmla="*/ 0 w 24"/>
                  <a:gd name="T19" fmla="*/ 0 h 28"/>
                  <a:gd name="T20" fmla="*/ 24 w 24"/>
                  <a:gd name="T21" fmla="*/ 28 h 28"/>
                </a:gdLst>
                <a:ahLst/>
                <a:cxnLst>
                  <a:cxn ang="T12">
                    <a:pos x="T0" y="T1"/>
                  </a:cxn>
                  <a:cxn ang="T13">
                    <a:pos x="T2" y="T3"/>
                  </a:cxn>
                  <a:cxn ang="T14">
                    <a:pos x="T4" y="T5"/>
                  </a:cxn>
                  <a:cxn ang="T15">
                    <a:pos x="T6" y="T7"/>
                  </a:cxn>
                  <a:cxn ang="T16">
                    <a:pos x="T8" y="T9"/>
                  </a:cxn>
                  <a:cxn ang="T17">
                    <a:pos x="T10" y="T11"/>
                  </a:cxn>
                </a:cxnLst>
                <a:rect l="T18" t="T19" r="T20" b="T21"/>
                <a:pathLst>
                  <a:path w="24" h="28">
                    <a:moveTo>
                      <a:pt x="0" y="0"/>
                    </a:moveTo>
                    <a:lnTo>
                      <a:pt x="0" y="28"/>
                    </a:lnTo>
                    <a:lnTo>
                      <a:pt x="24" y="28"/>
                    </a:lnTo>
                    <a:lnTo>
                      <a:pt x="24" y="0"/>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4" name="Freeform 217"/>
              <p:cNvSpPr>
                <a:spLocks/>
              </p:cNvSpPr>
              <p:nvPr/>
            </p:nvSpPr>
            <p:spPr bwMode="auto">
              <a:xfrm>
                <a:off x="8314465" y="4357397"/>
                <a:ext cx="32404" cy="16206"/>
              </a:xfrm>
              <a:custGeom>
                <a:avLst/>
                <a:gdLst>
                  <a:gd name="T0" fmla="*/ 0 w 22"/>
                  <a:gd name="T1" fmla="*/ 0 h 11"/>
                  <a:gd name="T2" fmla="*/ 0 w 22"/>
                  <a:gd name="T3" fmla="*/ 11 h 11"/>
                  <a:gd name="T4" fmla="*/ 22 w 22"/>
                  <a:gd name="T5" fmla="*/ 11 h 11"/>
                  <a:gd name="T6" fmla="*/ 22 w 22"/>
                  <a:gd name="T7" fmla="*/ 0 h 11"/>
                  <a:gd name="T8" fmla="*/ 0 w 22"/>
                  <a:gd name="T9" fmla="*/ 0 h 11"/>
                  <a:gd name="T10" fmla="*/ 0 w 22"/>
                  <a:gd name="T11" fmla="*/ 0 h 11"/>
                  <a:gd name="T12" fmla="*/ 0 60000 65536"/>
                  <a:gd name="T13" fmla="*/ 0 60000 65536"/>
                  <a:gd name="T14" fmla="*/ 0 60000 65536"/>
                  <a:gd name="T15" fmla="*/ 0 60000 65536"/>
                  <a:gd name="T16" fmla="*/ 0 60000 65536"/>
                  <a:gd name="T17" fmla="*/ 0 60000 65536"/>
                  <a:gd name="T18" fmla="*/ 0 w 22"/>
                  <a:gd name="T19" fmla="*/ 0 h 11"/>
                  <a:gd name="T20" fmla="*/ 22 w 22"/>
                  <a:gd name="T21" fmla="*/ 11 h 11"/>
                </a:gdLst>
                <a:ahLst/>
                <a:cxnLst>
                  <a:cxn ang="T12">
                    <a:pos x="T0" y="T1"/>
                  </a:cxn>
                  <a:cxn ang="T13">
                    <a:pos x="T2" y="T3"/>
                  </a:cxn>
                  <a:cxn ang="T14">
                    <a:pos x="T4" y="T5"/>
                  </a:cxn>
                  <a:cxn ang="T15">
                    <a:pos x="T6" y="T7"/>
                  </a:cxn>
                  <a:cxn ang="T16">
                    <a:pos x="T8" y="T9"/>
                  </a:cxn>
                  <a:cxn ang="T17">
                    <a:pos x="T10" y="T11"/>
                  </a:cxn>
                </a:cxnLst>
                <a:rect l="T18" t="T19" r="T20" b="T21"/>
                <a:pathLst>
                  <a:path w="22" h="11">
                    <a:moveTo>
                      <a:pt x="0" y="0"/>
                    </a:moveTo>
                    <a:lnTo>
                      <a:pt x="0" y="11"/>
                    </a:lnTo>
                    <a:lnTo>
                      <a:pt x="22" y="11"/>
                    </a:lnTo>
                    <a:lnTo>
                      <a:pt x="22" y="0"/>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grpSp>
            <p:nvGrpSpPr>
              <p:cNvPr id="15" name="Gruppieren 385"/>
              <p:cNvGrpSpPr/>
              <p:nvPr/>
            </p:nvGrpSpPr>
            <p:grpSpPr>
              <a:xfrm>
                <a:off x="2603949" y="1972109"/>
                <a:ext cx="4342172" cy="1747346"/>
                <a:chOff x="2603949" y="1972109"/>
                <a:chExt cx="4342172" cy="1747346"/>
              </a:xfrm>
              <a:grpFill/>
            </p:grpSpPr>
            <p:sp>
              <p:nvSpPr>
                <p:cNvPr id="16" name="Freeform 212"/>
                <p:cNvSpPr>
                  <a:spLocks/>
                </p:cNvSpPr>
                <p:nvPr/>
              </p:nvSpPr>
              <p:spPr bwMode="auto">
                <a:xfrm>
                  <a:off x="4717591" y="3071198"/>
                  <a:ext cx="63336" cy="47146"/>
                </a:xfrm>
                <a:custGeom>
                  <a:avLst/>
                  <a:gdLst>
                    <a:gd name="T0" fmla="*/ 43 w 43"/>
                    <a:gd name="T1" fmla="*/ 0 h 32"/>
                    <a:gd name="T2" fmla="*/ 0 w 43"/>
                    <a:gd name="T3" fmla="*/ 0 h 32"/>
                    <a:gd name="T4" fmla="*/ 0 w 43"/>
                    <a:gd name="T5" fmla="*/ 8 h 32"/>
                    <a:gd name="T6" fmla="*/ 13 w 43"/>
                    <a:gd name="T7" fmla="*/ 22 h 32"/>
                    <a:gd name="T8" fmla="*/ 28 w 43"/>
                    <a:gd name="T9" fmla="*/ 22 h 32"/>
                    <a:gd name="T10" fmla="*/ 39 w 43"/>
                    <a:gd name="T11" fmla="*/ 32 h 32"/>
                    <a:gd name="T12" fmla="*/ 41 w 43"/>
                    <a:gd name="T13" fmla="*/ 32 h 32"/>
                    <a:gd name="T14" fmla="*/ 43 w 43"/>
                    <a:gd name="T15" fmla="*/ 0 h 32"/>
                    <a:gd name="T16" fmla="*/ 43 w 43"/>
                    <a:gd name="T17" fmla="*/ 0 h 3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3"/>
                    <a:gd name="T28" fmla="*/ 0 h 32"/>
                    <a:gd name="T29" fmla="*/ 43 w 43"/>
                    <a:gd name="T30" fmla="*/ 32 h 3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3" h="32">
                      <a:moveTo>
                        <a:pt x="43" y="0"/>
                      </a:moveTo>
                      <a:lnTo>
                        <a:pt x="0" y="0"/>
                      </a:lnTo>
                      <a:lnTo>
                        <a:pt x="0" y="8"/>
                      </a:lnTo>
                      <a:lnTo>
                        <a:pt x="13" y="22"/>
                      </a:lnTo>
                      <a:lnTo>
                        <a:pt x="28" y="22"/>
                      </a:lnTo>
                      <a:lnTo>
                        <a:pt x="39" y="32"/>
                      </a:lnTo>
                      <a:lnTo>
                        <a:pt x="41" y="32"/>
                      </a:lnTo>
                      <a:lnTo>
                        <a:pt x="43"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7" name="Freeform 214"/>
                <p:cNvSpPr>
                  <a:spLocks/>
                </p:cNvSpPr>
                <p:nvPr/>
              </p:nvSpPr>
              <p:spPr bwMode="auto">
                <a:xfrm>
                  <a:off x="5190399" y="3137497"/>
                  <a:ext cx="41242" cy="32413"/>
                </a:xfrm>
                <a:custGeom>
                  <a:avLst/>
                  <a:gdLst>
                    <a:gd name="T0" fmla="*/ 0 w 28"/>
                    <a:gd name="T1" fmla="*/ 17 h 22"/>
                    <a:gd name="T2" fmla="*/ 0 w 28"/>
                    <a:gd name="T3" fmla="*/ 22 h 22"/>
                    <a:gd name="T4" fmla="*/ 16 w 28"/>
                    <a:gd name="T5" fmla="*/ 22 h 22"/>
                    <a:gd name="T6" fmla="*/ 28 w 28"/>
                    <a:gd name="T7" fmla="*/ 13 h 22"/>
                    <a:gd name="T8" fmla="*/ 28 w 28"/>
                    <a:gd name="T9" fmla="*/ 0 h 22"/>
                    <a:gd name="T10" fmla="*/ 16 w 28"/>
                    <a:gd name="T11" fmla="*/ 0 h 22"/>
                    <a:gd name="T12" fmla="*/ 0 w 28"/>
                    <a:gd name="T13" fmla="*/ 17 h 22"/>
                    <a:gd name="T14" fmla="*/ 0 w 28"/>
                    <a:gd name="T15" fmla="*/ 17 h 22"/>
                    <a:gd name="T16" fmla="*/ 0 60000 65536"/>
                    <a:gd name="T17" fmla="*/ 0 60000 65536"/>
                    <a:gd name="T18" fmla="*/ 0 60000 65536"/>
                    <a:gd name="T19" fmla="*/ 0 60000 65536"/>
                    <a:gd name="T20" fmla="*/ 0 60000 65536"/>
                    <a:gd name="T21" fmla="*/ 0 60000 65536"/>
                    <a:gd name="T22" fmla="*/ 0 60000 65536"/>
                    <a:gd name="T23" fmla="*/ 0 60000 65536"/>
                    <a:gd name="T24" fmla="*/ 0 w 28"/>
                    <a:gd name="T25" fmla="*/ 0 h 22"/>
                    <a:gd name="T26" fmla="*/ 28 w 28"/>
                    <a:gd name="T27" fmla="*/ 22 h 2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8" h="22">
                      <a:moveTo>
                        <a:pt x="0" y="17"/>
                      </a:moveTo>
                      <a:lnTo>
                        <a:pt x="0" y="22"/>
                      </a:lnTo>
                      <a:lnTo>
                        <a:pt x="16" y="22"/>
                      </a:lnTo>
                      <a:lnTo>
                        <a:pt x="28" y="13"/>
                      </a:lnTo>
                      <a:lnTo>
                        <a:pt x="28" y="0"/>
                      </a:lnTo>
                      <a:lnTo>
                        <a:pt x="16" y="0"/>
                      </a:lnTo>
                      <a:lnTo>
                        <a:pt x="0" y="1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8" name="Freeform 218"/>
                <p:cNvSpPr>
                  <a:spLocks/>
                </p:cNvSpPr>
                <p:nvPr/>
              </p:nvSpPr>
              <p:spPr bwMode="auto">
                <a:xfrm>
                  <a:off x="6704562" y="2079661"/>
                  <a:ext cx="141400" cy="30939"/>
                </a:xfrm>
                <a:custGeom>
                  <a:avLst/>
                  <a:gdLst>
                    <a:gd name="T0" fmla="*/ 0 w 96"/>
                    <a:gd name="T1" fmla="*/ 0 h 21"/>
                    <a:gd name="T2" fmla="*/ 16 w 96"/>
                    <a:gd name="T3" fmla="*/ 0 h 21"/>
                    <a:gd name="T4" fmla="*/ 29 w 96"/>
                    <a:gd name="T5" fmla="*/ 0 h 21"/>
                    <a:gd name="T6" fmla="*/ 63 w 96"/>
                    <a:gd name="T7" fmla="*/ 0 h 21"/>
                    <a:gd name="T8" fmla="*/ 76 w 96"/>
                    <a:gd name="T9" fmla="*/ 0 h 21"/>
                    <a:gd name="T10" fmla="*/ 96 w 96"/>
                    <a:gd name="T11" fmla="*/ 21 h 21"/>
                    <a:gd name="T12" fmla="*/ 20 w 96"/>
                    <a:gd name="T13" fmla="*/ 21 h 21"/>
                    <a:gd name="T14" fmla="*/ 0 w 96"/>
                    <a:gd name="T15" fmla="*/ 0 h 21"/>
                    <a:gd name="T16" fmla="*/ 0 w 96"/>
                    <a:gd name="T17" fmla="*/ 0 h 2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
                    <a:gd name="T28" fmla="*/ 0 h 21"/>
                    <a:gd name="T29" fmla="*/ 96 w 96"/>
                    <a:gd name="T30" fmla="*/ 21 h 2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 h="21">
                      <a:moveTo>
                        <a:pt x="0" y="0"/>
                      </a:moveTo>
                      <a:lnTo>
                        <a:pt x="16" y="0"/>
                      </a:lnTo>
                      <a:lnTo>
                        <a:pt x="29" y="0"/>
                      </a:lnTo>
                      <a:lnTo>
                        <a:pt x="63" y="0"/>
                      </a:lnTo>
                      <a:lnTo>
                        <a:pt x="76" y="0"/>
                      </a:lnTo>
                      <a:lnTo>
                        <a:pt x="96" y="21"/>
                      </a:lnTo>
                      <a:lnTo>
                        <a:pt x="20" y="21"/>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19" name="Freeform 219"/>
                <p:cNvSpPr>
                  <a:spLocks/>
                </p:cNvSpPr>
                <p:nvPr/>
              </p:nvSpPr>
              <p:spPr bwMode="auto">
                <a:xfrm>
                  <a:off x="6860692" y="2069348"/>
                  <a:ext cx="85429" cy="45673"/>
                </a:xfrm>
                <a:custGeom>
                  <a:avLst/>
                  <a:gdLst>
                    <a:gd name="T0" fmla="*/ 0 w 58"/>
                    <a:gd name="T1" fmla="*/ 11 h 31"/>
                    <a:gd name="T2" fmla="*/ 22 w 58"/>
                    <a:gd name="T3" fmla="*/ 31 h 31"/>
                    <a:gd name="T4" fmla="*/ 58 w 58"/>
                    <a:gd name="T5" fmla="*/ 31 h 31"/>
                    <a:gd name="T6" fmla="*/ 58 w 58"/>
                    <a:gd name="T7" fmla="*/ 16 h 31"/>
                    <a:gd name="T8" fmla="*/ 41 w 58"/>
                    <a:gd name="T9" fmla="*/ 0 h 31"/>
                    <a:gd name="T10" fmla="*/ 41 w 58"/>
                    <a:gd name="T11" fmla="*/ 11 h 31"/>
                    <a:gd name="T12" fmla="*/ 0 w 58"/>
                    <a:gd name="T13" fmla="*/ 11 h 31"/>
                    <a:gd name="T14" fmla="*/ 0 w 58"/>
                    <a:gd name="T15" fmla="*/ 11 h 31"/>
                    <a:gd name="T16" fmla="*/ 0 60000 65536"/>
                    <a:gd name="T17" fmla="*/ 0 60000 65536"/>
                    <a:gd name="T18" fmla="*/ 0 60000 65536"/>
                    <a:gd name="T19" fmla="*/ 0 60000 65536"/>
                    <a:gd name="T20" fmla="*/ 0 60000 65536"/>
                    <a:gd name="T21" fmla="*/ 0 60000 65536"/>
                    <a:gd name="T22" fmla="*/ 0 60000 65536"/>
                    <a:gd name="T23" fmla="*/ 0 60000 65536"/>
                    <a:gd name="T24" fmla="*/ 0 w 58"/>
                    <a:gd name="T25" fmla="*/ 0 h 31"/>
                    <a:gd name="T26" fmla="*/ 58 w 58"/>
                    <a:gd name="T27" fmla="*/ 31 h 3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58" h="31">
                      <a:moveTo>
                        <a:pt x="0" y="11"/>
                      </a:moveTo>
                      <a:lnTo>
                        <a:pt x="22" y="31"/>
                      </a:lnTo>
                      <a:lnTo>
                        <a:pt x="58" y="31"/>
                      </a:lnTo>
                      <a:lnTo>
                        <a:pt x="58" y="16"/>
                      </a:lnTo>
                      <a:lnTo>
                        <a:pt x="41" y="0"/>
                      </a:lnTo>
                      <a:lnTo>
                        <a:pt x="41" y="11"/>
                      </a:lnTo>
                      <a:lnTo>
                        <a:pt x="0" y="11"/>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grpSp>
              <p:nvGrpSpPr>
                <p:cNvPr id="20" name="Gruppieren 384"/>
                <p:cNvGrpSpPr/>
                <p:nvPr/>
              </p:nvGrpSpPr>
              <p:grpSpPr>
                <a:xfrm>
                  <a:off x="2603949" y="1972109"/>
                  <a:ext cx="2777930" cy="1747346"/>
                  <a:chOff x="2603949" y="1972109"/>
                  <a:chExt cx="2777930" cy="1747346"/>
                </a:xfrm>
                <a:grpFill/>
              </p:grpSpPr>
              <p:sp>
                <p:nvSpPr>
                  <p:cNvPr id="21" name="Freeform 209"/>
                  <p:cNvSpPr>
                    <a:spLocks/>
                  </p:cNvSpPr>
                  <p:nvPr/>
                </p:nvSpPr>
                <p:spPr bwMode="auto">
                  <a:xfrm>
                    <a:off x="2603949" y="3598643"/>
                    <a:ext cx="60390" cy="41253"/>
                  </a:xfrm>
                  <a:custGeom>
                    <a:avLst/>
                    <a:gdLst>
                      <a:gd name="T0" fmla="*/ 41 w 41"/>
                      <a:gd name="T1" fmla="*/ 0 h 28"/>
                      <a:gd name="T2" fmla="*/ 41 w 41"/>
                      <a:gd name="T3" fmla="*/ 28 h 28"/>
                      <a:gd name="T4" fmla="*/ 0 w 41"/>
                      <a:gd name="T5" fmla="*/ 28 h 28"/>
                      <a:gd name="T6" fmla="*/ 0 w 41"/>
                      <a:gd name="T7" fmla="*/ 17 h 28"/>
                      <a:gd name="T8" fmla="*/ 29 w 41"/>
                      <a:gd name="T9" fmla="*/ 17 h 28"/>
                      <a:gd name="T10" fmla="*/ 29 w 41"/>
                      <a:gd name="T11" fmla="*/ 6 h 28"/>
                      <a:gd name="T12" fmla="*/ 22 w 41"/>
                      <a:gd name="T13" fmla="*/ 0 h 28"/>
                      <a:gd name="T14" fmla="*/ 41 w 41"/>
                      <a:gd name="T15" fmla="*/ 0 h 28"/>
                      <a:gd name="T16" fmla="*/ 41 w 41"/>
                      <a:gd name="T17" fmla="*/ 0 h 2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1"/>
                      <a:gd name="T28" fmla="*/ 0 h 28"/>
                      <a:gd name="T29" fmla="*/ 41 w 41"/>
                      <a:gd name="T30" fmla="*/ 28 h 2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1" h="28">
                        <a:moveTo>
                          <a:pt x="41" y="0"/>
                        </a:moveTo>
                        <a:lnTo>
                          <a:pt x="41" y="28"/>
                        </a:lnTo>
                        <a:lnTo>
                          <a:pt x="0" y="28"/>
                        </a:lnTo>
                        <a:lnTo>
                          <a:pt x="0" y="17"/>
                        </a:lnTo>
                        <a:lnTo>
                          <a:pt x="29" y="17"/>
                        </a:lnTo>
                        <a:lnTo>
                          <a:pt x="29" y="6"/>
                        </a:lnTo>
                        <a:lnTo>
                          <a:pt x="22" y="0"/>
                        </a:lnTo>
                        <a:lnTo>
                          <a:pt x="41"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2" name="Freeform 210"/>
                  <p:cNvSpPr>
                    <a:spLocks/>
                  </p:cNvSpPr>
                  <p:nvPr/>
                </p:nvSpPr>
                <p:spPr bwMode="auto">
                  <a:xfrm>
                    <a:off x="4017954" y="3392380"/>
                    <a:ext cx="294584" cy="327075"/>
                  </a:xfrm>
                  <a:custGeom>
                    <a:avLst/>
                    <a:gdLst>
                      <a:gd name="T0" fmla="*/ 0 w 200"/>
                      <a:gd name="T1" fmla="*/ 207 h 222"/>
                      <a:gd name="T2" fmla="*/ 0 w 200"/>
                      <a:gd name="T3" fmla="*/ 194 h 222"/>
                      <a:gd name="T4" fmla="*/ 10 w 200"/>
                      <a:gd name="T5" fmla="*/ 183 h 222"/>
                      <a:gd name="T6" fmla="*/ 10 w 200"/>
                      <a:gd name="T7" fmla="*/ 155 h 222"/>
                      <a:gd name="T8" fmla="*/ 10 w 200"/>
                      <a:gd name="T9" fmla="*/ 114 h 222"/>
                      <a:gd name="T10" fmla="*/ 17 w 200"/>
                      <a:gd name="T11" fmla="*/ 108 h 222"/>
                      <a:gd name="T12" fmla="*/ 75 w 200"/>
                      <a:gd name="T13" fmla="*/ 108 h 222"/>
                      <a:gd name="T14" fmla="*/ 75 w 200"/>
                      <a:gd name="T15" fmla="*/ 75 h 222"/>
                      <a:gd name="T16" fmla="*/ 92 w 200"/>
                      <a:gd name="T17" fmla="*/ 75 h 222"/>
                      <a:gd name="T18" fmla="*/ 92 w 200"/>
                      <a:gd name="T19" fmla="*/ 23 h 222"/>
                      <a:gd name="T20" fmla="*/ 151 w 200"/>
                      <a:gd name="T21" fmla="*/ 23 h 222"/>
                      <a:gd name="T22" fmla="*/ 151 w 200"/>
                      <a:gd name="T23" fmla="*/ 0 h 222"/>
                      <a:gd name="T24" fmla="*/ 176 w 200"/>
                      <a:gd name="T25" fmla="*/ 0 h 222"/>
                      <a:gd name="T26" fmla="*/ 200 w 200"/>
                      <a:gd name="T27" fmla="*/ 26 h 222"/>
                      <a:gd name="T28" fmla="*/ 189 w 200"/>
                      <a:gd name="T29" fmla="*/ 38 h 222"/>
                      <a:gd name="T30" fmla="*/ 189 w 200"/>
                      <a:gd name="T31" fmla="*/ 146 h 222"/>
                      <a:gd name="T32" fmla="*/ 194 w 200"/>
                      <a:gd name="T33" fmla="*/ 153 h 222"/>
                      <a:gd name="T34" fmla="*/ 194 w 200"/>
                      <a:gd name="T35" fmla="*/ 222 h 222"/>
                      <a:gd name="T36" fmla="*/ 99 w 200"/>
                      <a:gd name="T37" fmla="*/ 222 h 222"/>
                      <a:gd name="T38" fmla="*/ 99 w 200"/>
                      <a:gd name="T39" fmla="*/ 211 h 222"/>
                      <a:gd name="T40" fmla="*/ 88 w 200"/>
                      <a:gd name="T41" fmla="*/ 211 h 222"/>
                      <a:gd name="T42" fmla="*/ 79 w 200"/>
                      <a:gd name="T43" fmla="*/ 220 h 222"/>
                      <a:gd name="T44" fmla="*/ 55 w 200"/>
                      <a:gd name="T45" fmla="*/ 196 h 222"/>
                      <a:gd name="T46" fmla="*/ 12 w 200"/>
                      <a:gd name="T47" fmla="*/ 196 h 222"/>
                      <a:gd name="T48" fmla="*/ 0 w 200"/>
                      <a:gd name="T49" fmla="*/ 207 h 222"/>
                      <a:gd name="T50" fmla="*/ 0 w 200"/>
                      <a:gd name="T51" fmla="*/ 207 h 222"/>
                      <a:gd name="T52" fmla="*/ 0 w 200"/>
                      <a:gd name="T53" fmla="*/ 207 h 22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200"/>
                      <a:gd name="T82" fmla="*/ 0 h 222"/>
                      <a:gd name="T83" fmla="*/ 200 w 200"/>
                      <a:gd name="T84" fmla="*/ 222 h 22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200" h="222">
                        <a:moveTo>
                          <a:pt x="0" y="207"/>
                        </a:moveTo>
                        <a:lnTo>
                          <a:pt x="0" y="194"/>
                        </a:lnTo>
                        <a:lnTo>
                          <a:pt x="10" y="183"/>
                        </a:lnTo>
                        <a:lnTo>
                          <a:pt x="10" y="155"/>
                        </a:lnTo>
                        <a:lnTo>
                          <a:pt x="10" y="114"/>
                        </a:lnTo>
                        <a:lnTo>
                          <a:pt x="17" y="108"/>
                        </a:lnTo>
                        <a:lnTo>
                          <a:pt x="75" y="108"/>
                        </a:lnTo>
                        <a:lnTo>
                          <a:pt x="75" y="75"/>
                        </a:lnTo>
                        <a:lnTo>
                          <a:pt x="92" y="75"/>
                        </a:lnTo>
                        <a:lnTo>
                          <a:pt x="92" y="23"/>
                        </a:lnTo>
                        <a:lnTo>
                          <a:pt x="151" y="23"/>
                        </a:lnTo>
                        <a:lnTo>
                          <a:pt x="151" y="0"/>
                        </a:lnTo>
                        <a:lnTo>
                          <a:pt x="176" y="0"/>
                        </a:lnTo>
                        <a:lnTo>
                          <a:pt x="200" y="26"/>
                        </a:lnTo>
                        <a:lnTo>
                          <a:pt x="189" y="38"/>
                        </a:lnTo>
                        <a:lnTo>
                          <a:pt x="189" y="146"/>
                        </a:lnTo>
                        <a:lnTo>
                          <a:pt x="194" y="153"/>
                        </a:lnTo>
                        <a:lnTo>
                          <a:pt x="194" y="222"/>
                        </a:lnTo>
                        <a:lnTo>
                          <a:pt x="99" y="222"/>
                        </a:lnTo>
                        <a:lnTo>
                          <a:pt x="99" y="211"/>
                        </a:lnTo>
                        <a:lnTo>
                          <a:pt x="88" y="211"/>
                        </a:lnTo>
                        <a:lnTo>
                          <a:pt x="79" y="220"/>
                        </a:lnTo>
                        <a:lnTo>
                          <a:pt x="55" y="196"/>
                        </a:lnTo>
                        <a:lnTo>
                          <a:pt x="12" y="196"/>
                        </a:lnTo>
                        <a:lnTo>
                          <a:pt x="0" y="207"/>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3" name="Freeform 211"/>
                  <p:cNvSpPr>
                    <a:spLocks/>
                  </p:cNvSpPr>
                  <p:nvPr/>
                </p:nvSpPr>
                <p:spPr bwMode="auto">
                  <a:xfrm>
                    <a:off x="4633635" y="3082985"/>
                    <a:ext cx="73646" cy="219523"/>
                  </a:xfrm>
                  <a:custGeom>
                    <a:avLst/>
                    <a:gdLst>
                      <a:gd name="T0" fmla="*/ 0 w 50"/>
                      <a:gd name="T1" fmla="*/ 0 h 149"/>
                      <a:gd name="T2" fmla="*/ 35 w 50"/>
                      <a:gd name="T3" fmla="*/ 0 h 149"/>
                      <a:gd name="T4" fmla="*/ 35 w 50"/>
                      <a:gd name="T5" fmla="*/ 28 h 149"/>
                      <a:gd name="T6" fmla="*/ 35 w 50"/>
                      <a:gd name="T7" fmla="*/ 50 h 149"/>
                      <a:gd name="T8" fmla="*/ 35 w 50"/>
                      <a:gd name="T9" fmla="*/ 76 h 149"/>
                      <a:gd name="T10" fmla="*/ 50 w 50"/>
                      <a:gd name="T11" fmla="*/ 91 h 149"/>
                      <a:gd name="T12" fmla="*/ 50 w 50"/>
                      <a:gd name="T13" fmla="*/ 130 h 149"/>
                      <a:gd name="T14" fmla="*/ 33 w 50"/>
                      <a:gd name="T15" fmla="*/ 149 h 149"/>
                      <a:gd name="T16" fmla="*/ 11 w 50"/>
                      <a:gd name="T17" fmla="*/ 126 h 149"/>
                      <a:gd name="T18" fmla="*/ 11 w 50"/>
                      <a:gd name="T19" fmla="*/ 100 h 149"/>
                      <a:gd name="T20" fmla="*/ 0 w 50"/>
                      <a:gd name="T21" fmla="*/ 89 h 149"/>
                      <a:gd name="T22" fmla="*/ 0 w 50"/>
                      <a:gd name="T23" fmla="*/ 0 h 149"/>
                      <a:gd name="T24" fmla="*/ 0 w 50"/>
                      <a:gd name="T25" fmla="*/ 0 h 14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50"/>
                      <a:gd name="T40" fmla="*/ 0 h 149"/>
                      <a:gd name="T41" fmla="*/ 50 w 50"/>
                      <a:gd name="T42" fmla="*/ 149 h 14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50" h="149">
                        <a:moveTo>
                          <a:pt x="0" y="0"/>
                        </a:moveTo>
                        <a:lnTo>
                          <a:pt x="35" y="0"/>
                        </a:lnTo>
                        <a:lnTo>
                          <a:pt x="35" y="28"/>
                        </a:lnTo>
                        <a:lnTo>
                          <a:pt x="35" y="50"/>
                        </a:lnTo>
                        <a:lnTo>
                          <a:pt x="35" y="76"/>
                        </a:lnTo>
                        <a:lnTo>
                          <a:pt x="50" y="91"/>
                        </a:lnTo>
                        <a:lnTo>
                          <a:pt x="50" y="130"/>
                        </a:lnTo>
                        <a:lnTo>
                          <a:pt x="33" y="149"/>
                        </a:lnTo>
                        <a:lnTo>
                          <a:pt x="11" y="126"/>
                        </a:lnTo>
                        <a:lnTo>
                          <a:pt x="11" y="100"/>
                        </a:lnTo>
                        <a:lnTo>
                          <a:pt x="0" y="89"/>
                        </a:lnTo>
                        <a:lnTo>
                          <a:pt x="0" y="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4" name="Freeform 213"/>
                  <p:cNvSpPr>
                    <a:spLocks/>
                  </p:cNvSpPr>
                  <p:nvPr/>
                </p:nvSpPr>
                <p:spPr bwMode="auto">
                  <a:xfrm>
                    <a:off x="4860465" y="2568800"/>
                    <a:ext cx="132563" cy="70719"/>
                  </a:xfrm>
                  <a:custGeom>
                    <a:avLst/>
                    <a:gdLst>
                      <a:gd name="T0" fmla="*/ 0 w 90"/>
                      <a:gd name="T1" fmla="*/ 20 h 48"/>
                      <a:gd name="T2" fmla="*/ 0 w 90"/>
                      <a:gd name="T3" fmla="*/ 4 h 48"/>
                      <a:gd name="T4" fmla="*/ 6 w 90"/>
                      <a:gd name="T5" fmla="*/ 0 h 48"/>
                      <a:gd name="T6" fmla="*/ 75 w 90"/>
                      <a:gd name="T7" fmla="*/ 0 h 48"/>
                      <a:gd name="T8" fmla="*/ 75 w 90"/>
                      <a:gd name="T9" fmla="*/ 7 h 48"/>
                      <a:gd name="T10" fmla="*/ 90 w 90"/>
                      <a:gd name="T11" fmla="*/ 7 h 48"/>
                      <a:gd name="T12" fmla="*/ 90 w 90"/>
                      <a:gd name="T13" fmla="*/ 19 h 48"/>
                      <a:gd name="T14" fmla="*/ 75 w 90"/>
                      <a:gd name="T15" fmla="*/ 33 h 48"/>
                      <a:gd name="T16" fmla="*/ 58 w 90"/>
                      <a:gd name="T17" fmla="*/ 48 h 48"/>
                      <a:gd name="T18" fmla="*/ 47 w 90"/>
                      <a:gd name="T19" fmla="*/ 37 h 48"/>
                      <a:gd name="T20" fmla="*/ 21 w 90"/>
                      <a:gd name="T21" fmla="*/ 37 h 48"/>
                      <a:gd name="T22" fmla="*/ 21 w 90"/>
                      <a:gd name="T23" fmla="*/ 20 h 48"/>
                      <a:gd name="T24" fmla="*/ 0 w 90"/>
                      <a:gd name="T25" fmla="*/ 20 h 48"/>
                      <a:gd name="T26" fmla="*/ 0 w 90"/>
                      <a:gd name="T27" fmla="*/ 20 h 4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90"/>
                      <a:gd name="T43" fmla="*/ 0 h 48"/>
                      <a:gd name="T44" fmla="*/ 90 w 90"/>
                      <a:gd name="T45" fmla="*/ 48 h 4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90" h="48">
                        <a:moveTo>
                          <a:pt x="0" y="20"/>
                        </a:moveTo>
                        <a:lnTo>
                          <a:pt x="0" y="4"/>
                        </a:lnTo>
                        <a:lnTo>
                          <a:pt x="6" y="0"/>
                        </a:lnTo>
                        <a:lnTo>
                          <a:pt x="75" y="0"/>
                        </a:lnTo>
                        <a:lnTo>
                          <a:pt x="75" y="7"/>
                        </a:lnTo>
                        <a:lnTo>
                          <a:pt x="90" y="7"/>
                        </a:lnTo>
                        <a:lnTo>
                          <a:pt x="90" y="19"/>
                        </a:lnTo>
                        <a:lnTo>
                          <a:pt x="75" y="33"/>
                        </a:lnTo>
                        <a:lnTo>
                          <a:pt x="58" y="48"/>
                        </a:lnTo>
                        <a:lnTo>
                          <a:pt x="47" y="37"/>
                        </a:lnTo>
                        <a:lnTo>
                          <a:pt x="21" y="37"/>
                        </a:lnTo>
                        <a:lnTo>
                          <a:pt x="21" y="20"/>
                        </a:lnTo>
                        <a:lnTo>
                          <a:pt x="0" y="20"/>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sp>
                <p:nvSpPr>
                  <p:cNvPr id="25" name="Freeform 220"/>
                  <p:cNvSpPr>
                    <a:spLocks/>
                  </p:cNvSpPr>
                  <p:nvPr/>
                </p:nvSpPr>
                <p:spPr bwMode="auto">
                  <a:xfrm>
                    <a:off x="5321489" y="1972109"/>
                    <a:ext cx="60390" cy="36833"/>
                  </a:xfrm>
                  <a:custGeom>
                    <a:avLst/>
                    <a:gdLst>
                      <a:gd name="T0" fmla="*/ 0 w 41"/>
                      <a:gd name="T1" fmla="*/ 25 h 25"/>
                      <a:gd name="T2" fmla="*/ 22 w 41"/>
                      <a:gd name="T3" fmla="*/ 25 h 25"/>
                      <a:gd name="T4" fmla="*/ 41 w 41"/>
                      <a:gd name="T5" fmla="*/ 6 h 25"/>
                      <a:gd name="T6" fmla="*/ 41 w 41"/>
                      <a:gd name="T7" fmla="*/ 0 h 25"/>
                      <a:gd name="T8" fmla="*/ 24 w 41"/>
                      <a:gd name="T9" fmla="*/ 0 h 25"/>
                      <a:gd name="T10" fmla="*/ 0 w 41"/>
                      <a:gd name="T11" fmla="*/ 25 h 25"/>
                      <a:gd name="T12" fmla="*/ 0 w 41"/>
                      <a:gd name="T13" fmla="*/ 25 h 25"/>
                      <a:gd name="T14" fmla="*/ 0 60000 65536"/>
                      <a:gd name="T15" fmla="*/ 0 60000 65536"/>
                      <a:gd name="T16" fmla="*/ 0 60000 65536"/>
                      <a:gd name="T17" fmla="*/ 0 60000 65536"/>
                      <a:gd name="T18" fmla="*/ 0 60000 65536"/>
                      <a:gd name="T19" fmla="*/ 0 60000 65536"/>
                      <a:gd name="T20" fmla="*/ 0 60000 65536"/>
                      <a:gd name="T21" fmla="*/ 0 w 41"/>
                      <a:gd name="T22" fmla="*/ 0 h 25"/>
                      <a:gd name="T23" fmla="*/ 41 w 41"/>
                      <a:gd name="T24" fmla="*/ 25 h 2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1" h="25">
                        <a:moveTo>
                          <a:pt x="0" y="25"/>
                        </a:moveTo>
                        <a:lnTo>
                          <a:pt x="22" y="25"/>
                        </a:lnTo>
                        <a:lnTo>
                          <a:pt x="41" y="6"/>
                        </a:lnTo>
                        <a:lnTo>
                          <a:pt x="41" y="0"/>
                        </a:lnTo>
                        <a:lnTo>
                          <a:pt x="24" y="0"/>
                        </a:lnTo>
                        <a:lnTo>
                          <a:pt x="0" y="25"/>
                        </a:lnTo>
                        <a:close/>
                      </a:path>
                    </a:pathLst>
                  </a:custGeom>
                  <a:grpFill/>
                  <a:ln w="9525">
                    <a:solidFill>
                      <a:schemeClr val="bg1">
                        <a:lumMod val="75000"/>
                      </a:schemeClr>
                    </a:solidFill>
                    <a:round/>
                    <a:headEnd/>
                    <a:tailEnd/>
                  </a:ln>
                </p:spPr>
                <p:txBody>
                  <a:bodyPr/>
                  <a:lstStyle/>
                  <a:p>
                    <a:pPr algn="ctr" fontAlgn="base">
                      <a:spcBef>
                        <a:spcPct val="0"/>
                      </a:spcBef>
                      <a:spcAft>
                        <a:spcPct val="0"/>
                      </a:spcAft>
                      <a:defRPr/>
                    </a:pPr>
                    <a:endParaRPr lang="en-GB" sz="1400" dirty="0">
                      <a:solidFill>
                        <a:prstClr val="black"/>
                      </a:solidFill>
                    </a:endParaRPr>
                  </a:p>
                </p:txBody>
              </p:sp>
            </p:grpSp>
          </p:grpSp>
        </p:grpSp>
      </p:grpSp>
      <p:graphicFrame>
        <p:nvGraphicFramePr>
          <p:cNvPr id="226" name="Diagramm 38"/>
          <p:cNvGraphicFramePr/>
          <p:nvPr>
            <p:extLst>
              <p:ext uri="{D42A27DB-BD31-4B8C-83A1-F6EECF244321}">
                <p14:modId xmlns:p14="http://schemas.microsoft.com/office/powerpoint/2010/main" val="1505756726"/>
              </p:ext>
            </p:extLst>
          </p:nvPr>
        </p:nvGraphicFramePr>
        <p:xfrm>
          <a:off x="4848942" y="1531463"/>
          <a:ext cx="1916656" cy="198301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227" name="Diagramm 469"/>
          <p:cNvGraphicFramePr/>
          <p:nvPr>
            <p:extLst>
              <p:ext uri="{D42A27DB-BD31-4B8C-83A1-F6EECF244321}">
                <p14:modId xmlns:p14="http://schemas.microsoft.com/office/powerpoint/2010/main" val="1453896577"/>
              </p:ext>
            </p:extLst>
          </p:nvPr>
        </p:nvGraphicFramePr>
        <p:xfrm>
          <a:off x="1721912" y="3068369"/>
          <a:ext cx="1113502" cy="10400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8" name="Diagramm 470"/>
          <p:cNvGraphicFramePr/>
          <p:nvPr>
            <p:extLst>
              <p:ext uri="{D42A27DB-BD31-4B8C-83A1-F6EECF244321}">
                <p14:modId xmlns:p14="http://schemas.microsoft.com/office/powerpoint/2010/main" val="1893682381"/>
              </p:ext>
            </p:extLst>
          </p:nvPr>
        </p:nvGraphicFramePr>
        <p:xfrm>
          <a:off x="575166" y="1354601"/>
          <a:ext cx="1644318" cy="15359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29" name="Diagramm 471"/>
          <p:cNvGraphicFramePr/>
          <p:nvPr>
            <p:extLst>
              <p:ext uri="{D42A27DB-BD31-4B8C-83A1-F6EECF244321}">
                <p14:modId xmlns:p14="http://schemas.microsoft.com/office/powerpoint/2010/main" val="1805314868"/>
              </p:ext>
            </p:extLst>
          </p:nvPr>
        </p:nvGraphicFramePr>
        <p:xfrm>
          <a:off x="3124349" y="1668413"/>
          <a:ext cx="1139995" cy="1233938"/>
        </p:xfrm>
        <a:graphic>
          <a:graphicData uri="http://schemas.openxmlformats.org/drawingml/2006/chart">
            <c:chart xmlns:c="http://schemas.openxmlformats.org/drawingml/2006/chart" xmlns:r="http://schemas.openxmlformats.org/officeDocument/2006/relationships" r:id="rId5"/>
          </a:graphicData>
        </a:graphic>
      </p:graphicFrame>
      <p:sp>
        <p:nvSpPr>
          <p:cNvPr id="230" name="Rechteck 39"/>
          <p:cNvSpPr/>
          <p:nvPr/>
        </p:nvSpPr>
        <p:spPr>
          <a:xfrm>
            <a:off x="7139547" y="2319743"/>
            <a:ext cx="122225" cy="122225"/>
          </a:xfrm>
          <a:prstGeom prst="rect">
            <a:avLst/>
          </a:prstGeom>
          <a:solidFill>
            <a:srgbClr val="297680"/>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216000" tIns="0" rIns="0" bIns="0" rtlCol="0" anchor="ctr" anchorCtr="0"/>
          <a:lstStyle/>
          <a:p>
            <a:r>
              <a:rPr lang="en-GB" sz="1200" kern="0" dirty="0" err="1" smtClean="0">
                <a:solidFill>
                  <a:schemeClr val="tx2"/>
                </a:solidFill>
              </a:rPr>
              <a:t>Dolor</a:t>
            </a:r>
            <a:r>
              <a:rPr lang="en-GB" sz="1200" kern="0" dirty="0" smtClean="0">
                <a:solidFill>
                  <a:schemeClr val="tx2"/>
                </a:solidFill>
              </a:rPr>
              <a:t> sit </a:t>
            </a:r>
            <a:r>
              <a:rPr lang="en-GB" sz="1200" kern="0" dirty="0" err="1" smtClean="0">
                <a:solidFill>
                  <a:schemeClr val="tx2"/>
                </a:solidFill>
              </a:rPr>
              <a:t>amet</a:t>
            </a:r>
            <a:endParaRPr lang="en-GB" sz="1200" dirty="0" smtClean="0">
              <a:solidFill>
                <a:schemeClr val="tx2"/>
              </a:solidFill>
            </a:endParaRPr>
          </a:p>
        </p:txBody>
      </p:sp>
      <p:sp>
        <p:nvSpPr>
          <p:cNvPr id="231" name="Rechteck 472"/>
          <p:cNvSpPr/>
          <p:nvPr/>
        </p:nvSpPr>
        <p:spPr>
          <a:xfrm>
            <a:off x="7139547" y="2595641"/>
            <a:ext cx="122225" cy="122225"/>
          </a:xfrm>
          <a:prstGeom prst="rect">
            <a:avLst/>
          </a:prstGeom>
          <a:solidFill>
            <a:srgbClr val="34909C"/>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216000" tIns="0" rIns="0" bIns="0" rtlCol="0" anchor="ctr" anchorCtr="0"/>
          <a:lstStyle/>
          <a:p>
            <a:r>
              <a:rPr lang="en-GB" sz="1200" kern="0" dirty="0" smtClean="0">
                <a:solidFill>
                  <a:schemeClr val="tx2"/>
                </a:solidFill>
              </a:rPr>
              <a:t>Et </a:t>
            </a:r>
            <a:r>
              <a:rPr lang="en-GB" sz="1200" kern="0" dirty="0" err="1" smtClean="0">
                <a:solidFill>
                  <a:schemeClr val="tx2"/>
                </a:solidFill>
              </a:rPr>
              <a:t>dolore</a:t>
            </a:r>
            <a:r>
              <a:rPr lang="en-GB" sz="1200" kern="0" dirty="0" smtClean="0">
                <a:solidFill>
                  <a:schemeClr val="tx2"/>
                </a:solidFill>
              </a:rPr>
              <a:t> magna </a:t>
            </a:r>
            <a:endParaRPr lang="en-GB" sz="1200" dirty="0" smtClean="0">
              <a:solidFill>
                <a:schemeClr val="tx2"/>
              </a:solidFill>
            </a:endParaRPr>
          </a:p>
        </p:txBody>
      </p:sp>
      <p:sp>
        <p:nvSpPr>
          <p:cNvPr id="232" name="Rechteck 473"/>
          <p:cNvSpPr/>
          <p:nvPr/>
        </p:nvSpPr>
        <p:spPr>
          <a:xfrm>
            <a:off x="7139547" y="2871538"/>
            <a:ext cx="122225" cy="122225"/>
          </a:xfrm>
          <a:prstGeom prst="rect">
            <a:avLst/>
          </a:prstGeom>
          <a:solidFill>
            <a:srgbClr val="A4C1C6"/>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216000" tIns="0" rIns="0" bIns="0" rtlCol="0" anchor="ctr" anchorCtr="0"/>
          <a:lstStyle/>
          <a:p>
            <a:r>
              <a:rPr lang="en-GB" sz="1200" kern="0" dirty="0" err="1" smtClean="0">
                <a:solidFill>
                  <a:schemeClr val="tx2"/>
                </a:solidFill>
              </a:rPr>
              <a:t>Sed</a:t>
            </a:r>
            <a:r>
              <a:rPr lang="en-GB" sz="1200" kern="0" dirty="0" smtClean="0">
                <a:solidFill>
                  <a:schemeClr val="tx2"/>
                </a:solidFill>
              </a:rPr>
              <a:t> </a:t>
            </a:r>
            <a:r>
              <a:rPr lang="en-GB" sz="1200" kern="0" dirty="0" err="1" smtClean="0">
                <a:solidFill>
                  <a:schemeClr val="tx2"/>
                </a:solidFill>
              </a:rPr>
              <a:t>diam</a:t>
            </a:r>
            <a:r>
              <a:rPr lang="en-GB" sz="1200" kern="0" dirty="0" smtClean="0">
                <a:solidFill>
                  <a:schemeClr val="tx2"/>
                </a:solidFill>
              </a:rPr>
              <a:t> </a:t>
            </a:r>
            <a:r>
              <a:rPr lang="en-GB" sz="1200" kern="0" dirty="0" err="1" smtClean="0">
                <a:solidFill>
                  <a:schemeClr val="tx2"/>
                </a:solidFill>
              </a:rPr>
              <a:t>voluptua</a:t>
            </a:r>
            <a:endParaRPr lang="en-GB" sz="1200" dirty="0" smtClean="0">
              <a:solidFill>
                <a:schemeClr val="tx2"/>
              </a:solidFill>
            </a:endParaRPr>
          </a:p>
        </p:txBody>
      </p:sp>
      <p:sp>
        <p:nvSpPr>
          <p:cNvPr id="233" name="Textfeld 45"/>
          <p:cNvSpPr txBox="1"/>
          <p:nvPr/>
        </p:nvSpPr>
        <p:spPr>
          <a:xfrm>
            <a:off x="993525" y="1849487"/>
            <a:ext cx="838536" cy="826823"/>
          </a:xfrm>
          <a:prstGeom prst="ellipse">
            <a:avLst/>
          </a:prstGeom>
          <a:solidFill>
            <a:srgbClr val="F2F2F2"/>
          </a:solidFill>
          <a:effectLst/>
        </p:spPr>
        <p:txBody>
          <a:bodyPr wrap="none" lIns="0" tIns="0" rIns="0" bIns="0" rtlCol="0" anchor="ctr">
            <a:noAutofit/>
          </a:bodyPr>
          <a:lstStyle/>
          <a:p>
            <a:pPr algn="ctr">
              <a:lnSpc>
                <a:spcPct val="110000"/>
              </a:lnSpc>
            </a:pPr>
            <a:r>
              <a:rPr lang="en-GB" sz="1100" dirty="0" smtClean="0">
                <a:solidFill>
                  <a:schemeClr val="accent1"/>
                </a:solidFill>
              </a:rPr>
              <a:t>Total</a:t>
            </a:r>
          </a:p>
          <a:p>
            <a:pPr algn="ctr">
              <a:lnSpc>
                <a:spcPct val="110000"/>
              </a:lnSpc>
            </a:pPr>
            <a:r>
              <a:rPr lang="en-GB" sz="1400" dirty="0" smtClean="0">
                <a:solidFill>
                  <a:schemeClr val="accent1"/>
                </a:solidFill>
              </a:rPr>
              <a:t>€25,3m</a:t>
            </a:r>
          </a:p>
        </p:txBody>
      </p:sp>
      <p:sp>
        <p:nvSpPr>
          <p:cNvPr id="234" name="Textfeld 474"/>
          <p:cNvSpPr txBox="1"/>
          <p:nvPr/>
        </p:nvSpPr>
        <p:spPr>
          <a:xfrm>
            <a:off x="5247915" y="2063747"/>
            <a:ext cx="1147886" cy="1143705"/>
          </a:xfrm>
          <a:prstGeom prst="ellipse">
            <a:avLst/>
          </a:prstGeom>
          <a:solidFill>
            <a:srgbClr val="F2F2F2"/>
          </a:solidFill>
          <a:effectLst/>
        </p:spPr>
        <p:txBody>
          <a:bodyPr wrap="none" lIns="0" tIns="0" rIns="0" bIns="0" rtlCol="0" anchor="ctr">
            <a:noAutofit/>
          </a:bodyPr>
          <a:lstStyle/>
          <a:p>
            <a:pPr algn="ctr">
              <a:lnSpc>
                <a:spcPct val="110000"/>
              </a:lnSpc>
            </a:pPr>
            <a:r>
              <a:rPr lang="en-GB" sz="1600" dirty="0" smtClean="0">
                <a:solidFill>
                  <a:schemeClr val="accent1"/>
                </a:solidFill>
              </a:rPr>
              <a:t>Total</a:t>
            </a:r>
          </a:p>
          <a:p>
            <a:pPr algn="ctr">
              <a:lnSpc>
                <a:spcPct val="110000"/>
              </a:lnSpc>
            </a:pPr>
            <a:r>
              <a:rPr lang="en-GB" sz="2000" dirty="0" smtClean="0">
                <a:solidFill>
                  <a:schemeClr val="accent1"/>
                </a:solidFill>
              </a:rPr>
              <a:t>€80,3m</a:t>
            </a:r>
          </a:p>
        </p:txBody>
      </p:sp>
      <p:sp>
        <p:nvSpPr>
          <p:cNvPr id="235" name="Textfeld 475"/>
          <p:cNvSpPr txBox="1"/>
          <p:nvPr/>
        </p:nvSpPr>
        <p:spPr>
          <a:xfrm>
            <a:off x="3395611" y="2087296"/>
            <a:ext cx="633605" cy="627106"/>
          </a:xfrm>
          <a:prstGeom prst="ellipse">
            <a:avLst/>
          </a:prstGeom>
          <a:solidFill>
            <a:srgbClr val="F2F2F2"/>
          </a:solidFill>
          <a:effectLst/>
        </p:spPr>
        <p:txBody>
          <a:bodyPr wrap="none" lIns="0" tIns="0" rIns="0" bIns="0" rtlCol="0" anchor="ctr">
            <a:noAutofit/>
          </a:bodyPr>
          <a:lstStyle/>
          <a:p>
            <a:pPr algn="ctr">
              <a:lnSpc>
                <a:spcPct val="110000"/>
              </a:lnSpc>
            </a:pPr>
            <a:r>
              <a:rPr lang="en-GB" sz="1000" dirty="0" smtClean="0">
                <a:solidFill>
                  <a:schemeClr val="accent1"/>
                </a:solidFill>
              </a:rPr>
              <a:t>Total</a:t>
            </a:r>
          </a:p>
          <a:p>
            <a:pPr algn="ctr">
              <a:lnSpc>
                <a:spcPct val="110000"/>
              </a:lnSpc>
            </a:pPr>
            <a:r>
              <a:rPr lang="en-GB" sz="1100" dirty="0" smtClean="0">
                <a:solidFill>
                  <a:schemeClr val="accent1"/>
                </a:solidFill>
              </a:rPr>
              <a:t>€5,8m</a:t>
            </a:r>
          </a:p>
        </p:txBody>
      </p:sp>
      <p:sp>
        <p:nvSpPr>
          <p:cNvPr id="236" name="Textfeld 476"/>
          <p:cNvSpPr txBox="1"/>
          <p:nvPr/>
        </p:nvSpPr>
        <p:spPr>
          <a:xfrm>
            <a:off x="2047223" y="3447418"/>
            <a:ext cx="522146" cy="522053"/>
          </a:xfrm>
          <a:prstGeom prst="ellipse">
            <a:avLst/>
          </a:prstGeom>
          <a:solidFill>
            <a:srgbClr val="F2F2F2"/>
          </a:solidFill>
          <a:effectLst/>
        </p:spPr>
        <p:txBody>
          <a:bodyPr wrap="none" lIns="0" tIns="0" rIns="0" bIns="0" rtlCol="0" anchor="ctr">
            <a:noAutofit/>
          </a:bodyPr>
          <a:lstStyle/>
          <a:p>
            <a:pPr algn="ctr">
              <a:lnSpc>
                <a:spcPct val="110000"/>
              </a:lnSpc>
            </a:pPr>
            <a:r>
              <a:rPr lang="en-GB" sz="900" dirty="0" smtClean="0">
                <a:solidFill>
                  <a:schemeClr val="accent1"/>
                </a:solidFill>
              </a:rPr>
              <a:t>Total</a:t>
            </a:r>
          </a:p>
          <a:p>
            <a:pPr algn="ctr">
              <a:lnSpc>
                <a:spcPct val="110000"/>
              </a:lnSpc>
            </a:pPr>
            <a:r>
              <a:rPr lang="en-GB" sz="1050" dirty="0" smtClean="0">
                <a:solidFill>
                  <a:schemeClr val="accent1"/>
                </a:solidFill>
              </a:rPr>
              <a:t>€2,1m</a:t>
            </a:r>
          </a:p>
        </p:txBody>
      </p:sp>
    </p:spTree>
    <p:extLst>
      <p:ext uri="{BB962C8B-B14F-4D97-AF65-F5344CB8AC3E}">
        <p14:creationId xmlns:p14="http://schemas.microsoft.com/office/powerpoint/2010/main" val="909566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a:t>
            </a:r>
            <a:r>
              <a:rPr lang="en-GB" dirty="0" err="1"/>
              <a:t>dolore</a:t>
            </a:r>
            <a:r>
              <a:rPr lang="en-GB" dirty="0"/>
              <a:t> magna </a:t>
            </a:r>
            <a:r>
              <a:rPr lang="en-GB" dirty="0" err="1"/>
              <a:t>aliquam</a:t>
            </a:r>
            <a:r>
              <a:rPr lang="en-GB" dirty="0"/>
              <a:t> </a:t>
            </a:r>
            <a:r>
              <a:rPr lang="en-GB" dirty="0" err="1"/>
              <a:t>erat</a:t>
            </a:r>
            <a:r>
              <a:rPr lang="en-GB" dirty="0"/>
              <a:t> </a:t>
            </a:r>
            <a:r>
              <a:rPr lang="en-GB" dirty="0" err="1"/>
              <a:t>volutpat</a:t>
            </a:r>
            <a:r>
              <a:rPr lang="en-GB" dirty="0"/>
              <a:t>.</a:t>
            </a:r>
          </a:p>
        </p:txBody>
      </p:sp>
      <p:sp>
        <p:nvSpPr>
          <p:cNvPr id="3" name="Date Placeholder 2"/>
          <p:cNvSpPr>
            <a:spLocks noGrp="1"/>
          </p:cNvSpPr>
          <p:nvPr>
            <p:ph type="dt" sz="half" idx="10"/>
          </p:nvPr>
        </p:nvSpPr>
        <p:spPr/>
        <p:txBody>
          <a:bodyPr/>
          <a:lstStyle/>
          <a:p>
            <a:fld id="{D8DFED06-AD0A-4F0E-9536-68FF757D8657}"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44</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graphicFrame>
        <p:nvGraphicFramePr>
          <p:cNvPr id="6" name="Diagrammplatzhalter 9"/>
          <p:cNvGraphicFramePr>
            <a:graphicFrameLocks/>
          </p:cNvGraphicFramePr>
          <p:nvPr>
            <p:extLst>
              <p:ext uri="{D42A27DB-BD31-4B8C-83A1-F6EECF244321}">
                <p14:modId xmlns:p14="http://schemas.microsoft.com/office/powerpoint/2010/main" val="2290924740"/>
              </p:ext>
            </p:extLst>
          </p:nvPr>
        </p:nvGraphicFramePr>
        <p:xfrm>
          <a:off x="4858300" y="3394522"/>
          <a:ext cx="3977900" cy="150705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mplatzhalter 9"/>
          <p:cNvGraphicFramePr>
            <a:graphicFrameLocks/>
          </p:cNvGraphicFramePr>
          <p:nvPr>
            <p:extLst>
              <p:ext uri="{D42A27DB-BD31-4B8C-83A1-F6EECF244321}">
                <p14:modId xmlns:p14="http://schemas.microsoft.com/office/powerpoint/2010/main" val="2024069091"/>
              </p:ext>
            </p:extLst>
          </p:nvPr>
        </p:nvGraphicFramePr>
        <p:xfrm>
          <a:off x="306000" y="3383359"/>
          <a:ext cx="3977900" cy="150705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Diagramm 477"/>
          <p:cNvGraphicFramePr/>
          <p:nvPr>
            <p:extLst>
              <p:ext uri="{D42A27DB-BD31-4B8C-83A1-F6EECF244321}">
                <p14:modId xmlns:p14="http://schemas.microsoft.com/office/powerpoint/2010/main" val="2415885935"/>
              </p:ext>
            </p:extLst>
          </p:nvPr>
        </p:nvGraphicFramePr>
        <p:xfrm>
          <a:off x="4858299" y="1569719"/>
          <a:ext cx="3977901" cy="135567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Table 24"/>
          <p:cNvGraphicFramePr>
            <a:graphicFrameLocks noGrp="1"/>
          </p:cNvGraphicFramePr>
          <p:nvPr>
            <p:extLst>
              <p:ext uri="{D42A27DB-BD31-4B8C-83A1-F6EECF244321}">
                <p14:modId xmlns:p14="http://schemas.microsoft.com/office/powerpoint/2010/main" val="905259851"/>
              </p:ext>
            </p:extLst>
          </p:nvPr>
        </p:nvGraphicFramePr>
        <p:xfrm>
          <a:off x="6455342" y="1616533"/>
          <a:ext cx="2380857" cy="1287165"/>
        </p:xfrm>
        <a:graphic>
          <a:graphicData uri="http://schemas.openxmlformats.org/drawingml/2006/table">
            <a:tbl>
              <a:tblPr/>
              <a:tblGrid>
                <a:gridCol w="2380857"/>
              </a:tblGrid>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45%</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30%</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17%</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5%</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257433">
                <a:tc>
                  <a:txBody>
                    <a:bodyPr/>
                    <a:lstStyle/>
                    <a:p>
                      <a:pPr marL="0" marR="0" lvl="0" indent="0" algn="r" defTabSz="914400" rtl="0" eaLnBrk="0" fontAlgn="base" latinLnBrk="0" hangingPunct="0">
                        <a:lnSpc>
                          <a:spcPct val="110000"/>
                        </a:lnSpc>
                        <a:spcBef>
                          <a:spcPct val="0"/>
                        </a:spcBef>
                        <a:spcAft>
                          <a:spcPct val="0"/>
                        </a:spcAft>
                        <a:buClrTx/>
                        <a:buSzTx/>
                        <a:buFontTx/>
                        <a:buNone/>
                        <a:tabLst/>
                      </a:pPr>
                      <a:r>
                        <a:rPr kumimoji="0" lang="en-GB" sz="1000" b="0" i="0" u="none" strike="noStrike" cap="none" normalizeH="0" baseline="0" dirty="0" smtClean="0">
                          <a:ln>
                            <a:noFill/>
                          </a:ln>
                          <a:solidFill>
                            <a:schemeClr val="tx2"/>
                          </a:solidFill>
                          <a:effectLst/>
                          <a:latin typeface="Arial" charset="0"/>
                        </a:rPr>
                        <a:t>3%</a:t>
                      </a:r>
                    </a:p>
                  </a:txBody>
                  <a:tcPr marL="36000" marR="0" marT="0" marB="0" anchor="ctr" horzOverflow="overflow">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noFill/>
                      <a:prstDash val="solid"/>
                      <a:round/>
                      <a:headEnd type="none" w="med" len="med"/>
                      <a:tailEnd type="none" w="med" len="med"/>
                    </a:lnB>
                    <a:noFill/>
                  </a:tcPr>
                </a:tc>
              </a:tr>
            </a:tbl>
          </a:graphicData>
        </a:graphic>
      </p:graphicFrame>
      <p:sp>
        <p:nvSpPr>
          <p:cNvPr id="10" name="Titel 5"/>
          <p:cNvSpPr txBox="1">
            <a:spLocks/>
          </p:cNvSpPr>
          <p:nvPr/>
        </p:nvSpPr>
        <p:spPr>
          <a:xfrm>
            <a:off x="5106626" y="2072667"/>
            <a:ext cx="813435" cy="353943"/>
          </a:xfrm>
          <a:prstGeom prst="rect">
            <a:avLst/>
          </a:prstGeom>
        </p:spPr>
        <p:txBody>
          <a:bodyPr vert="horz" wrap="square" lIns="0" tIns="0" rIns="0" bIns="0" rtlCol="0" anchor="t" anchorCtr="0">
            <a:spAutoFit/>
          </a:bodyPr>
          <a:lstStyle>
            <a:lvl1pPr algn="l" defTabSz="270000" rtl="0" eaLnBrk="1" latinLnBrk="0" hangingPunct="1">
              <a:spcBef>
                <a:spcPct val="0"/>
              </a:spcBef>
              <a:buNone/>
              <a:defRPr sz="2000" kern="1200">
                <a:solidFill>
                  <a:schemeClr val="tx2"/>
                </a:solidFill>
                <a:latin typeface="+mj-lt"/>
                <a:ea typeface="+mj-ea"/>
                <a:cs typeface="+mj-cs"/>
              </a:defRPr>
            </a:lvl1pPr>
          </a:lstStyle>
          <a:p>
            <a:pPr algn="ctr"/>
            <a:r>
              <a:rPr lang="en-GB" sz="900" dirty="0" smtClean="0">
                <a:solidFill>
                  <a:schemeClr val="accent1"/>
                </a:solidFill>
              </a:rPr>
              <a:t>Total</a:t>
            </a:r>
          </a:p>
          <a:p>
            <a:pPr algn="ctr"/>
            <a:r>
              <a:rPr lang="en-GB" sz="1400" dirty="0" smtClean="0">
                <a:solidFill>
                  <a:schemeClr val="accent1"/>
                </a:solidFill>
              </a:rPr>
              <a:t>€26,9bn</a:t>
            </a:r>
            <a:endParaRPr lang="en-GB" sz="1400" dirty="0">
              <a:solidFill>
                <a:schemeClr val="accent1"/>
              </a:solidFill>
            </a:endParaRPr>
          </a:p>
        </p:txBody>
      </p:sp>
      <p:grpSp>
        <p:nvGrpSpPr>
          <p:cNvPr id="11" name="Gruppieren 236"/>
          <p:cNvGrpSpPr/>
          <p:nvPr/>
        </p:nvGrpSpPr>
        <p:grpSpPr>
          <a:xfrm>
            <a:off x="305999" y="1231198"/>
            <a:ext cx="3977901" cy="237503"/>
            <a:chOff x="306000" y="1231198"/>
            <a:chExt cx="2292420" cy="237503"/>
          </a:xfrm>
        </p:grpSpPr>
        <p:sp>
          <p:nvSpPr>
            <p:cNvPr id="12" name="Textplatzhalter 1"/>
            <p:cNvSpPr txBox="1">
              <a:spLocks/>
            </p:cNvSpPr>
            <p:nvPr/>
          </p:nvSpPr>
          <p:spPr>
            <a:xfrm>
              <a:off x="306000" y="1231198"/>
              <a:ext cx="2292420" cy="231923"/>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200" dirty="0" err="1" smtClean="0"/>
                <a:t>Sed</a:t>
              </a:r>
              <a:r>
                <a:rPr lang="en-GB" sz="1200" dirty="0" smtClean="0"/>
                <a:t> </a:t>
              </a:r>
              <a:r>
                <a:rPr lang="en-GB" sz="1200" dirty="0" err="1" smtClean="0"/>
                <a:t>diam</a:t>
              </a:r>
              <a:r>
                <a:rPr lang="en-GB" sz="1200" dirty="0" smtClean="0"/>
                <a:t> </a:t>
              </a:r>
              <a:r>
                <a:rPr lang="en-GB" sz="1200" dirty="0" err="1" smtClean="0"/>
                <a:t>nonumy</a:t>
              </a:r>
              <a:endParaRPr lang="en-GB" sz="1200" dirty="0"/>
            </a:p>
          </p:txBody>
        </p:sp>
        <p:cxnSp>
          <p:nvCxnSpPr>
            <p:cNvPr id="13" name="Gerader Verbinder 238"/>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4" name="Gruppieren 239"/>
          <p:cNvGrpSpPr/>
          <p:nvPr/>
        </p:nvGrpSpPr>
        <p:grpSpPr>
          <a:xfrm>
            <a:off x="4858299" y="1231197"/>
            <a:ext cx="3977901" cy="237504"/>
            <a:chOff x="306000" y="1231197"/>
            <a:chExt cx="2292420" cy="237504"/>
          </a:xfrm>
        </p:grpSpPr>
        <p:sp>
          <p:nvSpPr>
            <p:cNvPr id="15" name="Textplatzhalter 1"/>
            <p:cNvSpPr txBox="1">
              <a:spLocks/>
            </p:cNvSpPr>
            <p:nvPr/>
          </p:nvSpPr>
          <p:spPr>
            <a:xfrm>
              <a:off x="306000" y="1231197"/>
              <a:ext cx="2292420" cy="231923"/>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200" dirty="0" err="1" smtClean="0"/>
                <a:t>Hendrerit</a:t>
              </a:r>
              <a:r>
                <a:rPr lang="en-GB" sz="1200" dirty="0" smtClean="0"/>
                <a:t> in </a:t>
              </a:r>
              <a:r>
                <a:rPr lang="en-GB" sz="1200" dirty="0" err="1" smtClean="0"/>
                <a:t>vulputate</a:t>
              </a:r>
              <a:endParaRPr lang="en-GB" sz="1200" dirty="0"/>
            </a:p>
          </p:txBody>
        </p:sp>
        <p:cxnSp>
          <p:nvCxnSpPr>
            <p:cNvPr id="16" name="Gerader Verbinder 241"/>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7" name="Gruppieren 242"/>
          <p:cNvGrpSpPr/>
          <p:nvPr/>
        </p:nvGrpSpPr>
        <p:grpSpPr>
          <a:xfrm>
            <a:off x="305999" y="3151438"/>
            <a:ext cx="3977901" cy="237503"/>
            <a:chOff x="306000" y="1231198"/>
            <a:chExt cx="2292420" cy="237503"/>
          </a:xfrm>
        </p:grpSpPr>
        <p:sp>
          <p:nvSpPr>
            <p:cNvPr id="18" name="Textplatzhalter 1"/>
            <p:cNvSpPr txBox="1">
              <a:spLocks/>
            </p:cNvSpPr>
            <p:nvPr/>
          </p:nvSpPr>
          <p:spPr>
            <a:xfrm>
              <a:off x="306000" y="1231198"/>
              <a:ext cx="2292420" cy="231923"/>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200" dirty="0" err="1" smtClean="0"/>
                <a:t>Ullamcorper</a:t>
              </a:r>
              <a:r>
                <a:rPr lang="en-GB" sz="1200" dirty="0" smtClean="0"/>
                <a:t> </a:t>
              </a:r>
              <a:r>
                <a:rPr lang="en-GB" sz="1200" dirty="0" err="1" smtClean="0"/>
                <a:t>suscipit</a:t>
              </a:r>
              <a:endParaRPr lang="en-GB" sz="1200" dirty="0"/>
            </a:p>
          </p:txBody>
        </p:sp>
        <p:cxnSp>
          <p:nvCxnSpPr>
            <p:cNvPr id="19" name="Gerader Verbinder 244"/>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0" name="Gruppieren 245"/>
          <p:cNvGrpSpPr/>
          <p:nvPr/>
        </p:nvGrpSpPr>
        <p:grpSpPr>
          <a:xfrm>
            <a:off x="4858299" y="3151437"/>
            <a:ext cx="3977901" cy="237504"/>
            <a:chOff x="306000" y="1231197"/>
            <a:chExt cx="2292420" cy="237504"/>
          </a:xfrm>
        </p:grpSpPr>
        <p:sp>
          <p:nvSpPr>
            <p:cNvPr id="21" name="Textplatzhalter 1"/>
            <p:cNvSpPr txBox="1">
              <a:spLocks/>
            </p:cNvSpPr>
            <p:nvPr/>
          </p:nvSpPr>
          <p:spPr>
            <a:xfrm>
              <a:off x="306000" y="1231197"/>
              <a:ext cx="2292420" cy="231923"/>
            </a:xfrm>
            <a:prstGeom prst="rect">
              <a:avLst/>
            </a:prstGeom>
            <a:noFill/>
          </p:spPr>
          <p:txBody>
            <a:bodyPr vert="horz" wrap="square" lIns="0" tIns="0" rIns="0" bIns="468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200" dirty="0" err="1" smtClean="0"/>
                <a:t>Lobortis</a:t>
              </a:r>
              <a:r>
                <a:rPr lang="en-GB" sz="1200" dirty="0" smtClean="0"/>
                <a:t> </a:t>
              </a:r>
              <a:r>
                <a:rPr lang="en-GB" sz="1200" dirty="0" err="1" smtClean="0"/>
                <a:t>nisl</a:t>
              </a:r>
              <a:r>
                <a:rPr lang="en-GB" sz="1200" dirty="0" smtClean="0"/>
                <a:t> </a:t>
              </a:r>
              <a:r>
                <a:rPr lang="en-GB" sz="1200" dirty="0" err="1" smtClean="0"/>
                <a:t>ut</a:t>
              </a:r>
              <a:endParaRPr lang="en-GB" sz="1200" dirty="0"/>
            </a:p>
          </p:txBody>
        </p:sp>
        <p:cxnSp>
          <p:nvCxnSpPr>
            <p:cNvPr id="22" name="Gerader Verbinder 247"/>
            <p:cNvCxnSpPr/>
            <p:nvPr/>
          </p:nvCxnSpPr>
          <p:spPr>
            <a:xfrm>
              <a:off x="306000" y="1468701"/>
              <a:ext cx="229242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grpSp>
      <p:graphicFrame>
        <p:nvGraphicFramePr>
          <p:cNvPr id="23" name="Diagramm 480"/>
          <p:cNvGraphicFramePr/>
          <p:nvPr>
            <p:extLst>
              <p:ext uri="{D42A27DB-BD31-4B8C-83A1-F6EECF244321}">
                <p14:modId xmlns:p14="http://schemas.microsoft.com/office/powerpoint/2010/main" val="4139836418"/>
              </p:ext>
            </p:extLst>
          </p:nvPr>
        </p:nvGraphicFramePr>
        <p:xfrm>
          <a:off x="304800" y="1754638"/>
          <a:ext cx="3979101" cy="1133342"/>
        </p:xfrm>
        <a:graphic>
          <a:graphicData uri="http://schemas.openxmlformats.org/drawingml/2006/chart">
            <c:chart xmlns:c="http://schemas.openxmlformats.org/drawingml/2006/chart" xmlns:r="http://schemas.openxmlformats.org/officeDocument/2006/relationships" r:id="rId5"/>
          </a:graphicData>
        </a:graphic>
      </p:graphicFrame>
      <p:sp>
        <p:nvSpPr>
          <p:cNvPr id="24" name="Rechteck 481"/>
          <p:cNvSpPr/>
          <p:nvPr/>
        </p:nvSpPr>
        <p:spPr>
          <a:xfrm>
            <a:off x="304800" y="1478359"/>
            <a:ext cx="192360" cy="185756"/>
          </a:xfrm>
          <a:prstGeom prst="rect">
            <a:avLst/>
          </a:prstGeom>
        </p:spPr>
        <p:txBody>
          <a:bodyPr wrap="none" lIns="0" tIns="46800" rIns="0" bIns="0">
            <a:spAutoFit/>
          </a:bodyPr>
          <a:lstStyle/>
          <a:p>
            <a:pPr fontAlgn="b"/>
            <a:r>
              <a:rPr lang="en-GB" sz="900" dirty="0" smtClean="0">
                <a:solidFill>
                  <a:schemeClr val="tx2"/>
                </a:solidFill>
                <a:latin typeface="Arial" pitchFamily="34" charset="0"/>
                <a:cs typeface="Arial" pitchFamily="34" charset="0"/>
              </a:rPr>
              <a:t>€</a:t>
            </a:r>
            <a:r>
              <a:rPr lang="en-GB" sz="900" dirty="0" err="1" smtClean="0">
                <a:solidFill>
                  <a:schemeClr val="tx2"/>
                </a:solidFill>
                <a:latin typeface="Arial" pitchFamily="34" charset="0"/>
                <a:cs typeface="Arial" pitchFamily="34" charset="0"/>
              </a:rPr>
              <a:t>bn</a:t>
            </a:r>
            <a:endParaRPr lang="en-GB" sz="900" dirty="0">
              <a:solidFill>
                <a:schemeClr val="tx2"/>
              </a:solidFill>
              <a:latin typeface="Arial" pitchFamily="34" charset="0"/>
              <a:cs typeface="Arial" pitchFamily="34" charset="0"/>
            </a:endParaRPr>
          </a:p>
        </p:txBody>
      </p:sp>
      <p:sp>
        <p:nvSpPr>
          <p:cNvPr id="25" name="Rechteck 483"/>
          <p:cNvSpPr/>
          <p:nvPr/>
        </p:nvSpPr>
        <p:spPr>
          <a:xfrm>
            <a:off x="304800" y="3394522"/>
            <a:ext cx="192360" cy="185756"/>
          </a:xfrm>
          <a:prstGeom prst="rect">
            <a:avLst/>
          </a:prstGeom>
        </p:spPr>
        <p:txBody>
          <a:bodyPr wrap="none" lIns="0" tIns="46800" rIns="0" bIns="0">
            <a:spAutoFit/>
          </a:bodyPr>
          <a:lstStyle/>
          <a:p>
            <a:pPr fontAlgn="b"/>
            <a:r>
              <a:rPr lang="en-GB" sz="900" dirty="0" smtClean="0">
                <a:solidFill>
                  <a:schemeClr val="tx2"/>
                </a:solidFill>
                <a:latin typeface="Arial" pitchFamily="34" charset="0"/>
                <a:cs typeface="Arial" pitchFamily="34" charset="0"/>
              </a:rPr>
              <a:t>€</a:t>
            </a:r>
            <a:r>
              <a:rPr lang="en-GB" sz="900" dirty="0" err="1" smtClean="0">
                <a:solidFill>
                  <a:schemeClr val="tx2"/>
                </a:solidFill>
                <a:latin typeface="Arial" pitchFamily="34" charset="0"/>
                <a:cs typeface="Arial" pitchFamily="34" charset="0"/>
              </a:rPr>
              <a:t>bn</a:t>
            </a:r>
            <a:endParaRPr lang="en-GB" sz="900" dirty="0">
              <a:solidFill>
                <a:schemeClr val="tx2"/>
              </a:solidFill>
              <a:latin typeface="Arial" pitchFamily="34" charset="0"/>
              <a:cs typeface="Arial" pitchFamily="34" charset="0"/>
            </a:endParaRPr>
          </a:p>
        </p:txBody>
      </p:sp>
      <p:sp>
        <p:nvSpPr>
          <p:cNvPr id="26" name="Freihandform 3"/>
          <p:cNvSpPr/>
          <p:nvPr/>
        </p:nvSpPr>
        <p:spPr>
          <a:xfrm>
            <a:off x="5727895" y="3845718"/>
            <a:ext cx="449580" cy="265908"/>
          </a:xfrm>
          <a:custGeom>
            <a:avLst/>
            <a:gdLst>
              <a:gd name="connsiteX0" fmla="*/ 0 w 449580"/>
              <a:gd name="connsiteY0" fmla="*/ 167640 h 312420"/>
              <a:gd name="connsiteX1" fmla="*/ 0 w 449580"/>
              <a:gd name="connsiteY1" fmla="*/ 0 h 312420"/>
              <a:gd name="connsiteX2" fmla="*/ 449580 w 449580"/>
              <a:gd name="connsiteY2" fmla="*/ 0 h 312420"/>
              <a:gd name="connsiteX3" fmla="*/ 449580 w 449580"/>
              <a:gd name="connsiteY3" fmla="*/ 312420 h 312420"/>
              <a:gd name="connsiteX0" fmla="*/ 0 w 449580"/>
              <a:gd name="connsiteY0" fmla="*/ 167640 h 354782"/>
              <a:gd name="connsiteX1" fmla="*/ 0 w 449580"/>
              <a:gd name="connsiteY1" fmla="*/ 0 h 354782"/>
              <a:gd name="connsiteX2" fmla="*/ 449580 w 449580"/>
              <a:gd name="connsiteY2" fmla="*/ 0 h 354782"/>
              <a:gd name="connsiteX3" fmla="*/ 449580 w 449580"/>
              <a:gd name="connsiteY3" fmla="*/ 354782 h 354782"/>
            </a:gdLst>
            <a:ahLst/>
            <a:cxnLst>
              <a:cxn ang="0">
                <a:pos x="connsiteX0" y="connsiteY0"/>
              </a:cxn>
              <a:cxn ang="0">
                <a:pos x="connsiteX1" y="connsiteY1"/>
              </a:cxn>
              <a:cxn ang="0">
                <a:pos x="connsiteX2" y="connsiteY2"/>
              </a:cxn>
              <a:cxn ang="0">
                <a:pos x="connsiteX3" y="connsiteY3"/>
              </a:cxn>
            </a:cxnLst>
            <a:rect l="l" t="t" r="r" b="b"/>
            <a:pathLst>
              <a:path w="449580" h="354782">
                <a:moveTo>
                  <a:pt x="0" y="167640"/>
                </a:moveTo>
                <a:lnTo>
                  <a:pt x="0" y="0"/>
                </a:lnTo>
                <a:lnTo>
                  <a:pt x="449580" y="0"/>
                </a:lnTo>
                <a:lnTo>
                  <a:pt x="449580" y="354782"/>
                </a:lnTo>
              </a:path>
            </a:pathLst>
          </a:cu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Textfeld 4"/>
          <p:cNvSpPr txBox="1"/>
          <p:nvPr/>
        </p:nvSpPr>
        <p:spPr>
          <a:xfrm>
            <a:off x="5618870" y="3693783"/>
            <a:ext cx="667630" cy="135422"/>
          </a:xfrm>
          <a:prstGeom prst="rect">
            <a:avLst/>
          </a:prstGeom>
          <a:solidFill>
            <a:srgbClr val="F2F2F2"/>
          </a:solidFill>
          <a:effectLst/>
        </p:spPr>
        <p:txBody>
          <a:bodyPr wrap="square" lIns="0" tIns="0" rIns="0" bIns="0" rtlCol="0">
            <a:spAutoFit/>
          </a:bodyPr>
          <a:lstStyle/>
          <a:p>
            <a:pPr algn="ctr">
              <a:lnSpc>
                <a:spcPct val="110000"/>
              </a:lnSpc>
            </a:pPr>
            <a:r>
              <a:rPr lang="en-GB" sz="800" dirty="0" smtClean="0">
                <a:solidFill>
                  <a:schemeClr val="accent1"/>
                </a:solidFill>
              </a:rPr>
              <a:t>CAGR -15%</a:t>
            </a:r>
          </a:p>
        </p:txBody>
      </p:sp>
      <p:sp>
        <p:nvSpPr>
          <p:cNvPr id="28" name="Textfeld 486"/>
          <p:cNvSpPr txBox="1"/>
          <p:nvPr/>
        </p:nvSpPr>
        <p:spPr>
          <a:xfrm>
            <a:off x="7598925" y="3797610"/>
            <a:ext cx="306469" cy="135422"/>
          </a:xfrm>
          <a:prstGeom prst="rect">
            <a:avLst/>
          </a:prstGeom>
          <a:solidFill>
            <a:srgbClr val="F2F2F2"/>
          </a:solidFill>
          <a:effectLst/>
        </p:spPr>
        <p:txBody>
          <a:bodyPr wrap="square" lIns="0" tIns="0" rIns="0" bIns="0" rtlCol="0">
            <a:spAutoFit/>
          </a:bodyPr>
          <a:lstStyle/>
          <a:p>
            <a:pPr algn="ctr">
              <a:lnSpc>
                <a:spcPct val="110000"/>
              </a:lnSpc>
            </a:pPr>
            <a:r>
              <a:rPr lang="en-GB" sz="800" dirty="0" smtClean="0">
                <a:solidFill>
                  <a:schemeClr val="accent1"/>
                </a:solidFill>
              </a:rPr>
              <a:t>+25%</a:t>
            </a:r>
          </a:p>
        </p:txBody>
      </p:sp>
      <p:cxnSp>
        <p:nvCxnSpPr>
          <p:cNvPr id="29" name="Gerade Verbindung mit Pfeil 8"/>
          <p:cNvCxnSpPr/>
          <p:nvPr/>
        </p:nvCxnSpPr>
        <p:spPr>
          <a:xfrm flipV="1">
            <a:off x="7536656" y="3887788"/>
            <a:ext cx="483394" cy="1619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0" name="Rechteck 31"/>
          <p:cNvSpPr/>
          <p:nvPr/>
        </p:nvSpPr>
        <p:spPr>
          <a:xfrm>
            <a:off x="4858299" y="3394522"/>
            <a:ext cx="192360" cy="185756"/>
          </a:xfrm>
          <a:prstGeom prst="rect">
            <a:avLst/>
          </a:prstGeom>
        </p:spPr>
        <p:txBody>
          <a:bodyPr wrap="none" lIns="0" tIns="46800" rIns="0" bIns="0">
            <a:spAutoFit/>
          </a:bodyPr>
          <a:lstStyle/>
          <a:p>
            <a:pPr fontAlgn="b"/>
            <a:r>
              <a:rPr lang="en-GB" sz="900" dirty="0" smtClean="0">
                <a:solidFill>
                  <a:schemeClr val="tx2"/>
                </a:solidFill>
                <a:latin typeface="Arial" pitchFamily="34" charset="0"/>
                <a:cs typeface="Arial" pitchFamily="34" charset="0"/>
              </a:rPr>
              <a:t>€</a:t>
            </a:r>
            <a:r>
              <a:rPr lang="en-GB" sz="900" dirty="0" err="1" smtClean="0">
                <a:solidFill>
                  <a:schemeClr val="tx2"/>
                </a:solidFill>
                <a:latin typeface="Arial" pitchFamily="34" charset="0"/>
                <a:cs typeface="Arial" pitchFamily="34" charset="0"/>
              </a:rPr>
              <a:t>bn</a:t>
            </a:r>
            <a:endParaRPr lang="en-GB" sz="9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9490577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a:t>Picture-text combinations</a:t>
            </a:r>
          </a:p>
        </p:txBody>
      </p:sp>
      <p:sp>
        <p:nvSpPr>
          <p:cNvPr id="9" name="Text Placeholder 8"/>
          <p:cNvSpPr>
            <a:spLocks noGrp="1"/>
          </p:cNvSpPr>
          <p:nvPr>
            <p:ph type="body" sz="quarter" idx="24"/>
          </p:nvPr>
        </p:nvSpPr>
        <p:spPr/>
        <p:txBody>
          <a:bodyPr/>
          <a:lstStyle/>
          <a:p>
            <a:r>
              <a:rPr lang="en-GB" dirty="0" smtClean="0"/>
              <a:t>7</a:t>
            </a:r>
            <a:endParaRPr lang="en-GB" dirty="0"/>
          </a:p>
        </p:txBody>
      </p:sp>
      <p:sp>
        <p:nvSpPr>
          <p:cNvPr id="7" name="Picture Placeholder 6"/>
          <p:cNvSpPr>
            <a:spLocks noGrp="1"/>
          </p:cNvSpPr>
          <p:nvPr>
            <p:ph type="pic" sz="quarter" idx="10"/>
          </p:nvPr>
        </p:nvSpPr>
        <p:spPr/>
      </p:sp>
      <p:sp>
        <p:nvSpPr>
          <p:cNvPr id="8" name="Text Placeholder 7"/>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3090670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smtClean="0"/>
              <a:t>Ut wisi enim ad minim veniam, quis nostrud exerci tation ullamcorper nisl ut aliquip ex ea commodo consequat.</a:t>
            </a:r>
            <a:endParaRPr lang="en-GB" dirty="0"/>
          </a:p>
        </p:txBody>
      </p:sp>
      <p:sp>
        <p:nvSpPr>
          <p:cNvPr id="3" name="Date Placeholder 2"/>
          <p:cNvSpPr>
            <a:spLocks noGrp="1"/>
          </p:cNvSpPr>
          <p:nvPr>
            <p:ph type="dt" sz="half" idx="10"/>
          </p:nvPr>
        </p:nvSpPr>
        <p:spPr/>
        <p:txBody>
          <a:bodyPr/>
          <a:lstStyle/>
          <a:p>
            <a:fld id="{C99056B6-2633-4FF7-9E11-1F26E1884279}" type="datetime4">
              <a:rPr lang="en-GB" smtClean="0"/>
              <a:pPr/>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46</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19" name="Content Placeholder 18"/>
          <p:cNvSpPr>
            <a:spLocks noGrp="1"/>
          </p:cNvSpPr>
          <p:nvPr>
            <p:ph sz="quarter" idx="13"/>
          </p:nvPr>
        </p:nvSpPr>
        <p:spPr>
          <a:xfrm>
            <a:off x="306000" y="3454062"/>
            <a:ext cx="4111200" cy="1380737"/>
          </a:xfrm>
        </p:spPr>
        <p:txBody>
          <a:bodyPr/>
          <a:lstStyle/>
          <a:p>
            <a:pPr marL="0" indent="0">
              <a:buNone/>
            </a:pPr>
            <a:r>
              <a:rPr lang="en-GB" dirty="0" err="1" smtClean="0"/>
              <a:t>Ut</a:t>
            </a:r>
            <a:r>
              <a:rPr lang="en-GB" dirty="0" smtClean="0"/>
              <a:t> </a:t>
            </a:r>
            <a:r>
              <a:rPr lang="en-GB" dirty="0" err="1" smtClean="0"/>
              <a:t>wisi</a:t>
            </a:r>
            <a:r>
              <a:rPr lang="en-GB" dirty="0" smtClean="0"/>
              <a:t> </a:t>
            </a:r>
            <a:r>
              <a:rPr lang="en-GB" dirty="0" err="1" smtClean="0">
                <a:solidFill>
                  <a:schemeClr val="accent1"/>
                </a:solidFill>
              </a:rPr>
              <a:t>enim</a:t>
            </a:r>
            <a:r>
              <a:rPr lang="en-GB" dirty="0" smtClean="0">
                <a:solidFill>
                  <a:schemeClr val="accent1"/>
                </a:solidFill>
              </a:rPr>
              <a:t> ad minim </a:t>
            </a:r>
            <a:r>
              <a:rPr lang="en-GB" dirty="0" err="1" smtClean="0">
                <a:solidFill>
                  <a:schemeClr val="accent1"/>
                </a:solidFill>
              </a:rPr>
              <a:t>veniam</a:t>
            </a:r>
            <a:r>
              <a:rPr lang="en-GB" dirty="0" smtClean="0"/>
              <a:t>, </a:t>
            </a:r>
            <a:r>
              <a:rPr lang="en-GB" dirty="0" err="1" smtClean="0"/>
              <a:t>quis</a:t>
            </a:r>
            <a:r>
              <a:rPr lang="en-GB" dirty="0" smtClean="0"/>
              <a:t> </a:t>
            </a:r>
            <a:r>
              <a:rPr lang="en-GB" dirty="0" err="1" smtClean="0"/>
              <a:t>nostrud</a:t>
            </a:r>
            <a:r>
              <a:rPr lang="en-GB" dirty="0" smtClean="0"/>
              <a:t> </a:t>
            </a:r>
            <a:r>
              <a:rPr lang="en-GB" dirty="0" err="1" smtClean="0"/>
              <a:t>exerci</a:t>
            </a:r>
            <a:r>
              <a:rPr lang="en-GB" dirty="0" smtClean="0"/>
              <a:t> </a:t>
            </a:r>
            <a:r>
              <a:rPr lang="en-GB" dirty="0" err="1" smtClean="0"/>
              <a:t>tation</a:t>
            </a:r>
            <a:r>
              <a:rPr lang="en-GB" dirty="0" smtClean="0"/>
              <a:t> </a:t>
            </a:r>
            <a:r>
              <a:rPr lang="en-GB" dirty="0" err="1" smtClean="0"/>
              <a:t>ullamcorper</a:t>
            </a:r>
            <a:r>
              <a:rPr lang="en-GB" dirty="0" smtClean="0"/>
              <a:t> </a:t>
            </a:r>
            <a:r>
              <a:rPr lang="en-GB" dirty="0" err="1" smtClean="0"/>
              <a:t>suscipit</a:t>
            </a:r>
            <a:r>
              <a:rPr lang="en-GB" dirty="0" smtClean="0"/>
              <a:t> </a:t>
            </a:r>
            <a:r>
              <a:rPr lang="en-GB" dirty="0" err="1" smtClean="0"/>
              <a:t>lobortis</a:t>
            </a:r>
            <a:r>
              <a:rPr lang="en-GB" dirty="0" smtClean="0"/>
              <a:t> </a:t>
            </a:r>
            <a:r>
              <a:rPr lang="en-GB" dirty="0" err="1" smtClean="0"/>
              <a:t>nisl</a:t>
            </a:r>
            <a:r>
              <a:rPr lang="en-GB" dirty="0" smtClean="0"/>
              <a:t> </a:t>
            </a:r>
            <a:r>
              <a:rPr lang="en-GB" dirty="0" err="1" smtClean="0"/>
              <a:t>ut</a:t>
            </a:r>
            <a:r>
              <a:rPr lang="en-GB" dirty="0" smtClean="0"/>
              <a:t> </a:t>
            </a:r>
            <a:r>
              <a:rPr lang="en-GB" dirty="0" err="1" smtClean="0"/>
              <a:t>aliquip</a:t>
            </a:r>
            <a:r>
              <a:rPr lang="en-GB" dirty="0" smtClean="0"/>
              <a:t> ex </a:t>
            </a:r>
            <a:r>
              <a:rPr lang="en-GB" dirty="0" err="1" smtClean="0"/>
              <a:t>ea</a:t>
            </a:r>
            <a:r>
              <a:rPr lang="en-GB" dirty="0" smtClean="0"/>
              <a:t> </a:t>
            </a:r>
            <a:r>
              <a:rPr lang="en-GB" dirty="0" err="1" smtClean="0"/>
              <a:t>commodo</a:t>
            </a:r>
            <a:r>
              <a:rPr lang="en-GB" dirty="0" smtClean="0"/>
              <a:t> </a:t>
            </a:r>
            <a:r>
              <a:rPr lang="en-GB" dirty="0" err="1" smtClean="0"/>
              <a:t>consequat</a:t>
            </a:r>
            <a:r>
              <a:rPr lang="en-GB" dirty="0" smtClean="0"/>
              <a:t>. </a:t>
            </a:r>
            <a:r>
              <a:rPr lang="en-GB" dirty="0" err="1" smtClean="0"/>
              <a:t>Duis</a:t>
            </a:r>
            <a:r>
              <a:rPr lang="en-GB" dirty="0" smtClean="0"/>
              <a:t> </a:t>
            </a:r>
            <a:r>
              <a:rPr lang="en-GB" dirty="0" err="1" smtClean="0"/>
              <a:t>autem</a:t>
            </a:r>
            <a:r>
              <a:rPr lang="en-GB" dirty="0" smtClean="0"/>
              <a:t> </a:t>
            </a:r>
            <a:r>
              <a:rPr lang="en-GB" dirty="0" err="1" smtClean="0"/>
              <a:t>vel</a:t>
            </a:r>
            <a:r>
              <a:rPr lang="en-GB" dirty="0" smtClean="0"/>
              <a:t> </a:t>
            </a:r>
            <a:r>
              <a:rPr lang="en-GB" dirty="0" err="1" smtClean="0"/>
              <a:t>eum</a:t>
            </a:r>
            <a:r>
              <a:rPr lang="en-GB" dirty="0" smtClean="0"/>
              <a:t> </a:t>
            </a:r>
            <a:r>
              <a:rPr lang="en-GB" dirty="0" err="1" smtClean="0"/>
              <a:t>iriure</a:t>
            </a:r>
            <a:r>
              <a:rPr lang="en-GB" dirty="0" smtClean="0"/>
              <a:t> </a:t>
            </a:r>
            <a:r>
              <a:rPr lang="en-GB" dirty="0" err="1" smtClean="0"/>
              <a:t>dolor</a:t>
            </a:r>
            <a:r>
              <a:rPr lang="en-GB" dirty="0" smtClean="0"/>
              <a:t> in </a:t>
            </a:r>
            <a:r>
              <a:rPr lang="en-GB" dirty="0" err="1" smtClean="0"/>
              <a:t>hendrerit</a:t>
            </a:r>
            <a:r>
              <a:rPr lang="en-GB" dirty="0" smtClean="0"/>
              <a:t> in </a:t>
            </a:r>
            <a:r>
              <a:rPr lang="en-GB" dirty="0" err="1" smtClean="0">
                <a:solidFill>
                  <a:schemeClr val="accent1"/>
                </a:solidFill>
              </a:rPr>
              <a:t>vulputate</a:t>
            </a:r>
            <a:r>
              <a:rPr lang="en-GB" dirty="0" smtClean="0">
                <a:solidFill>
                  <a:schemeClr val="accent1"/>
                </a:solidFill>
              </a:rPr>
              <a:t> </a:t>
            </a:r>
            <a:r>
              <a:rPr lang="en-GB" dirty="0" err="1" smtClean="0">
                <a:solidFill>
                  <a:schemeClr val="accent1"/>
                </a:solidFill>
              </a:rPr>
              <a:t>velit</a:t>
            </a:r>
            <a:r>
              <a:rPr lang="en-GB" dirty="0" smtClean="0">
                <a:solidFill>
                  <a:schemeClr val="accent1"/>
                </a:solidFill>
              </a:rPr>
              <a:t> </a:t>
            </a:r>
            <a:r>
              <a:rPr lang="en-GB" dirty="0" err="1" smtClean="0">
                <a:solidFill>
                  <a:schemeClr val="accent1"/>
                </a:solidFill>
              </a:rPr>
              <a:t>esse</a:t>
            </a:r>
            <a:r>
              <a:rPr lang="en-GB" dirty="0" smtClean="0">
                <a:solidFill>
                  <a:schemeClr val="accent1"/>
                </a:solidFill>
              </a:rPr>
              <a:t> </a:t>
            </a:r>
            <a:r>
              <a:rPr lang="en-GB" dirty="0" err="1" smtClean="0">
                <a:solidFill>
                  <a:schemeClr val="accent1"/>
                </a:solidFill>
              </a:rPr>
              <a:t>molestie</a:t>
            </a:r>
            <a:r>
              <a:rPr lang="en-GB" dirty="0" smtClean="0"/>
              <a:t> </a:t>
            </a:r>
            <a:r>
              <a:rPr lang="en-GB" dirty="0" err="1" smtClean="0"/>
              <a:t>consequat</a:t>
            </a:r>
            <a:r>
              <a:rPr lang="en-GB" dirty="0" smtClean="0"/>
              <a:t>, </a:t>
            </a:r>
            <a:r>
              <a:rPr lang="en-GB" dirty="0" err="1" smtClean="0"/>
              <a:t>vel</a:t>
            </a:r>
            <a:r>
              <a:rPr lang="en-GB" dirty="0" smtClean="0"/>
              <a:t> </a:t>
            </a:r>
            <a:r>
              <a:rPr lang="en-GB" dirty="0" err="1" smtClean="0"/>
              <a:t>illum</a:t>
            </a:r>
            <a:r>
              <a:rPr lang="en-GB" dirty="0" smtClean="0"/>
              <a:t> </a:t>
            </a:r>
            <a:r>
              <a:rPr lang="en-GB" dirty="0" err="1" smtClean="0"/>
              <a:t>dolore</a:t>
            </a:r>
            <a:r>
              <a:rPr lang="en-GB" dirty="0" smtClean="0"/>
              <a:t> </a:t>
            </a:r>
            <a:r>
              <a:rPr lang="en-GB" dirty="0" err="1" smtClean="0"/>
              <a:t>eu</a:t>
            </a:r>
            <a:r>
              <a:rPr lang="en-GB" dirty="0" smtClean="0"/>
              <a:t> </a:t>
            </a:r>
            <a:r>
              <a:rPr lang="en-GB" dirty="0" err="1" smtClean="0"/>
              <a:t>feugiat</a:t>
            </a:r>
            <a:r>
              <a:rPr lang="en-GB" dirty="0" smtClean="0"/>
              <a:t> null.</a:t>
            </a:r>
          </a:p>
          <a:p>
            <a:pPr marL="0" indent="0">
              <a:buNone/>
            </a:pPr>
            <a:endParaRPr lang="en-GB" dirty="0"/>
          </a:p>
        </p:txBody>
      </p:sp>
      <p:sp>
        <p:nvSpPr>
          <p:cNvPr id="20" name="Content Placeholder 19"/>
          <p:cNvSpPr>
            <a:spLocks noGrp="1"/>
          </p:cNvSpPr>
          <p:nvPr>
            <p:ph sz="quarter" idx="14"/>
          </p:nvPr>
        </p:nvSpPr>
        <p:spPr>
          <a:xfrm>
            <a:off x="4723200" y="1623036"/>
            <a:ext cx="4111200" cy="3211763"/>
          </a:xfrm>
        </p:spPr>
        <p:txBody>
          <a:bodyPr/>
          <a:lstStyle/>
          <a:p>
            <a:pPr marL="0" indent="0">
              <a:buNone/>
            </a:pPr>
            <a:r>
              <a:rPr lang="en-GB" dirty="0" err="1" smtClean="0"/>
              <a:t>Praesent</a:t>
            </a:r>
            <a:r>
              <a:rPr lang="en-GB" dirty="0" smtClean="0"/>
              <a:t> </a:t>
            </a:r>
            <a:r>
              <a:rPr lang="en-GB" dirty="0" err="1" smtClean="0"/>
              <a:t>luptatum</a:t>
            </a:r>
            <a:r>
              <a:rPr lang="en-GB" dirty="0" smtClean="0"/>
              <a:t> </a:t>
            </a:r>
            <a:r>
              <a:rPr lang="en-GB" dirty="0" err="1" smtClean="0"/>
              <a:t>zzril</a:t>
            </a:r>
            <a:r>
              <a:rPr lang="en-GB" dirty="0" smtClean="0"/>
              <a:t> </a:t>
            </a:r>
            <a:r>
              <a:rPr lang="en-GB" dirty="0" err="1" smtClean="0"/>
              <a:t>delenit</a:t>
            </a:r>
            <a:r>
              <a:rPr lang="en-GB" dirty="0" smtClean="0"/>
              <a:t> </a:t>
            </a:r>
            <a:r>
              <a:rPr lang="en-GB" dirty="0" err="1" smtClean="0"/>
              <a:t>augue</a:t>
            </a:r>
            <a:r>
              <a:rPr lang="en-GB" dirty="0" smtClean="0"/>
              <a:t> </a:t>
            </a:r>
            <a:r>
              <a:rPr lang="en-GB" dirty="0" err="1" smtClean="0"/>
              <a:t>duis</a:t>
            </a:r>
            <a:r>
              <a:rPr lang="en-GB" dirty="0" smtClean="0"/>
              <a:t> </a:t>
            </a:r>
            <a:r>
              <a:rPr lang="en-GB" dirty="0" err="1" smtClean="0"/>
              <a:t>dolore</a:t>
            </a:r>
            <a:r>
              <a:rPr lang="en-GB" dirty="0" smtClean="0"/>
              <a:t> </a:t>
            </a:r>
            <a:r>
              <a:rPr lang="en-GB" dirty="0" err="1" smtClean="0"/>
              <a:t>feugait</a:t>
            </a:r>
            <a:r>
              <a:rPr lang="en-GB" dirty="0" smtClean="0"/>
              <a:t> </a:t>
            </a:r>
            <a:r>
              <a:rPr lang="en-GB" dirty="0" err="1" smtClean="0"/>
              <a:t>nulla</a:t>
            </a:r>
            <a:r>
              <a:rPr lang="en-GB" dirty="0" smtClean="0"/>
              <a:t> </a:t>
            </a:r>
            <a:r>
              <a:rPr lang="en-GB" dirty="0" err="1" smtClean="0"/>
              <a:t>facilisi</a:t>
            </a:r>
            <a:r>
              <a:rPr lang="en-GB" dirty="0" smtClean="0"/>
              <a:t>.</a:t>
            </a:r>
          </a:p>
          <a:p>
            <a:r>
              <a:rPr lang="en-GB" dirty="0" smtClean="0"/>
              <a:t>Lorem ipsum </a:t>
            </a:r>
            <a:r>
              <a:rPr lang="en-GB" dirty="0" err="1" smtClean="0"/>
              <a:t>dolor</a:t>
            </a:r>
            <a:r>
              <a:rPr lang="en-GB" dirty="0" smtClean="0"/>
              <a:t> sit </a:t>
            </a:r>
            <a:r>
              <a:rPr lang="en-GB" dirty="0" err="1" smtClean="0"/>
              <a:t>amet</a:t>
            </a:r>
            <a:r>
              <a:rPr lang="en-GB" dirty="0" smtClean="0"/>
              <a:t>, </a:t>
            </a:r>
            <a:r>
              <a:rPr lang="en-GB" dirty="0" err="1" smtClean="0"/>
              <a:t>consectetuer</a:t>
            </a:r>
            <a:r>
              <a:rPr lang="en-GB" dirty="0" smtClean="0"/>
              <a:t> </a:t>
            </a:r>
            <a:r>
              <a:rPr lang="en-GB" dirty="0" err="1" smtClean="0"/>
              <a:t>adipiscing</a:t>
            </a:r>
            <a:r>
              <a:rPr lang="en-GB" dirty="0" smtClean="0"/>
              <a:t> </a:t>
            </a:r>
            <a:r>
              <a:rPr lang="en-GB" dirty="0" err="1" smtClean="0"/>
              <a:t>elit</a:t>
            </a:r>
            <a:r>
              <a:rPr lang="en-GB" dirty="0" smtClean="0"/>
              <a:t>, </a:t>
            </a:r>
            <a:r>
              <a:rPr lang="en-GB" dirty="0" err="1" smtClean="0"/>
              <a:t>sed</a:t>
            </a:r>
            <a:r>
              <a:rPr lang="en-GB" dirty="0" smtClean="0"/>
              <a:t> </a:t>
            </a:r>
            <a:r>
              <a:rPr lang="en-GB" dirty="0" err="1" smtClean="0"/>
              <a:t>diam</a:t>
            </a:r>
            <a:endParaRPr lang="en-GB" dirty="0" smtClean="0"/>
          </a:p>
          <a:p>
            <a:pPr marL="270000" lvl="1" indent="0">
              <a:buNone/>
            </a:pPr>
            <a:r>
              <a:rPr lang="en-GB" dirty="0" err="1" smtClean="0"/>
              <a:t>luptatum</a:t>
            </a:r>
            <a:r>
              <a:rPr lang="en-GB" dirty="0" smtClean="0"/>
              <a:t> </a:t>
            </a:r>
            <a:r>
              <a:rPr lang="en-GB" dirty="0" err="1" smtClean="0">
                <a:solidFill>
                  <a:schemeClr val="accent1"/>
                </a:solidFill>
              </a:rPr>
              <a:t>zzril</a:t>
            </a:r>
            <a:r>
              <a:rPr lang="en-GB" dirty="0" smtClean="0">
                <a:solidFill>
                  <a:schemeClr val="accent1"/>
                </a:solidFill>
              </a:rPr>
              <a:t> </a:t>
            </a:r>
            <a:r>
              <a:rPr lang="en-GB" dirty="0" err="1" smtClean="0">
                <a:solidFill>
                  <a:schemeClr val="accent1"/>
                </a:solidFill>
              </a:rPr>
              <a:t>delenit</a:t>
            </a:r>
            <a:r>
              <a:rPr lang="en-GB" dirty="0" smtClean="0">
                <a:solidFill>
                  <a:schemeClr val="accent1"/>
                </a:solidFill>
              </a:rPr>
              <a:t> </a:t>
            </a:r>
            <a:r>
              <a:rPr lang="en-GB" dirty="0" err="1" smtClean="0"/>
              <a:t>augue</a:t>
            </a:r>
            <a:r>
              <a:rPr lang="en-GB" dirty="0" smtClean="0"/>
              <a:t> </a:t>
            </a:r>
            <a:r>
              <a:rPr lang="en-GB" dirty="0" err="1" smtClean="0"/>
              <a:t>duis</a:t>
            </a:r>
            <a:r>
              <a:rPr lang="en-GB" dirty="0" smtClean="0"/>
              <a:t> </a:t>
            </a:r>
            <a:r>
              <a:rPr lang="en-GB" dirty="0" err="1" smtClean="0"/>
              <a:t>dolore</a:t>
            </a:r>
            <a:endParaRPr lang="en-GB" dirty="0" smtClean="0"/>
          </a:p>
          <a:p>
            <a:pPr marL="0" indent="0">
              <a:buNone/>
            </a:pPr>
            <a:r>
              <a:rPr lang="en-GB" dirty="0" err="1" smtClean="0"/>
              <a:t>Augue</a:t>
            </a:r>
            <a:r>
              <a:rPr lang="en-GB" dirty="0" smtClean="0"/>
              <a:t> </a:t>
            </a:r>
            <a:r>
              <a:rPr lang="en-GB" dirty="0" err="1" smtClean="0"/>
              <a:t>duis</a:t>
            </a:r>
            <a:r>
              <a:rPr lang="en-GB" dirty="0" smtClean="0"/>
              <a:t> </a:t>
            </a:r>
            <a:r>
              <a:rPr lang="en-GB" dirty="0" err="1" smtClean="0"/>
              <a:t>dolore</a:t>
            </a:r>
            <a:r>
              <a:rPr lang="en-GB" dirty="0" smtClean="0"/>
              <a:t> </a:t>
            </a:r>
            <a:r>
              <a:rPr lang="en-GB" dirty="0" err="1" smtClean="0"/>
              <a:t>te</a:t>
            </a:r>
            <a:r>
              <a:rPr lang="en-GB" dirty="0" smtClean="0"/>
              <a:t> </a:t>
            </a:r>
            <a:r>
              <a:rPr lang="en-GB" dirty="0" err="1" smtClean="0"/>
              <a:t>feugait</a:t>
            </a:r>
            <a:r>
              <a:rPr lang="en-GB" dirty="0" smtClean="0"/>
              <a:t> </a:t>
            </a:r>
            <a:r>
              <a:rPr lang="en-GB" dirty="0" err="1" smtClean="0"/>
              <a:t>nulla</a:t>
            </a:r>
            <a:r>
              <a:rPr lang="en-GB" dirty="0" smtClean="0"/>
              <a:t> </a:t>
            </a:r>
            <a:r>
              <a:rPr lang="en-GB" dirty="0" err="1" smtClean="0"/>
              <a:t>facilisi</a:t>
            </a:r>
            <a:r>
              <a:rPr lang="en-GB" dirty="0" smtClean="0"/>
              <a:t>.</a:t>
            </a:r>
          </a:p>
          <a:p>
            <a:r>
              <a:rPr lang="en-GB" dirty="0" err="1" smtClean="0"/>
              <a:t>blandit</a:t>
            </a:r>
            <a:r>
              <a:rPr lang="en-GB" dirty="0" smtClean="0"/>
              <a:t> </a:t>
            </a:r>
            <a:r>
              <a:rPr lang="en-GB" dirty="0" err="1" smtClean="0"/>
              <a:t>praesent</a:t>
            </a:r>
            <a:r>
              <a:rPr lang="en-GB" dirty="0" smtClean="0"/>
              <a:t> </a:t>
            </a:r>
            <a:r>
              <a:rPr lang="en-GB" dirty="0" err="1" smtClean="0"/>
              <a:t>luptatum</a:t>
            </a:r>
            <a:r>
              <a:rPr lang="en-GB" dirty="0" smtClean="0"/>
              <a:t> </a:t>
            </a:r>
            <a:r>
              <a:rPr lang="en-GB" dirty="0" err="1" smtClean="0"/>
              <a:t>zzril</a:t>
            </a:r>
            <a:r>
              <a:rPr lang="en-GB" dirty="0" smtClean="0"/>
              <a:t> </a:t>
            </a:r>
            <a:r>
              <a:rPr lang="en-GB" dirty="0" err="1" smtClean="0"/>
              <a:t>delenit</a:t>
            </a:r>
            <a:r>
              <a:rPr lang="en-GB" dirty="0" smtClean="0"/>
              <a:t> </a:t>
            </a:r>
            <a:r>
              <a:rPr lang="en-GB" dirty="0" err="1" smtClean="0"/>
              <a:t>augue</a:t>
            </a:r>
            <a:r>
              <a:rPr lang="en-GB" dirty="0" smtClean="0"/>
              <a:t> </a:t>
            </a:r>
            <a:r>
              <a:rPr lang="en-GB" dirty="0" err="1" smtClean="0"/>
              <a:t>duis</a:t>
            </a:r>
            <a:r>
              <a:rPr lang="en-GB" dirty="0" smtClean="0"/>
              <a:t> </a:t>
            </a:r>
            <a:r>
              <a:rPr lang="en-GB" dirty="0" err="1" smtClean="0"/>
              <a:t>dolore</a:t>
            </a:r>
            <a:r>
              <a:rPr lang="en-GB" dirty="0" smtClean="0"/>
              <a:t> </a:t>
            </a:r>
            <a:r>
              <a:rPr lang="en-GB" dirty="0" err="1" smtClean="0"/>
              <a:t>te</a:t>
            </a:r>
            <a:r>
              <a:rPr lang="en-GB" dirty="0" smtClean="0"/>
              <a:t> </a:t>
            </a:r>
            <a:r>
              <a:rPr lang="en-GB" dirty="0" err="1" smtClean="0"/>
              <a:t>feugait</a:t>
            </a:r>
            <a:r>
              <a:rPr lang="en-GB" dirty="0" smtClean="0"/>
              <a:t> </a:t>
            </a:r>
            <a:r>
              <a:rPr lang="en-GB" dirty="0" err="1" smtClean="0"/>
              <a:t>nulla</a:t>
            </a:r>
            <a:r>
              <a:rPr lang="en-GB" dirty="0" smtClean="0"/>
              <a:t> </a:t>
            </a:r>
            <a:r>
              <a:rPr lang="en-GB" dirty="0" err="1" smtClean="0"/>
              <a:t>facilisi</a:t>
            </a:r>
            <a:r>
              <a:rPr lang="en-GB" dirty="0" smtClean="0"/>
              <a:t>.</a:t>
            </a:r>
          </a:p>
          <a:p>
            <a:r>
              <a:rPr lang="en-GB" dirty="0" err="1" smtClean="0"/>
              <a:t>trud</a:t>
            </a:r>
            <a:r>
              <a:rPr lang="en-GB" dirty="0" smtClean="0"/>
              <a:t> </a:t>
            </a:r>
            <a:r>
              <a:rPr lang="en-GB" dirty="0" err="1" smtClean="0"/>
              <a:t>exerci</a:t>
            </a:r>
            <a:r>
              <a:rPr lang="en-GB" dirty="0" smtClean="0"/>
              <a:t> </a:t>
            </a:r>
            <a:r>
              <a:rPr lang="en-GB" dirty="0" err="1" smtClean="0"/>
              <a:t>tation</a:t>
            </a:r>
            <a:r>
              <a:rPr lang="en-GB" dirty="0" smtClean="0"/>
              <a:t> </a:t>
            </a:r>
            <a:r>
              <a:rPr lang="en-GB" dirty="0" err="1" smtClean="0">
                <a:solidFill>
                  <a:schemeClr val="accent1"/>
                </a:solidFill>
              </a:rPr>
              <a:t>ullamcorper</a:t>
            </a:r>
            <a:r>
              <a:rPr lang="en-GB" dirty="0" smtClean="0">
                <a:solidFill>
                  <a:schemeClr val="accent1"/>
                </a:solidFill>
              </a:rPr>
              <a:t> </a:t>
            </a:r>
            <a:r>
              <a:rPr lang="en-GB" dirty="0" err="1" smtClean="0">
                <a:solidFill>
                  <a:schemeClr val="accent1"/>
                </a:solidFill>
              </a:rPr>
              <a:t>suscipit</a:t>
            </a:r>
            <a:r>
              <a:rPr lang="en-GB" dirty="0" smtClean="0">
                <a:solidFill>
                  <a:schemeClr val="accent1"/>
                </a:solidFill>
              </a:rPr>
              <a:t> </a:t>
            </a:r>
            <a:r>
              <a:rPr lang="en-GB" dirty="0" err="1" smtClean="0"/>
              <a:t>lobortis</a:t>
            </a:r>
            <a:r>
              <a:rPr lang="en-GB" dirty="0" smtClean="0"/>
              <a:t> </a:t>
            </a:r>
            <a:r>
              <a:rPr lang="en-GB" dirty="0" err="1" smtClean="0"/>
              <a:t>nisl</a:t>
            </a:r>
            <a:r>
              <a:rPr lang="en-GB" dirty="0" smtClean="0"/>
              <a:t> </a:t>
            </a:r>
            <a:r>
              <a:rPr lang="en-GB" dirty="0" err="1" smtClean="0"/>
              <a:t>ut</a:t>
            </a:r>
            <a:r>
              <a:rPr lang="en-GB" dirty="0" smtClean="0"/>
              <a:t> </a:t>
            </a:r>
            <a:r>
              <a:rPr lang="en-GB" dirty="0" err="1" smtClean="0"/>
              <a:t>aliquip</a:t>
            </a:r>
            <a:r>
              <a:rPr lang="en-GB" dirty="0" smtClean="0"/>
              <a:t> ex </a:t>
            </a:r>
            <a:r>
              <a:rPr lang="en-GB" dirty="0" err="1" smtClean="0"/>
              <a:t>ea</a:t>
            </a:r>
            <a:r>
              <a:rPr lang="en-GB" dirty="0" smtClean="0"/>
              <a:t> </a:t>
            </a:r>
            <a:r>
              <a:rPr lang="en-GB" dirty="0" err="1" smtClean="0"/>
              <a:t>commodo</a:t>
            </a:r>
            <a:r>
              <a:rPr lang="en-GB" dirty="0" smtClean="0"/>
              <a:t> </a:t>
            </a:r>
            <a:r>
              <a:rPr lang="en-GB" dirty="0" err="1" smtClean="0"/>
              <a:t>consequat</a:t>
            </a:r>
            <a:endParaRPr lang="en-GB" dirty="0"/>
          </a:p>
        </p:txBody>
      </p:sp>
      <p:sp>
        <p:nvSpPr>
          <p:cNvPr id="7" name="Text Placeholder 6"/>
          <p:cNvSpPr>
            <a:spLocks noGrp="1"/>
          </p:cNvSpPr>
          <p:nvPr>
            <p:ph type="body" idx="1"/>
          </p:nvPr>
        </p:nvSpPr>
        <p:spPr/>
        <p:txBody>
          <a:bodyPr/>
          <a:lstStyle/>
          <a:p>
            <a:r>
              <a:rPr lang="en-GB" dirty="0" err="1" smtClean="0"/>
              <a:t>Duis</a:t>
            </a:r>
            <a:r>
              <a:rPr lang="en-GB" dirty="0" smtClean="0"/>
              <a:t> </a:t>
            </a:r>
            <a:r>
              <a:rPr lang="en-GB" dirty="0" err="1" smtClean="0"/>
              <a:t>autem</a:t>
            </a:r>
            <a:r>
              <a:rPr lang="en-GB" dirty="0" smtClean="0"/>
              <a:t> </a:t>
            </a:r>
            <a:r>
              <a:rPr lang="en-GB" dirty="0" err="1" smtClean="0"/>
              <a:t>vel</a:t>
            </a:r>
            <a:r>
              <a:rPr lang="en-GB" dirty="0" smtClean="0"/>
              <a:t> </a:t>
            </a:r>
            <a:r>
              <a:rPr lang="en-GB" dirty="0" err="1" smtClean="0"/>
              <a:t>eum</a:t>
            </a:r>
            <a:r>
              <a:rPr lang="en-GB" dirty="0" smtClean="0"/>
              <a:t> </a:t>
            </a:r>
            <a:r>
              <a:rPr lang="en-GB" dirty="0" err="1" smtClean="0"/>
              <a:t>iriure</a:t>
            </a:r>
            <a:r>
              <a:rPr lang="en-GB" dirty="0" smtClean="0"/>
              <a:t> </a:t>
            </a:r>
            <a:r>
              <a:rPr lang="en-GB" dirty="0" err="1" smtClean="0"/>
              <a:t>dolor</a:t>
            </a:r>
            <a:endParaRPr lang="en-GB" dirty="0" smtClean="0"/>
          </a:p>
          <a:p>
            <a:endParaRPr lang="en-GB" dirty="0"/>
          </a:p>
        </p:txBody>
      </p:sp>
      <p:sp>
        <p:nvSpPr>
          <p:cNvPr id="8" name="Text Placeholder 7"/>
          <p:cNvSpPr>
            <a:spLocks noGrp="1"/>
          </p:cNvSpPr>
          <p:nvPr>
            <p:ph type="body" sz="quarter" idx="3"/>
          </p:nvPr>
        </p:nvSpPr>
        <p:spPr/>
        <p:txBody>
          <a:bodyPr/>
          <a:lstStyle/>
          <a:p>
            <a:r>
              <a:rPr lang="en-GB" dirty="0" smtClean="0"/>
              <a:t>Et </a:t>
            </a:r>
            <a:r>
              <a:rPr lang="en-GB" dirty="0" err="1" smtClean="0"/>
              <a:t>iusto</a:t>
            </a:r>
            <a:r>
              <a:rPr lang="en-GB" dirty="0" smtClean="0"/>
              <a:t> </a:t>
            </a:r>
            <a:r>
              <a:rPr lang="en-GB" dirty="0" err="1" smtClean="0"/>
              <a:t>odio</a:t>
            </a:r>
            <a:r>
              <a:rPr lang="en-GB" dirty="0" smtClean="0"/>
              <a:t> </a:t>
            </a:r>
            <a:r>
              <a:rPr lang="en-GB" dirty="0" err="1" smtClean="0"/>
              <a:t>dignissim</a:t>
            </a:r>
            <a:r>
              <a:rPr lang="en-GB" dirty="0" smtClean="0"/>
              <a:t> qui </a:t>
            </a:r>
            <a:r>
              <a:rPr lang="en-GB" dirty="0" err="1" smtClean="0"/>
              <a:t>blandit</a:t>
            </a:r>
            <a:r>
              <a:rPr lang="en-GB" dirty="0" smtClean="0"/>
              <a:t> </a:t>
            </a:r>
            <a:r>
              <a:rPr lang="en-GB" dirty="0" err="1" smtClean="0"/>
              <a:t>praesent</a:t>
            </a:r>
            <a:endParaRPr lang="en-GB" dirty="0" smtClean="0"/>
          </a:p>
          <a:p>
            <a:endParaRPr lang="en-GB" dirty="0"/>
          </a:p>
        </p:txBody>
      </p:sp>
      <p:cxnSp>
        <p:nvCxnSpPr>
          <p:cNvPr id="11" name="Gerader Verbinder 16"/>
          <p:cNvCxnSpPr/>
          <p:nvPr/>
        </p:nvCxnSpPr>
        <p:spPr>
          <a:xfrm>
            <a:off x="306000" y="1530000"/>
            <a:ext cx="41112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Gerader Verbinder 17"/>
          <p:cNvCxnSpPr/>
          <p:nvPr/>
        </p:nvCxnSpPr>
        <p:spPr>
          <a:xfrm>
            <a:off x="4723200" y="1530000"/>
            <a:ext cx="4111200" cy="0"/>
          </a:xfrm>
          <a:prstGeom prst="line">
            <a:avLst/>
          </a:prstGeom>
          <a:ln w="12700"/>
        </p:spPr>
        <p:style>
          <a:lnRef idx="1">
            <a:schemeClr val="accent1"/>
          </a:lnRef>
          <a:fillRef idx="0">
            <a:schemeClr val="accent1"/>
          </a:fillRef>
          <a:effectRef idx="0">
            <a:schemeClr val="accent1"/>
          </a:effectRef>
          <a:fontRef idx="minor">
            <a:schemeClr val="tx1"/>
          </a:fontRef>
        </p:style>
      </p:cxnSp>
      <p:pic>
        <p:nvPicPr>
          <p:cNvPr id="21" name="Inhaltsplatzhalter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388" y="1623037"/>
            <a:ext cx="4110037" cy="1737990"/>
          </a:xfrm>
          <a:prstGeom prst="rect">
            <a:avLst/>
          </a:prstGeom>
        </p:spPr>
      </p:pic>
      <p:sp>
        <p:nvSpPr>
          <p:cNvPr id="22" name="Textplatzhalter 5"/>
          <p:cNvSpPr txBox="1">
            <a:spLocks/>
          </p:cNvSpPr>
          <p:nvPr/>
        </p:nvSpPr>
        <p:spPr>
          <a:xfrm>
            <a:off x="2256425" y="3145027"/>
            <a:ext cx="2160000" cy="216000"/>
          </a:xfrm>
          <a:prstGeom prst="rect">
            <a:avLst/>
          </a:prstGeom>
        </p:spPr>
        <p:txBody>
          <a:bodyPr vert="horz" wrap="none" lIns="72000" tIns="72000" rIns="72000" bIns="72000" rtlCol="0" anchor="ctr" anchorCtr="0">
            <a:noAutofit/>
          </a:bodyPr>
          <a:lstStyle/>
          <a:p>
            <a:pPr algn="r"/>
            <a:r>
              <a:rPr lang="en-GB" sz="600" noProof="1" smtClean="0">
                <a:solidFill>
                  <a:prstClr val="white"/>
                </a:solidFill>
              </a:rPr>
              <a:t> Quelle: Verwendung unter Lizenz von shutterstock.com</a:t>
            </a:r>
            <a:endParaRPr lang="en-GB" sz="600" noProof="1">
              <a:solidFill>
                <a:prstClr val="white"/>
              </a:solidFill>
            </a:endParaRPr>
          </a:p>
        </p:txBody>
      </p:sp>
    </p:spTree>
    <p:extLst>
      <p:ext uri="{BB962C8B-B14F-4D97-AF65-F5344CB8AC3E}">
        <p14:creationId xmlns:p14="http://schemas.microsoft.com/office/powerpoint/2010/main" val="303452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ullamcorper</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a:t>
            </a:r>
          </a:p>
        </p:txBody>
      </p:sp>
      <p:sp>
        <p:nvSpPr>
          <p:cNvPr id="3" name="Date Placeholder 2"/>
          <p:cNvSpPr>
            <a:spLocks noGrp="1"/>
          </p:cNvSpPr>
          <p:nvPr>
            <p:ph type="dt" sz="half" idx="10"/>
          </p:nvPr>
        </p:nvSpPr>
        <p:spPr/>
        <p:txBody>
          <a:bodyPr/>
          <a:lstStyle/>
          <a:p>
            <a:fld id="{BCD869F0-66A5-4878-B65B-19C8A7324AA5}"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47</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pic>
        <p:nvPicPr>
          <p:cNvPr id="6" name="Grafik 32"/>
          <p:cNvPicPr>
            <a:picLocks noChangeAspect="1"/>
          </p:cNvPicPr>
          <p:nvPr/>
        </p:nvPicPr>
        <p:blipFill rotWithShape="1">
          <a:blip r:embed="rId2">
            <a:extLst>
              <a:ext uri="{BEBA8EAE-BF5A-486C-A8C5-ECC9F3942E4B}">
                <a14:imgProps xmlns:a14="http://schemas.microsoft.com/office/drawing/2010/main">
                  <a14:imgLayer r:embed="rId3">
                    <a14:imgEffect>
                      <a14:colorTemperature colorTemp="4700"/>
                    </a14:imgEffect>
                    <a14:imgEffect>
                      <a14:brightnessContrast bright="-8000"/>
                    </a14:imgEffect>
                  </a14:imgLayer>
                </a14:imgProps>
              </a:ext>
            </a:extLst>
          </a:blip>
          <a:srcRect l="11986" t="6763" r="4948" b="9225"/>
          <a:stretch/>
        </p:blipFill>
        <p:spPr>
          <a:xfrm>
            <a:off x="306114" y="1206001"/>
            <a:ext cx="2690943" cy="1814400"/>
          </a:xfrm>
          <a:prstGeom prst="rect">
            <a:avLst/>
          </a:prstGeom>
        </p:spPr>
      </p:pic>
      <p:pic>
        <p:nvPicPr>
          <p:cNvPr id="7" name="Grafik 33"/>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4700"/>
                    </a14:imgEffect>
                    <a14:imgEffect>
                      <a14:brightnessContrast bright="-4000"/>
                    </a14:imgEffect>
                  </a14:imgLayer>
                </a14:imgProps>
              </a:ext>
            </a:extLst>
          </a:blip>
          <a:srcRect t="8524" r="16769" b="7481"/>
          <a:stretch/>
        </p:blipFill>
        <p:spPr>
          <a:xfrm>
            <a:off x="2997057" y="1206000"/>
            <a:ext cx="2690943" cy="1814400"/>
          </a:xfrm>
          <a:prstGeom prst="rect">
            <a:avLst/>
          </a:prstGeom>
        </p:spPr>
      </p:pic>
      <p:pic>
        <p:nvPicPr>
          <p:cNvPr id="8" name="Grafik 34"/>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4700"/>
                    </a14:imgEffect>
                  </a14:imgLayer>
                </a14:imgProps>
              </a:ext>
            </a:extLst>
          </a:blip>
          <a:srcRect l="10379" t="26863" r="19124" b="1838"/>
          <a:stretch/>
        </p:blipFill>
        <p:spPr>
          <a:xfrm>
            <a:off x="306000" y="3020401"/>
            <a:ext cx="2691069" cy="1814398"/>
          </a:xfrm>
          <a:prstGeom prst="rect">
            <a:avLst/>
          </a:prstGeom>
        </p:spPr>
      </p:pic>
      <p:pic>
        <p:nvPicPr>
          <p:cNvPr id="9" name="Grafik 35"/>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4700"/>
                    </a14:imgEffect>
                  </a14:imgLayer>
                </a14:imgProps>
              </a:ext>
            </a:extLst>
          </a:blip>
          <a:srcRect t="13231" r="22229" b="2756"/>
          <a:stretch/>
        </p:blipFill>
        <p:spPr>
          <a:xfrm>
            <a:off x="2997068" y="3020400"/>
            <a:ext cx="2690932" cy="1814399"/>
          </a:xfrm>
          <a:prstGeom prst="rect">
            <a:avLst/>
          </a:prstGeom>
        </p:spPr>
      </p:pic>
      <p:sp>
        <p:nvSpPr>
          <p:cNvPr id="10" name="Textplatzhalter 30"/>
          <p:cNvSpPr txBox="1">
            <a:spLocks/>
          </p:cNvSpPr>
          <p:nvPr/>
        </p:nvSpPr>
        <p:spPr>
          <a:xfrm>
            <a:off x="5994000" y="1206000"/>
            <a:ext cx="2844000" cy="3628800"/>
          </a:xfrm>
          <a:prstGeom prst="rect">
            <a:avLst/>
          </a:prstGeom>
        </p:spPr>
        <p:txBody>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98000" indent="-198000"/>
            <a:r>
              <a:rPr lang="en-GB" smtClean="0"/>
              <a:t>Am liber tempor cum soluta nobis eleifend option congue nihil imperdiet.</a:t>
            </a:r>
          </a:p>
          <a:p>
            <a:pPr marL="198000" indent="-198000"/>
            <a:r>
              <a:rPr lang="en-GB" smtClean="0"/>
              <a:t>Doming id quod mazim placerat facer possim assum. Lorem ipsum dolor sit amet, consectetuer adipiscing elit.</a:t>
            </a:r>
          </a:p>
          <a:p>
            <a:pPr marL="198000" indent="-198000"/>
            <a:r>
              <a:rPr lang="en-GB" smtClean="0"/>
              <a:t>Sed diam nonummy nibh euismod tincidunt ut laoreet dolore magna aliquam erat volutpat.</a:t>
            </a:r>
          </a:p>
          <a:p>
            <a:pPr marL="198000" indent="-198000"/>
            <a:r>
              <a:rPr lang="en-GB" smtClean="0"/>
              <a:t>Ut wisi enim ad minim veniam, quis nostrud exerci.</a:t>
            </a:r>
            <a:endParaRPr lang="en-GB" dirty="0"/>
          </a:p>
        </p:txBody>
      </p:sp>
      <p:cxnSp>
        <p:nvCxnSpPr>
          <p:cNvPr id="11" name="Gerader Verbinder 39"/>
          <p:cNvCxnSpPr/>
          <p:nvPr/>
        </p:nvCxnSpPr>
        <p:spPr>
          <a:xfrm>
            <a:off x="306000" y="3020400"/>
            <a:ext cx="5382000" cy="0"/>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2" name="Gerader Verbinder 46"/>
          <p:cNvCxnSpPr/>
          <p:nvPr/>
        </p:nvCxnSpPr>
        <p:spPr>
          <a:xfrm>
            <a:off x="2997000" y="1206000"/>
            <a:ext cx="5" cy="3628799"/>
          </a:xfrm>
          <a:prstGeom prst="line">
            <a:avLst/>
          </a:prstGeom>
          <a:ln w="12700">
            <a:solidFill>
              <a:srgbClr val="F2F2F2"/>
            </a:solidFill>
          </a:ln>
        </p:spPr>
        <p:style>
          <a:lnRef idx="1">
            <a:schemeClr val="accent1"/>
          </a:lnRef>
          <a:fillRef idx="0">
            <a:schemeClr val="accent1"/>
          </a:fillRef>
          <a:effectRef idx="0">
            <a:schemeClr val="accent1"/>
          </a:effectRef>
          <a:fontRef idx="minor">
            <a:schemeClr val="tx1"/>
          </a:fontRef>
        </p:style>
      </p:cxnSp>
      <p:sp>
        <p:nvSpPr>
          <p:cNvPr id="13" name="Rechteck 47"/>
          <p:cNvSpPr/>
          <p:nvPr/>
        </p:nvSpPr>
        <p:spPr>
          <a:xfrm>
            <a:off x="304800" y="4837113"/>
            <a:ext cx="3600000" cy="205026"/>
          </a:xfrm>
          <a:prstGeom prst="rect">
            <a:avLst/>
          </a:prstGeom>
          <a:noFill/>
        </p:spPr>
        <p:txBody>
          <a:bodyPr vert="horz" lIns="0" tIns="0" rIns="0" bIns="0" rtlCol="0" anchor="b"/>
          <a:lstStyle/>
          <a:p>
            <a:r>
              <a:rPr lang="en-GB" sz="600" dirty="0" smtClean="0">
                <a:solidFill>
                  <a:schemeClr val="accent4">
                    <a:lumMod val="75000"/>
                  </a:schemeClr>
                </a:solidFill>
              </a:rPr>
              <a:t> Images: Munich Re</a:t>
            </a:r>
            <a:endParaRPr lang="en-GB" sz="600" dirty="0">
              <a:solidFill>
                <a:schemeClr val="accent4">
                  <a:lumMod val="75000"/>
                </a:schemeClr>
              </a:solidFill>
            </a:endParaRPr>
          </a:p>
        </p:txBody>
      </p:sp>
    </p:spTree>
    <p:extLst>
      <p:ext uri="{BB962C8B-B14F-4D97-AF65-F5344CB8AC3E}">
        <p14:creationId xmlns:p14="http://schemas.microsoft.com/office/powerpoint/2010/main" val="71638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Duis</a:t>
            </a:r>
            <a:r>
              <a:rPr lang="en-GB" dirty="0"/>
              <a:t> </a:t>
            </a:r>
            <a:r>
              <a:rPr lang="en-GB" dirty="0" err="1"/>
              <a:t>autem</a:t>
            </a:r>
            <a:r>
              <a:rPr lang="en-GB" dirty="0"/>
              <a:t>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r>
              <a:rPr lang="en-GB" dirty="0"/>
              <a:t> </a:t>
            </a:r>
            <a:r>
              <a:rPr lang="en-GB" dirty="0" err="1"/>
              <a:t>consequat</a:t>
            </a:r>
            <a:r>
              <a:rPr lang="en-GB" dirty="0"/>
              <a:t>, </a:t>
            </a:r>
            <a:r>
              <a:rPr lang="en-GB" dirty="0" err="1"/>
              <a:t>vel</a:t>
            </a:r>
            <a:r>
              <a:rPr lang="en-GB" dirty="0"/>
              <a:t> </a:t>
            </a:r>
            <a:r>
              <a:rPr lang="en-GB" dirty="0" err="1"/>
              <a:t>illum</a:t>
            </a:r>
            <a:r>
              <a:rPr lang="en-GB" dirty="0"/>
              <a:t> </a:t>
            </a:r>
            <a:r>
              <a:rPr lang="en-GB" dirty="0" err="1"/>
              <a:t>dolore</a:t>
            </a:r>
            <a:r>
              <a:rPr lang="en-GB" dirty="0"/>
              <a:t> </a:t>
            </a:r>
            <a:r>
              <a:rPr lang="en-GB" dirty="0" err="1"/>
              <a:t>eu</a:t>
            </a:r>
            <a:r>
              <a:rPr lang="en-GB" dirty="0"/>
              <a:t>. </a:t>
            </a:r>
          </a:p>
        </p:txBody>
      </p:sp>
      <p:sp>
        <p:nvSpPr>
          <p:cNvPr id="3" name="Date Placeholder 2"/>
          <p:cNvSpPr>
            <a:spLocks noGrp="1"/>
          </p:cNvSpPr>
          <p:nvPr>
            <p:ph type="dt" sz="half" idx="10"/>
          </p:nvPr>
        </p:nvSpPr>
        <p:spPr/>
        <p:txBody>
          <a:bodyPr/>
          <a:lstStyle/>
          <a:p>
            <a:fld id="{467BCCE3-3DE6-4F3E-BEB8-3136B9B8368E}"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48</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Textplatzhalter 30"/>
          <p:cNvSpPr txBox="1">
            <a:spLocks/>
          </p:cNvSpPr>
          <p:nvPr/>
        </p:nvSpPr>
        <p:spPr>
          <a:xfrm>
            <a:off x="5994000" y="1206000"/>
            <a:ext cx="2844000" cy="3628800"/>
          </a:xfrm>
          <a:prstGeom prst="rect">
            <a:avLst/>
          </a:prstGeom>
        </p:spPr>
        <p:txBody>
          <a:bodyPr lIns="0" rIns="0"/>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Font typeface="Wingdings" pitchFamily="2" charset="2"/>
              <a:buNone/>
            </a:pPr>
            <a:r>
              <a:rPr lang="en-GB" dirty="0" err="1" smtClean="0">
                <a:solidFill>
                  <a:schemeClr val="accent1"/>
                </a:solidFill>
              </a:rPr>
              <a:t>Ut</a:t>
            </a:r>
            <a:r>
              <a:rPr lang="en-GB" dirty="0" smtClean="0">
                <a:solidFill>
                  <a:schemeClr val="accent1"/>
                </a:solidFill>
              </a:rPr>
              <a:t> </a:t>
            </a:r>
            <a:r>
              <a:rPr lang="en-GB" dirty="0" err="1" smtClean="0">
                <a:solidFill>
                  <a:schemeClr val="accent1"/>
                </a:solidFill>
              </a:rPr>
              <a:t>wisi</a:t>
            </a:r>
            <a:r>
              <a:rPr lang="en-GB" dirty="0" smtClean="0">
                <a:solidFill>
                  <a:schemeClr val="accent1"/>
                </a:solidFill>
              </a:rPr>
              <a:t> </a:t>
            </a:r>
            <a:r>
              <a:rPr lang="en-GB" dirty="0" err="1" smtClean="0">
                <a:solidFill>
                  <a:schemeClr val="accent1"/>
                </a:solidFill>
              </a:rPr>
              <a:t>enim</a:t>
            </a:r>
            <a:r>
              <a:rPr lang="en-GB" dirty="0" smtClean="0">
                <a:solidFill>
                  <a:schemeClr val="accent1"/>
                </a:solidFill>
              </a:rPr>
              <a:t> ad minim </a:t>
            </a:r>
            <a:r>
              <a:rPr lang="en-GB" dirty="0" err="1" smtClean="0">
                <a:solidFill>
                  <a:schemeClr val="accent1"/>
                </a:solidFill>
              </a:rPr>
              <a:t>veniam</a:t>
            </a:r>
            <a:r>
              <a:rPr lang="en-GB" dirty="0" smtClean="0">
                <a:solidFill>
                  <a:schemeClr val="accent1"/>
                </a:solidFill>
              </a:rPr>
              <a:t>, </a:t>
            </a:r>
            <a:r>
              <a:rPr lang="en-GB" dirty="0" err="1" smtClean="0">
                <a:solidFill>
                  <a:schemeClr val="accent1"/>
                </a:solidFill>
              </a:rPr>
              <a:t>quis</a:t>
            </a:r>
            <a:r>
              <a:rPr lang="en-GB" dirty="0" smtClean="0">
                <a:solidFill>
                  <a:schemeClr val="accent1"/>
                </a:solidFill>
              </a:rPr>
              <a:t> </a:t>
            </a:r>
            <a:r>
              <a:rPr lang="en-GB" dirty="0" err="1" smtClean="0">
                <a:solidFill>
                  <a:schemeClr val="accent1"/>
                </a:solidFill>
              </a:rPr>
              <a:t>nostrud</a:t>
            </a:r>
            <a:r>
              <a:rPr lang="en-GB" dirty="0" smtClean="0">
                <a:solidFill>
                  <a:schemeClr val="accent1"/>
                </a:solidFill>
              </a:rPr>
              <a:t> </a:t>
            </a:r>
            <a:r>
              <a:rPr lang="en-GB" dirty="0" err="1" smtClean="0">
                <a:solidFill>
                  <a:schemeClr val="accent1"/>
                </a:solidFill>
              </a:rPr>
              <a:t>exerci</a:t>
            </a:r>
            <a:r>
              <a:rPr lang="en-GB" dirty="0" smtClean="0">
                <a:solidFill>
                  <a:schemeClr val="accent1"/>
                </a:solidFill>
              </a:rPr>
              <a:t> </a:t>
            </a:r>
            <a:r>
              <a:rPr lang="en-GB" dirty="0" err="1" smtClean="0">
                <a:solidFill>
                  <a:schemeClr val="accent1"/>
                </a:solidFill>
              </a:rPr>
              <a:t>tation</a:t>
            </a:r>
            <a:r>
              <a:rPr lang="en-GB" dirty="0" smtClean="0">
                <a:solidFill>
                  <a:schemeClr val="accent1"/>
                </a:solidFill>
              </a:rPr>
              <a:t> </a:t>
            </a:r>
            <a:r>
              <a:rPr lang="en-GB" dirty="0" err="1" smtClean="0">
                <a:solidFill>
                  <a:schemeClr val="accent1"/>
                </a:solidFill>
              </a:rPr>
              <a:t>ullamcorper</a:t>
            </a:r>
            <a:r>
              <a:rPr lang="en-GB" dirty="0" smtClean="0">
                <a:solidFill>
                  <a:schemeClr val="accent1"/>
                </a:solidFill>
              </a:rPr>
              <a:t>.</a:t>
            </a:r>
          </a:p>
          <a:p>
            <a:pPr marL="198000" indent="-198000"/>
            <a:r>
              <a:rPr lang="en-GB" dirty="0" err="1" smtClean="0"/>
              <a:t>Suscipit</a:t>
            </a:r>
            <a:r>
              <a:rPr lang="en-GB" dirty="0" smtClean="0"/>
              <a:t> </a:t>
            </a:r>
            <a:r>
              <a:rPr lang="en-GB" dirty="0" err="1" smtClean="0"/>
              <a:t>lobortis</a:t>
            </a:r>
            <a:r>
              <a:rPr lang="en-GB" dirty="0" smtClean="0"/>
              <a:t> </a:t>
            </a:r>
            <a:r>
              <a:rPr lang="en-GB" dirty="0" err="1" smtClean="0"/>
              <a:t>nisl</a:t>
            </a:r>
            <a:r>
              <a:rPr lang="en-GB" dirty="0" smtClean="0"/>
              <a:t> </a:t>
            </a:r>
            <a:r>
              <a:rPr lang="en-GB" dirty="0" err="1" smtClean="0"/>
              <a:t>ut</a:t>
            </a:r>
            <a:r>
              <a:rPr lang="en-GB" dirty="0" smtClean="0"/>
              <a:t> </a:t>
            </a:r>
            <a:r>
              <a:rPr lang="en-GB" dirty="0" err="1" smtClean="0"/>
              <a:t>aliquip</a:t>
            </a:r>
            <a:r>
              <a:rPr lang="en-GB" dirty="0" smtClean="0"/>
              <a:t> ex </a:t>
            </a:r>
            <a:r>
              <a:rPr lang="en-GB" dirty="0" err="1" smtClean="0"/>
              <a:t>ea</a:t>
            </a:r>
            <a:r>
              <a:rPr lang="en-GB" dirty="0" smtClean="0"/>
              <a:t> </a:t>
            </a:r>
            <a:r>
              <a:rPr lang="en-GB" dirty="0" err="1" smtClean="0"/>
              <a:t>commodo</a:t>
            </a:r>
            <a:r>
              <a:rPr lang="en-GB" dirty="0" smtClean="0"/>
              <a:t> </a:t>
            </a:r>
            <a:r>
              <a:rPr lang="en-GB" dirty="0" err="1" smtClean="0"/>
              <a:t>consequat</a:t>
            </a:r>
            <a:r>
              <a:rPr lang="en-GB" dirty="0" smtClean="0"/>
              <a:t>.</a:t>
            </a:r>
          </a:p>
          <a:p>
            <a:pPr marL="198000" indent="-198000"/>
            <a:r>
              <a:rPr lang="en-GB" dirty="0" err="1" smtClean="0"/>
              <a:t>Duis</a:t>
            </a:r>
            <a:r>
              <a:rPr lang="en-GB" dirty="0" smtClean="0"/>
              <a:t> </a:t>
            </a:r>
            <a:r>
              <a:rPr lang="en-GB" dirty="0" err="1" smtClean="0"/>
              <a:t>autem</a:t>
            </a:r>
            <a:r>
              <a:rPr lang="en-GB" dirty="0" smtClean="0"/>
              <a:t> </a:t>
            </a:r>
            <a:r>
              <a:rPr lang="en-GB" dirty="0" err="1" smtClean="0"/>
              <a:t>vel</a:t>
            </a:r>
            <a:r>
              <a:rPr lang="en-GB" dirty="0" smtClean="0"/>
              <a:t> </a:t>
            </a:r>
            <a:r>
              <a:rPr lang="en-GB" dirty="0" err="1" smtClean="0"/>
              <a:t>eum</a:t>
            </a:r>
            <a:r>
              <a:rPr lang="en-GB" dirty="0" smtClean="0"/>
              <a:t> </a:t>
            </a:r>
            <a:r>
              <a:rPr lang="en-GB" dirty="0" err="1" smtClean="0"/>
              <a:t>iriure</a:t>
            </a:r>
            <a:r>
              <a:rPr lang="en-GB" dirty="0" smtClean="0"/>
              <a:t> </a:t>
            </a:r>
            <a:r>
              <a:rPr lang="en-GB" dirty="0" err="1" smtClean="0"/>
              <a:t>dolor</a:t>
            </a:r>
            <a:r>
              <a:rPr lang="en-GB" dirty="0" smtClean="0"/>
              <a:t> in </a:t>
            </a:r>
            <a:r>
              <a:rPr lang="en-GB" dirty="0" err="1" smtClean="0"/>
              <a:t>hendrerit</a:t>
            </a:r>
            <a:r>
              <a:rPr lang="en-GB" dirty="0" smtClean="0"/>
              <a:t> in </a:t>
            </a:r>
            <a:r>
              <a:rPr lang="en-GB" dirty="0" err="1" smtClean="0"/>
              <a:t>vulputate</a:t>
            </a:r>
            <a:r>
              <a:rPr lang="en-GB" dirty="0" smtClean="0"/>
              <a:t> </a:t>
            </a:r>
            <a:r>
              <a:rPr lang="en-GB" dirty="0" err="1" smtClean="0"/>
              <a:t>velit</a:t>
            </a:r>
            <a:r>
              <a:rPr lang="en-GB" dirty="0" smtClean="0"/>
              <a:t> </a:t>
            </a:r>
            <a:r>
              <a:rPr lang="en-GB" dirty="0" err="1" smtClean="0"/>
              <a:t>esse</a:t>
            </a:r>
            <a:r>
              <a:rPr lang="en-GB" dirty="0" smtClean="0"/>
              <a:t> </a:t>
            </a:r>
            <a:r>
              <a:rPr lang="en-GB" dirty="0" err="1" smtClean="0"/>
              <a:t>molestie</a:t>
            </a:r>
            <a:r>
              <a:rPr lang="en-GB" dirty="0" smtClean="0"/>
              <a:t> </a:t>
            </a:r>
            <a:r>
              <a:rPr lang="en-GB" dirty="0" err="1" smtClean="0"/>
              <a:t>consequat</a:t>
            </a:r>
            <a:r>
              <a:rPr lang="en-GB" dirty="0" smtClean="0"/>
              <a:t>.</a:t>
            </a:r>
          </a:p>
          <a:p>
            <a:pPr marL="198000" indent="-198000"/>
            <a:r>
              <a:rPr lang="en-GB" dirty="0" err="1" smtClean="0"/>
              <a:t>Vel</a:t>
            </a:r>
            <a:r>
              <a:rPr lang="en-GB" dirty="0" smtClean="0"/>
              <a:t> </a:t>
            </a:r>
            <a:r>
              <a:rPr lang="en-GB" dirty="0" err="1" smtClean="0"/>
              <a:t>illum</a:t>
            </a:r>
            <a:r>
              <a:rPr lang="en-GB" dirty="0" smtClean="0"/>
              <a:t> </a:t>
            </a:r>
            <a:r>
              <a:rPr lang="en-GB" dirty="0" err="1" smtClean="0"/>
              <a:t>dolore</a:t>
            </a:r>
            <a:r>
              <a:rPr lang="en-GB" dirty="0" smtClean="0"/>
              <a:t> </a:t>
            </a:r>
            <a:r>
              <a:rPr lang="en-GB" dirty="0" err="1" smtClean="0"/>
              <a:t>eu</a:t>
            </a:r>
            <a:r>
              <a:rPr lang="en-GB" dirty="0" smtClean="0"/>
              <a:t> </a:t>
            </a:r>
            <a:r>
              <a:rPr lang="en-GB" dirty="0" err="1" smtClean="0"/>
              <a:t>feugiat</a:t>
            </a:r>
            <a:r>
              <a:rPr lang="en-GB" dirty="0" smtClean="0"/>
              <a:t> </a:t>
            </a:r>
            <a:r>
              <a:rPr lang="en-GB" dirty="0" err="1" smtClean="0"/>
              <a:t>nulla</a:t>
            </a:r>
            <a:r>
              <a:rPr lang="en-GB" dirty="0" smtClean="0"/>
              <a:t> </a:t>
            </a:r>
            <a:r>
              <a:rPr lang="en-GB" dirty="0" err="1" smtClean="0"/>
              <a:t>facilisis</a:t>
            </a:r>
            <a:r>
              <a:rPr lang="en-GB" dirty="0" smtClean="0"/>
              <a:t> at </a:t>
            </a:r>
            <a:r>
              <a:rPr lang="en-GB" dirty="0" err="1" smtClean="0"/>
              <a:t>vero</a:t>
            </a:r>
            <a:r>
              <a:rPr lang="en-GB" dirty="0" smtClean="0"/>
              <a:t> </a:t>
            </a:r>
            <a:r>
              <a:rPr lang="en-GB" dirty="0" err="1" smtClean="0"/>
              <a:t>eros</a:t>
            </a:r>
            <a:r>
              <a:rPr lang="en-GB" dirty="0" smtClean="0"/>
              <a:t> et </a:t>
            </a:r>
            <a:r>
              <a:rPr lang="en-GB" dirty="0" err="1" smtClean="0"/>
              <a:t>accumsan</a:t>
            </a:r>
            <a:r>
              <a:rPr lang="en-GB" dirty="0" smtClean="0"/>
              <a:t> et </a:t>
            </a:r>
            <a:r>
              <a:rPr lang="en-GB" dirty="0" err="1" smtClean="0"/>
              <a:t>iusto</a:t>
            </a:r>
            <a:r>
              <a:rPr lang="en-GB" dirty="0" smtClean="0"/>
              <a:t> </a:t>
            </a:r>
            <a:r>
              <a:rPr lang="en-GB" dirty="0" err="1" smtClean="0"/>
              <a:t>odio</a:t>
            </a:r>
            <a:r>
              <a:rPr lang="en-GB" dirty="0" smtClean="0"/>
              <a:t> </a:t>
            </a:r>
            <a:r>
              <a:rPr lang="en-GB" dirty="0" err="1" smtClean="0"/>
              <a:t>dignissim</a:t>
            </a:r>
            <a:r>
              <a:rPr lang="en-GB" dirty="0" smtClean="0"/>
              <a:t>.</a:t>
            </a:r>
            <a:endParaRPr lang="en-GB" dirty="0"/>
          </a:p>
        </p:txBody>
      </p:sp>
      <p:pic>
        <p:nvPicPr>
          <p:cNvPr id="7" name="Bildplatzhalter 54"/>
          <p:cNvPicPr>
            <a:picLocks noChangeAspect="1"/>
          </p:cNvPicPr>
          <p:nvPr/>
        </p:nvPicPr>
        <p:blipFill rotWithShape="1">
          <a:blip r:embed="rId2">
            <a:extLst>
              <a:ext uri="{28A0092B-C50C-407E-A947-70E740481C1C}">
                <a14:useLocalDpi xmlns:a14="http://schemas.microsoft.com/office/drawing/2010/main" val="0"/>
              </a:ext>
            </a:extLst>
          </a:blip>
          <a:srcRect l="600" t="5949" r="600" b="13892"/>
          <a:stretch/>
        </p:blipFill>
        <p:spPr>
          <a:xfrm>
            <a:off x="306000" y="1206000"/>
            <a:ext cx="5382000" cy="2908800"/>
          </a:xfrm>
          <a:prstGeom prst="rect">
            <a:avLst/>
          </a:prstGeom>
        </p:spPr>
      </p:pic>
      <p:sp>
        <p:nvSpPr>
          <p:cNvPr id="8" name="Textplatzhalter 52"/>
          <p:cNvSpPr txBox="1">
            <a:spLocks/>
          </p:cNvSpPr>
          <p:nvPr/>
        </p:nvSpPr>
        <p:spPr>
          <a:xfrm>
            <a:off x="3528000" y="3898800"/>
            <a:ext cx="2160000" cy="216000"/>
          </a:xfrm>
          <a:prstGeom prst="rect">
            <a:avLst/>
          </a:prstGeom>
        </p:spPr>
        <p:txBody>
          <a:bodyPr vert="horz" wrap="none" lIns="0" tIns="72000" rIns="72000" bIns="72000" rtlCol="0" anchor="ctr">
            <a:noAutofit/>
          </a:bodyPr>
          <a:lstStyle>
            <a:lvl1pPr indent="0" algn="r" defTabSz="270000">
              <a:lnSpc>
                <a:spcPct val="100000"/>
              </a:lnSpc>
              <a:spcBef>
                <a:spcPts val="0"/>
              </a:spcBef>
              <a:spcAft>
                <a:spcPts val="600"/>
              </a:spcAft>
              <a:buFontTx/>
              <a:buNone/>
              <a:defRPr sz="600">
                <a:solidFill>
                  <a:schemeClr val="bg1"/>
                </a:solidFill>
              </a:defRPr>
            </a:lvl1pPr>
            <a:lvl2pPr marL="540000" indent="-270000" defTabSz="270000">
              <a:lnSpc>
                <a:spcPct val="110000"/>
              </a:lnSpc>
              <a:spcBef>
                <a:spcPts val="0"/>
              </a:spcBef>
              <a:spcAft>
                <a:spcPts val="600"/>
              </a:spcAft>
              <a:buFont typeface="Wingdings" pitchFamily="2" charset="2"/>
              <a:buChar char="§"/>
              <a:defRPr sz="1400">
                <a:solidFill>
                  <a:schemeClr val="tx2"/>
                </a:solidFill>
              </a:defRPr>
            </a:lvl2pPr>
            <a:lvl3pPr marL="810000" indent="-270000" defTabSz="270000">
              <a:lnSpc>
                <a:spcPct val="110000"/>
              </a:lnSpc>
              <a:spcBef>
                <a:spcPts val="0"/>
              </a:spcBef>
              <a:spcAft>
                <a:spcPts val="600"/>
              </a:spcAft>
              <a:buFont typeface="Wingdings" pitchFamily="2" charset="2"/>
              <a:buChar char="§"/>
              <a:defRPr sz="1400">
                <a:solidFill>
                  <a:schemeClr val="tx2"/>
                </a:solidFill>
              </a:defRPr>
            </a:lvl3pPr>
            <a:lvl4pPr marL="1080000" indent="-270000" defTabSz="270000">
              <a:lnSpc>
                <a:spcPct val="110000"/>
              </a:lnSpc>
              <a:spcBef>
                <a:spcPts val="0"/>
              </a:spcBef>
              <a:spcAft>
                <a:spcPts val="600"/>
              </a:spcAft>
              <a:buFont typeface="Wingdings" pitchFamily="2" charset="2"/>
              <a:buChar char="§"/>
              <a:defRPr sz="1400">
                <a:solidFill>
                  <a:schemeClr val="tx2"/>
                </a:solidFill>
              </a:defRPr>
            </a:lvl4pPr>
            <a:lvl5pPr marL="1350000" indent="-270000" defTabSz="270000">
              <a:lnSpc>
                <a:spcPct val="110000"/>
              </a:lnSpc>
              <a:spcBef>
                <a:spcPts val="0"/>
              </a:spcBef>
              <a:spcAft>
                <a:spcPts val="600"/>
              </a:spcAft>
              <a:buFont typeface="Wingdings" pitchFamily="2" charset="2"/>
              <a:buChar char="§"/>
              <a:defRPr sz="1400">
                <a:solidFill>
                  <a:schemeClr val="tx2"/>
                </a:solidFill>
              </a:defRPr>
            </a:lvl5pPr>
            <a:lvl6pPr marL="1620000" indent="-270000" defTabSz="270000">
              <a:lnSpc>
                <a:spcPct val="110000"/>
              </a:lnSpc>
              <a:spcBef>
                <a:spcPts val="0"/>
              </a:spcBef>
              <a:spcAft>
                <a:spcPts val="600"/>
              </a:spcAft>
              <a:buFont typeface="Wingdings" pitchFamily="2" charset="2"/>
              <a:buChar char="§"/>
              <a:defRPr sz="1400">
                <a:solidFill>
                  <a:schemeClr val="tx2"/>
                </a:solidFill>
              </a:defRPr>
            </a:lvl6pPr>
            <a:lvl7pPr marL="1890000" indent="-270000" defTabSz="270000">
              <a:lnSpc>
                <a:spcPct val="110000"/>
              </a:lnSpc>
              <a:spcBef>
                <a:spcPts val="0"/>
              </a:spcBef>
              <a:spcAft>
                <a:spcPts val="600"/>
              </a:spcAft>
              <a:buFont typeface="Wingdings" pitchFamily="2" charset="2"/>
              <a:buChar char="§"/>
              <a:defRPr sz="1400" baseline="0">
                <a:solidFill>
                  <a:schemeClr val="tx2"/>
                </a:solidFill>
              </a:defRPr>
            </a:lvl7pPr>
            <a:lvl8pPr marL="2160000" indent="-270000" defTabSz="270000">
              <a:lnSpc>
                <a:spcPct val="110000"/>
              </a:lnSpc>
              <a:spcBef>
                <a:spcPts val="0"/>
              </a:spcBef>
              <a:spcAft>
                <a:spcPts val="600"/>
              </a:spcAft>
              <a:buFont typeface="Wingdings" pitchFamily="2" charset="2"/>
              <a:buChar char="§"/>
              <a:defRPr sz="1400" baseline="0">
                <a:solidFill>
                  <a:schemeClr val="tx2"/>
                </a:solidFill>
              </a:defRPr>
            </a:lvl8pPr>
            <a:lvl9pPr marL="2430000" indent="-270000" defTabSz="270000">
              <a:lnSpc>
                <a:spcPct val="110000"/>
              </a:lnSpc>
              <a:spcBef>
                <a:spcPts val="0"/>
              </a:spcBef>
              <a:spcAft>
                <a:spcPts val="600"/>
              </a:spcAft>
              <a:buFont typeface="Wingdings" pitchFamily="2" charset="2"/>
              <a:buChar char="§"/>
              <a:defRPr sz="1400" baseline="0">
                <a:solidFill>
                  <a:schemeClr val="tx2"/>
                </a:solidFill>
              </a:defRPr>
            </a:lvl9pPr>
          </a:lstStyle>
          <a:p>
            <a:r>
              <a:rPr lang="en-GB" dirty="0"/>
              <a:t>Image used under license from shutterstock.com</a:t>
            </a:r>
          </a:p>
        </p:txBody>
      </p:sp>
      <p:grpSp>
        <p:nvGrpSpPr>
          <p:cNvPr id="9" name="Gruppieren 55"/>
          <p:cNvGrpSpPr/>
          <p:nvPr/>
        </p:nvGrpSpPr>
        <p:grpSpPr>
          <a:xfrm>
            <a:off x="306000" y="4294800"/>
            <a:ext cx="8530200" cy="540000"/>
            <a:chOff x="306000" y="4248000"/>
            <a:chExt cx="8530200" cy="540000"/>
          </a:xfrm>
        </p:grpSpPr>
        <p:sp>
          <p:nvSpPr>
            <p:cNvPr id="10" name="Rechteck 56"/>
            <p:cNvSpPr/>
            <p:nvPr/>
          </p:nvSpPr>
          <p:spPr>
            <a:xfrm>
              <a:off x="306000" y="4248000"/>
              <a:ext cx="8530200" cy="540000"/>
            </a:xfrm>
            <a:prstGeom prst="rect">
              <a:avLst/>
            </a:prstGeom>
            <a:solidFill>
              <a:schemeClr val="accent1"/>
            </a:solidFill>
            <a:ln w="9525" cap="flat" cmpd="sng" algn="ctr">
              <a:noFill/>
              <a:prstDash val="solid"/>
            </a:ln>
            <a:effectLst/>
          </p:spPr>
          <p:txBody>
            <a:bodyPr lIns="450000" tIns="0" rIns="72000" bIns="0" rtlCol="0" anchor="ctr"/>
            <a:lstStyle/>
            <a:p>
              <a:pPr>
                <a:buClr>
                  <a:prstClr val="white"/>
                </a:buClr>
                <a:buSzPct val="120000"/>
                <a:defRPr/>
              </a:pPr>
              <a:r>
                <a:rPr lang="en-GB" sz="1400" kern="0" dirty="0" smtClean="0">
                  <a:solidFill>
                    <a:sysClr val="window" lastClr="FFFFFF"/>
                  </a:solidFill>
                </a:rPr>
                <a:t>Lorem ipsum </a:t>
              </a:r>
              <a:r>
                <a:rPr lang="en-GB" sz="1400" kern="0" dirty="0" err="1" smtClean="0">
                  <a:solidFill>
                    <a:sysClr val="window" lastClr="FFFFFF"/>
                  </a:solidFill>
                </a:rPr>
                <a:t>dolor</a:t>
              </a:r>
              <a:r>
                <a:rPr lang="en-GB" sz="1400" kern="0" dirty="0" smtClean="0">
                  <a:solidFill>
                    <a:sysClr val="window" lastClr="FFFFFF"/>
                  </a:solidFill>
                </a:rPr>
                <a:t> sit </a:t>
              </a:r>
              <a:r>
                <a:rPr lang="en-GB" sz="1400" kern="0" dirty="0" err="1" smtClean="0">
                  <a:solidFill>
                    <a:sysClr val="window" lastClr="FFFFFF"/>
                  </a:solidFill>
                </a:rPr>
                <a:t>amet</a:t>
              </a:r>
              <a:r>
                <a:rPr lang="en-GB" sz="1400" kern="0" dirty="0" smtClean="0">
                  <a:solidFill>
                    <a:sysClr val="window" lastClr="FFFFFF"/>
                  </a:solidFill>
                </a:rPr>
                <a:t>, </a:t>
              </a:r>
              <a:r>
                <a:rPr lang="en-GB" sz="1400" kern="0" dirty="0" err="1" smtClean="0">
                  <a:solidFill>
                    <a:sysClr val="window" lastClr="FFFFFF"/>
                  </a:solidFill>
                </a:rPr>
                <a:t>consetetur</a:t>
              </a:r>
              <a:r>
                <a:rPr lang="en-GB" sz="1400" kern="0" dirty="0" smtClean="0">
                  <a:solidFill>
                    <a:sysClr val="window" lastClr="FFFFFF"/>
                  </a:solidFill>
                </a:rPr>
                <a:t> </a:t>
              </a:r>
              <a:r>
                <a:rPr lang="en-GB" sz="1400" kern="0" dirty="0" err="1" smtClean="0">
                  <a:solidFill>
                    <a:sysClr val="window" lastClr="FFFFFF"/>
                  </a:solidFill>
                </a:rPr>
                <a:t>sadipscing</a:t>
              </a:r>
              <a:r>
                <a:rPr lang="en-GB" sz="1400" kern="0" dirty="0" smtClean="0">
                  <a:solidFill>
                    <a:sysClr val="window" lastClr="FFFFFF"/>
                  </a:solidFill>
                </a:rPr>
                <a:t> </a:t>
              </a:r>
              <a:r>
                <a:rPr lang="en-GB" sz="1400" kern="0" dirty="0" err="1" smtClean="0">
                  <a:solidFill>
                    <a:sysClr val="window" lastClr="FFFFFF"/>
                  </a:solidFill>
                </a:rPr>
                <a:t>elitr</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nonumy</a:t>
              </a:r>
              <a:r>
                <a:rPr lang="en-GB" sz="1400" kern="0" dirty="0" smtClean="0">
                  <a:solidFill>
                    <a:sysClr val="window" lastClr="FFFFFF"/>
                  </a:solidFill>
                </a:rPr>
                <a:t> </a:t>
              </a:r>
              <a:r>
                <a:rPr lang="en-GB" sz="1400" kern="0" dirty="0" err="1" smtClean="0">
                  <a:solidFill>
                    <a:sysClr val="window" lastClr="FFFFFF"/>
                  </a:solidFill>
                </a:rPr>
                <a:t>eirmod</a:t>
              </a:r>
              <a:r>
                <a:rPr lang="en-GB" sz="1400" kern="0" dirty="0" smtClean="0">
                  <a:solidFill>
                    <a:sysClr val="window" lastClr="FFFFFF"/>
                  </a:solidFill>
                </a:rPr>
                <a:t> </a:t>
              </a:r>
              <a:r>
                <a:rPr lang="en-GB" sz="1400" kern="0" dirty="0" err="1" smtClean="0">
                  <a:solidFill>
                    <a:sysClr val="window" lastClr="FFFFFF"/>
                  </a:solidFill>
                </a:rPr>
                <a:t>tempor</a:t>
              </a:r>
              <a:r>
                <a:rPr lang="en-GB" sz="1400" kern="0" dirty="0" smtClean="0">
                  <a:solidFill>
                    <a:sysClr val="window" lastClr="FFFFFF"/>
                  </a:solidFill>
                </a:rPr>
                <a:t> </a:t>
              </a:r>
              <a:r>
                <a:rPr lang="en-GB" sz="1400" kern="0" dirty="0" err="1" smtClean="0">
                  <a:solidFill>
                    <a:sysClr val="window" lastClr="FFFFFF"/>
                  </a:solidFill>
                </a:rPr>
                <a:t>invidunt</a:t>
              </a:r>
              <a:r>
                <a:rPr lang="en-GB" sz="1400" kern="0" dirty="0" smtClean="0">
                  <a:solidFill>
                    <a:sysClr val="window" lastClr="FFFFFF"/>
                  </a:solidFill>
                </a:rPr>
                <a:t> </a:t>
              </a:r>
              <a:r>
                <a:rPr lang="en-GB" sz="1400" kern="0" dirty="0" err="1" smtClean="0">
                  <a:solidFill>
                    <a:sysClr val="window" lastClr="FFFFFF"/>
                  </a:solidFill>
                </a:rPr>
                <a:t>ut</a:t>
              </a:r>
              <a:r>
                <a:rPr lang="en-GB" sz="1400" kern="0" dirty="0" smtClean="0">
                  <a:solidFill>
                    <a:sysClr val="window" lastClr="FFFFFF"/>
                  </a:solidFill>
                </a:rPr>
                <a:t> </a:t>
              </a:r>
              <a:r>
                <a:rPr lang="en-GB" sz="1400" kern="0" dirty="0" err="1" smtClean="0">
                  <a:solidFill>
                    <a:sysClr val="window" lastClr="FFFFFF"/>
                  </a:solidFill>
                </a:rPr>
                <a:t>labore</a:t>
              </a:r>
              <a:r>
                <a:rPr lang="en-GB" sz="1400" kern="0" dirty="0" smtClean="0">
                  <a:solidFill>
                    <a:sysClr val="window" lastClr="FFFFFF"/>
                  </a:solidFill>
                </a:rPr>
                <a:t> et </a:t>
              </a:r>
              <a:r>
                <a:rPr lang="en-GB" sz="1400" kern="0" dirty="0" err="1" smtClean="0">
                  <a:solidFill>
                    <a:sysClr val="window" lastClr="FFFFFF"/>
                  </a:solidFill>
                </a:rPr>
                <a:t>dolore</a:t>
              </a:r>
              <a:r>
                <a:rPr lang="en-GB" sz="1400" kern="0" dirty="0" smtClean="0">
                  <a:solidFill>
                    <a:sysClr val="window" lastClr="FFFFFF"/>
                  </a:solidFill>
                </a:rPr>
                <a:t> magna </a:t>
              </a:r>
              <a:r>
                <a:rPr lang="en-GB" sz="1400" kern="0" dirty="0" err="1" smtClean="0">
                  <a:solidFill>
                    <a:sysClr val="window" lastClr="FFFFFF"/>
                  </a:solidFill>
                </a:rPr>
                <a:t>aliquyam</a:t>
              </a:r>
              <a:r>
                <a:rPr lang="en-GB" sz="1400" kern="0" dirty="0" smtClean="0">
                  <a:solidFill>
                    <a:sysClr val="window" lastClr="FFFFFF"/>
                  </a:solidFill>
                </a:rPr>
                <a:t> </a:t>
              </a:r>
              <a:r>
                <a:rPr lang="en-GB" sz="1400" kern="0" dirty="0" err="1" smtClean="0">
                  <a:solidFill>
                    <a:sysClr val="window" lastClr="FFFFFF"/>
                  </a:solidFill>
                </a:rPr>
                <a:t>erat</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voluptua</a:t>
              </a:r>
              <a:r>
                <a:rPr lang="en-GB" sz="1400" kern="0" dirty="0" smtClean="0">
                  <a:solidFill>
                    <a:sysClr val="window" lastClr="FFFFFF"/>
                  </a:solidFill>
                </a:rPr>
                <a:t>.</a:t>
              </a:r>
              <a:endParaRPr lang="en-GB" sz="1400" kern="0" dirty="0">
                <a:solidFill>
                  <a:sysClr val="window" lastClr="FFFFFF"/>
                </a:solidFill>
              </a:endParaRPr>
            </a:p>
          </p:txBody>
        </p:sp>
        <p:sp>
          <p:nvSpPr>
            <p:cNvPr id="11" name="Gleichschenkliges Dreieck 57"/>
            <p:cNvSpPr/>
            <p:nvPr/>
          </p:nvSpPr>
          <p:spPr>
            <a:xfrm rot="5400000">
              <a:off x="367506" y="4410000"/>
              <a:ext cx="306000" cy="216000"/>
            </a:xfrm>
            <a:prstGeom prs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spTree>
    <p:extLst>
      <p:ext uri="{BB962C8B-B14F-4D97-AF65-F5344CB8AC3E}">
        <p14:creationId xmlns:p14="http://schemas.microsoft.com/office/powerpoint/2010/main" val="392742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62" r="62"/>
          <a:stretch>
            <a:fillRect/>
          </a:stretch>
        </p:blipFill>
        <p:spPr/>
      </p:pic>
      <p:pic>
        <p:nvPicPr>
          <p:cNvPr id="17" name="Picture Placeholder 16"/>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62" r="62"/>
          <a:stretch>
            <a:fillRect/>
          </a:stretch>
        </p:blipFill>
        <p:spPr/>
      </p:pic>
      <p:pic>
        <p:nvPicPr>
          <p:cNvPr id="18" name="Picture Placeholder 17"/>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l="62" r="62"/>
          <a:stretch>
            <a:fillRect/>
          </a:stretch>
        </p:blipFill>
        <p:spPr/>
      </p:pic>
      <p:sp>
        <p:nvSpPr>
          <p:cNvPr id="11" name="Text Placeholder 10"/>
          <p:cNvSpPr>
            <a:spLocks noGrp="1"/>
          </p:cNvSpPr>
          <p:nvPr>
            <p:ph type="body" sz="quarter" idx="16"/>
          </p:nvPr>
        </p:nvSpPr>
        <p:spPr/>
        <p:txBody>
          <a:bodyPr/>
          <a:lstStyle/>
          <a:p>
            <a:pPr marL="0" indent="0">
              <a:buNone/>
            </a:pPr>
            <a:r>
              <a:rPr lang="en-GB" sz="2000" dirty="0">
                <a:solidFill>
                  <a:schemeClr val="accent1"/>
                </a:solidFill>
              </a:rPr>
              <a:t>Q</a:t>
            </a:r>
            <a:r>
              <a:rPr lang="en-GB" sz="2000" dirty="0"/>
              <a:t>uantitative</a:t>
            </a:r>
          </a:p>
          <a:p>
            <a:pPr marL="0" indent="0">
              <a:buNone/>
            </a:pPr>
            <a:endParaRPr lang="en-GB" sz="2000" dirty="0"/>
          </a:p>
        </p:txBody>
      </p:sp>
      <p:sp>
        <p:nvSpPr>
          <p:cNvPr id="12" name="Text Placeholder 11"/>
          <p:cNvSpPr>
            <a:spLocks noGrp="1"/>
          </p:cNvSpPr>
          <p:nvPr>
            <p:ph type="body" sz="quarter" idx="17"/>
          </p:nvPr>
        </p:nvSpPr>
        <p:spPr/>
        <p:txBody>
          <a:bodyPr/>
          <a:lstStyle/>
          <a:p>
            <a:pPr marL="0" indent="0">
              <a:buNone/>
            </a:pPr>
            <a:r>
              <a:rPr lang="en-GB" sz="2000" dirty="0">
                <a:solidFill>
                  <a:schemeClr val="accent1"/>
                </a:solidFill>
              </a:rPr>
              <a:t>Q</a:t>
            </a:r>
            <a:r>
              <a:rPr lang="en-GB" sz="2000" dirty="0"/>
              <a:t>ualitative</a:t>
            </a:r>
          </a:p>
          <a:p>
            <a:pPr marL="0" indent="0">
              <a:buNone/>
            </a:pPr>
            <a:endParaRPr lang="en-GB" sz="2000" dirty="0"/>
          </a:p>
        </p:txBody>
      </p:sp>
      <p:sp>
        <p:nvSpPr>
          <p:cNvPr id="13" name="Text Placeholder 12"/>
          <p:cNvSpPr>
            <a:spLocks noGrp="1"/>
          </p:cNvSpPr>
          <p:nvPr>
            <p:ph type="body" sz="quarter" idx="18"/>
          </p:nvPr>
        </p:nvSpPr>
        <p:spPr/>
        <p:txBody>
          <a:bodyPr/>
          <a:lstStyle/>
          <a:p>
            <a:pPr marL="0" indent="0">
              <a:buNone/>
            </a:pPr>
            <a:r>
              <a:rPr lang="en-GB" sz="2000" dirty="0">
                <a:solidFill>
                  <a:schemeClr val="accent1"/>
                </a:solidFill>
              </a:rPr>
              <a:t>Q</a:t>
            </a:r>
            <a:r>
              <a:rPr lang="en-GB" sz="2000" dirty="0"/>
              <a:t>uantum</a:t>
            </a:r>
          </a:p>
          <a:p>
            <a:pPr marL="0" indent="0">
              <a:buNone/>
            </a:pPr>
            <a:endParaRPr lang="en-GB" sz="2000" dirty="0"/>
          </a:p>
        </p:txBody>
      </p:sp>
      <p:sp>
        <p:nvSpPr>
          <p:cNvPr id="6" name="Title 5"/>
          <p:cNvSpPr>
            <a:spLocks noGrp="1"/>
          </p:cNvSpPr>
          <p:nvPr>
            <p:ph type="title"/>
          </p:nvPr>
        </p:nvSpPr>
        <p:spPr/>
        <p:txBody>
          <a:bodyPr/>
          <a:lstStyle/>
          <a:p>
            <a:r>
              <a:rPr lang="en-GB" dirty="0">
                <a:solidFill>
                  <a:schemeClr val="accent1"/>
                </a:solidFill>
              </a:rPr>
              <a:t>QQQ</a:t>
            </a:r>
            <a:r>
              <a:rPr lang="en-GB" dirty="0"/>
              <a:t> – Justo </a:t>
            </a:r>
            <a:r>
              <a:rPr lang="en-GB" dirty="0" err="1"/>
              <a:t>odio</a:t>
            </a:r>
            <a:r>
              <a:rPr lang="en-GB" dirty="0"/>
              <a:t> </a:t>
            </a:r>
            <a:r>
              <a:rPr lang="en-GB" dirty="0" err="1"/>
              <a:t>dignissim</a:t>
            </a:r>
            <a:r>
              <a:rPr lang="en-GB" dirty="0"/>
              <a:t> qui </a:t>
            </a:r>
            <a:r>
              <a:rPr lang="en-GB" dirty="0" err="1"/>
              <a:t>blandit</a:t>
            </a:r>
            <a:r>
              <a:rPr lang="en-GB" dirty="0"/>
              <a:t> </a:t>
            </a:r>
            <a:r>
              <a:rPr lang="en-GB" dirty="0" err="1"/>
              <a:t>praesent</a:t>
            </a:r>
            <a:r>
              <a:rPr lang="en-GB" dirty="0"/>
              <a:t> </a:t>
            </a:r>
            <a:r>
              <a:rPr lang="en-GB" dirty="0" err="1"/>
              <a:t>luptatum</a:t>
            </a:r>
            <a:r>
              <a:rPr lang="en-GB" dirty="0"/>
              <a:t> </a:t>
            </a:r>
            <a:r>
              <a:rPr lang="en-GB" dirty="0" err="1"/>
              <a:t>zzril</a:t>
            </a:r>
            <a:r>
              <a:rPr lang="en-GB" dirty="0"/>
              <a:t> </a:t>
            </a:r>
            <a:r>
              <a:rPr lang="en-GB" dirty="0" err="1"/>
              <a:t>delenit</a:t>
            </a:r>
            <a:r>
              <a:rPr lang="en-GB" dirty="0"/>
              <a:t> </a:t>
            </a:r>
            <a:r>
              <a:rPr lang="en-GB" dirty="0" err="1"/>
              <a:t>augue</a:t>
            </a:r>
            <a:r>
              <a:rPr lang="en-GB" dirty="0"/>
              <a:t> </a:t>
            </a:r>
            <a:r>
              <a:rPr lang="en-GB" dirty="0" err="1"/>
              <a:t>duis</a:t>
            </a:r>
            <a:r>
              <a:rPr lang="en-GB" dirty="0"/>
              <a:t> </a:t>
            </a:r>
            <a:r>
              <a:rPr lang="en-GB" dirty="0" err="1"/>
              <a:t>dolore</a:t>
            </a:r>
            <a:r>
              <a:rPr lang="en-GB" dirty="0"/>
              <a:t> </a:t>
            </a:r>
            <a:r>
              <a:rPr lang="en-GB" dirty="0" err="1"/>
              <a:t>te</a:t>
            </a:r>
            <a:r>
              <a:rPr lang="en-GB" dirty="0"/>
              <a:t> </a:t>
            </a:r>
            <a:r>
              <a:rPr lang="en-GB" dirty="0" err="1"/>
              <a:t>feugait</a:t>
            </a:r>
            <a:r>
              <a:rPr lang="en-GB" dirty="0"/>
              <a:t> </a:t>
            </a:r>
            <a:r>
              <a:rPr lang="en-GB" dirty="0" err="1"/>
              <a:t>nulla</a:t>
            </a:r>
            <a:r>
              <a:rPr lang="en-GB" dirty="0"/>
              <a:t> </a:t>
            </a:r>
            <a:r>
              <a:rPr lang="en-GB" dirty="0" err="1"/>
              <a:t>facilisi</a:t>
            </a:r>
            <a:r>
              <a:rPr lang="en-GB" dirty="0"/>
              <a:t>. </a:t>
            </a:r>
          </a:p>
        </p:txBody>
      </p:sp>
      <p:sp>
        <p:nvSpPr>
          <p:cNvPr id="3" name="Date Placeholder 2"/>
          <p:cNvSpPr>
            <a:spLocks noGrp="1"/>
          </p:cNvSpPr>
          <p:nvPr>
            <p:ph type="dt" sz="half" idx="19"/>
          </p:nvPr>
        </p:nvSpPr>
        <p:spPr/>
        <p:txBody>
          <a:bodyPr/>
          <a:lstStyle/>
          <a:p>
            <a:fld id="{79C6AF84-AB03-4E29-B6F4-56ACD79C4EAB}" type="datetime4">
              <a:rPr lang="en-GB" smtClean="0"/>
              <a:t>01 December 2015</a:t>
            </a:fld>
            <a:endParaRPr lang="en-GB" dirty="0"/>
          </a:p>
        </p:txBody>
      </p:sp>
      <p:sp>
        <p:nvSpPr>
          <p:cNvPr id="4" name="Slide Number Placeholder 3"/>
          <p:cNvSpPr>
            <a:spLocks noGrp="1"/>
          </p:cNvSpPr>
          <p:nvPr>
            <p:ph type="sldNum" sz="quarter" idx="20"/>
          </p:nvPr>
        </p:nvSpPr>
        <p:spPr/>
        <p:txBody>
          <a:bodyPr/>
          <a:lstStyle/>
          <a:p>
            <a:fld id="{D56DB8AA-803C-49D2-90AA-1140CE72DCD7}" type="slidenum">
              <a:rPr lang="en-GB" smtClean="0"/>
              <a:pPr/>
              <a:t>49</a:t>
            </a:fld>
            <a:endParaRPr lang="en-GB" dirty="0"/>
          </a:p>
        </p:txBody>
      </p:sp>
      <p:sp>
        <p:nvSpPr>
          <p:cNvPr id="5" name="Footer Placeholder 4"/>
          <p:cNvSpPr>
            <a:spLocks noGrp="1"/>
          </p:cNvSpPr>
          <p:nvPr>
            <p:ph type="ftr" sz="quarter" idx="21"/>
          </p:nvPr>
        </p:nvSpPr>
        <p:spPr/>
        <p:txBody>
          <a:bodyPr/>
          <a:lstStyle/>
          <a:p>
            <a:r>
              <a:rPr lang="en-GB" smtClean="0"/>
              <a:t>MR Best Practice</a:t>
            </a:r>
            <a:endParaRPr lang="en-GB" dirty="0"/>
          </a:p>
        </p:txBody>
      </p:sp>
      <p:sp>
        <p:nvSpPr>
          <p:cNvPr id="15" name="Text Placeholder 14"/>
          <p:cNvSpPr>
            <a:spLocks noGrp="1"/>
          </p:cNvSpPr>
          <p:nvPr>
            <p:ph type="body" sz="quarter" idx="23"/>
          </p:nvPr>
        </p:nvSpPr>
        <p:spPr/>
        <p:txBody>
          <a:bodyPr/>
          <a:lstStyle/>
          <a:p>
            <a:r>
              <a:rPr lang="en-GB" dirty="0"/>
              <a:t>Image: used under license from </a:t>
            </a:r>
            <a:r>
              <a:rPr lang="en-GB" dirty="0" smtClean="0"/>
              <a:t>shutterstock.com</a:t>
            </a:r>
            <a:endParaRPr lang="en-GB" dirty="0"/>
          </a:p>
        </p:txBody>
      </p:sp>
      <p:sp>
        <p:nvSpPr>
          <p:cNvPr id="14" name="Text Placeholder 13"/>
          <p:cNvSpPr>
            <a:spLocks noGrp="1"/>
          </p:cNvSpPr>
          <p:nvPr>
            <p:ph type="body" sz="quarter" idx="22"/>
          </p:nvPr>
        </p:nvSpPr>
        <p:spPr/>
        <p:txBody>
          <a:bodyPr/>
          <a:lstStyle/>
          <a:p>
            <a:r>
              <a:rPr lang="en-GB" dirty="0"/>
              <a:t>Image: used under license from </a:t>
            </a:r>
            <a:r>
              <a:rPr lang="en-GB" dirty="0" smtClean="0"/>
              <a:t>shutterstock.com</a:t>
            </a:r>
            <a:endParaRPr lang="en-GB" dirty="0"/>
          </a:p>
        </p:txBody>
      </p:sp>
      <p:sp>
        <p:nvSpPr>
          <p:cNvPr id="7" name="Text Placeholder 6"/>
          <p:cNvSpPr>
            <a:spLocks noGrp="1"/>
          </p:cNvSpPr>
          <p:nvPr>
            <p:ph type="body" sz="quarter" idx="12"/>
          </p:nvPr>
        </p:nvSpPr>
        <p:spPr/>
        <p:txBody>
          <a:bodyPr/>
          <a:lstStyle/>
          <a:p>
            <a:r>
              <a:rPr lang="en-GB" dirty="0"/>
              <a:t>Image: used under license from </a:t>
            </a:r>
            <a:r>
              <a:rPr lang="en-GB" dirty="0" smtClean="0"/>
              <a:t>shutterstock.com</a:t>
            </a:r>
            <a:endParaRPr lang="en-GB" dirty="0"/>
          </a:p>
        </p:txBody>
      </p:sp>
      <p:grpSp>
        <p:nvGrpSpPr>
          <p:cNvPr id="19" name="Gruppieren 62"/>
          <p:cNvGrpSpPr/>
          <p:nvPr/>
        </p:nvGrpSpPr>
        <p:grpSpPr>
          <a:xfrm>
            <a:off x="306000" y="4294800"/>
            <a:ext cx="8530200" cy="540000"/>
            <a:chOff x="306000" y="4248000"/>
            <a:chExt cx="8530200" cy="540000"/>
          </a:xfrm>
        </p:grpSpPr>
        <p:sp>
          <p:nvSpPr>
            <p:cNvPr id="20" name="Rechteck 63"/>
            <p:cNvSpPr/>
            <p:nvPr/>
          </p:nvSpPr>
          <p:spPr>
            <a:xfrm>
              <a:off x="306000" y="4248000"/>
              <a:ext cx="8530200" cy="540000"/>
            </a:xfrm>
            <a:prstGeom prst="rect">
              <a:avLst/>
            </a:prstGeom>
            <a:solidFill>
              <a:schemeClr val="accent1"/>
            </a:solidFill>
            <a:ln w="9525" cap="flat" cmpd="sng" algn="ctr">
              <a:noFill/>
              <a:prstDash val="solid"/>
            </a:ln>
            <a:effectLst/>
          </p:spPr>
          <p:txBody>
            <a:bodyPr lIns="450000" tIns="0" rIns="72000" bIns="0" rtlCol="0" anchor="ctr"/>
            <a:lstStyle/>
            <a:p>
              <a:pPr>
                <a:buClr>
                  <a:prstClr val="white"/>
                </a:buClr>
                <a:buSzPct val="120000"/>
                <a:defRPr/>
              </a:pPr>
              <a:r>
                <a:rPr lang="en-GB" sz="1400" kern="0" dirty="0" smtClean="0">
                  <a:solidFill>
                    <a:sysClr val="window" lastClr="FFFFFF"/>
                  </a:solidFill>
                </a:rPr>
                <a:t>Lorem ipsum </a:t>
              </a:r>
              <a:r>
                <a:rPr lang="en-GB" sz="1400" kern="0" dirty="0" err="1" smtClean="0">
                  <a:solidFill>
                    <a:sysClr val="window" lastClr="FFFFFF"/>
                  </a:solidFill>
                </a:rPr>
                <a:t>dolor</a:t>
              </a:r>
              <a:r>
                <a:rPr lang="en-GB" sz="1400" kern="0" dirty="0" smtClean="0">
                  <a:solidFill>
                    <a:sysClr val="window" lastClr="FFFFFF"/>
                  </a:solidFill>
                </a:rPr>
                <a:t> sit </a:t>
              </a:r>
              <a:r>
                <a:rPr lang="en-GB" sz="1400" kern="0" dirty="0" err="1" smtClean="0">
                  <a:solidFill>
                    <a:sysClr val="window" lastClr="FFFFFF"/>
                  </a:solidFill>
                </a:rPr>
                <a:t>amet</a:t>
              </a:r>
              <a:r>
                <a:rPr lang="en-GB" sz="1400" kern="0" dirty="0" smtClean="0">
                  <a:solidFill>
                    <a:sysClr val="window" lastClr="FFFFFF"/>
                  </a:solidFill>
                </a:rPr>
                <a:t>, </a:t>
              </a:r>
              <a:r>
                <a:rPr lang="en-GB" sz="1400" kern="0" dirty="0" err="1" smtClean="0">
                  <a:solidFill>
                    <a:sysClr val="window" lastClr="FFFFFF"/>
                  </a:solidFill>
                </a:rPr>
                <a:t>consetetur</a:t>
              </a:r>
              <a:r>
                <a:rPr lang="en-GB" sz="1400" kern="0" dirty="0" smtClean="0">
                  <a:solidFill>
                    <a:sysClr val="window" lastClr="FFFFFF"/>
                  </a:solidFill>
                </a:rPr>
                <a:t> </a:t>
              </a:r>
              <a:r>
                <a:rPr lang="en-GB" sz="1400" kern="0" dirty="0" err="1" smtClean="0">
                  <a:solidFill>
                    <a:sysClr val="window" lastClr="FFFFFF"/>
                  </a:solidFill>
                </a:rPr>
                <a:t>sadipscing</a:t>
              </a:r>
              <a:r>
                <a:rPr lang="en-GB" sz="1400" kern="0" dirty="0" smtClean="0">
                  <a:solidFill>
                    <a:sysClr val="window" lastClr="FFFFFF"/>
                  </a:solidFill>
                </a:rPr>
                <a:t> </a:t>
              </a:r>
              <a:r>
                <a:rPr lang="en-GB" sz="1400" kern="0" dirty="0" err="1" smtClean="0">
                  <a:solidFill>
                    <a:sysClr val="window" lastClr="FFFFFF"/>
                  </a:solidFill>
                </a:rPr>
                <a:t>elitr</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nonumy</a:t>
              </a:r>
              <a:r>
                <a:rPr lang="en-GB" sz="1400" kern="0" dirty="0" smtClean="0">
                  <a:solidFill>
                    <a:sysClr val="window" lastClr="FFFFFF"/>
                  </a:solidFill>
                </a:rPr>
                <a:t> </a:t>
              </a:r>
              <a:r>
                <a:rPr lang="en-GB" sz="1400" kern="0" dirty="0" err="1" smtClean="0">
                  <a:solidFill>
                    <a:sysClr val="window" lastClr="FFFFFF"/>
                  </a:solidFill>
                </a:rPr>
                <a:t>eirmod</a:t>
              </a:r>
              <a:r>
                <a:rPr lang="en-GB" sz="1400" kern="0" dirty="0" smtClean="0">
                  <a:solidFill>
                    <a:sysClr val="window" lastClr="FFFFFF"/>
                  </a:solidFill>
                </a:rPr>
                <a:t> </a:t>
              </a:r>
              <a:r>
                <a:rPr lang="en-GB" sz="1400" kern="0" dirty="0" err="1" smtClean="0">
                  <a:solidFill>
                    <a:sysClr val="window" lastClr="FFFFFF"/>
                  </a:solidFill>
                </a:rPr>
                <a:t>tempor</a:t>
              </a:r>
              <a:r>
                <a:rPr lang="en-GB" sz="1400" kern="0" dirty="0" smtClean="0">
                  <a:solidFill>
                    <a:sysClr val="window" lastClr="FFFFFF"/>
                  </a:solidFill>
                </a:rPr>
                <a:t> </a:t>
              </a:r>
              <a:r>
                <a:rPr lang="en-GB" sz="1400" kern="0" dirty="0" err="1" smtClean="0">
                  <a:solidFill>
                    <a:sysClr val="window" lastClr="FFFFFF"/>
                  </a:solidFill>
                </a:rPr>
                <a:t>invidunt</a:t>
              </a:r>
              <a:r>
                <a:rPr lang="en-GB" sz="1400" kern="0" dirty="0" smtClean="0">
                  <a:solidFill>
                    <a:sysClr val="window" lastClr="FFFFFF"/>
                  </a:solidFill>
                </a:rPr>
                <a:t> </a:t>
              </a:r>
              <a:r>
                <a:rPr lang="en-GB" sz="1400" kern="0" dirty="0" err="1" smtClean="0">
                  <a:solidFill>
                    <a:sysClr val="window" lastClr="FFFFFF"/>
                  </a:solidFill>
                </a:rPr>
                <a:t>ut</a:t>
              </a:r>
              <a:r>
                <a:rPr lang="en-GB" sz="1400" kern="0" dirty="0" smtClean="0">
                  <a:solidFill>
                    <a:sysClr val="window" lastClr="FFFFFF"/>
                  </a:solidFill>
                </a:rPr>
                <a:t> </a:t>
              </a:r>
              <a:r>
                <a:rPr lang="en-GB" sz="1400" kern="0" dirty="0" err="1" smtClean="0">
                  <a:solidFill>
                    <a:sysClr val="window" lastClr="FFFFFF"/>
                  </a:solidFill>
                </a:rPr>
                <a:t>labore</a:t>
              </a:r>
              <a:r>
                <a:rPr lang="en-GB" sz="1400" kern="0" dirty="0" smtClean="0">
                  <a:solidFill>
                    <a:sysClr val="window" lastClr="FFFFFF"/>
                  </a:solidFill>
                </a:rPr>
                <a:t> et </a:t>
              </a:r>
              <a:r>
                <a:rPr lang="en-GB" sz="1400" kern="0" dirty="0" err="1" smtClean="0">
                  <a:solidFill>
                    <a:sysClr val="window" lastClr="FFFFFF"/>
                  </a:solidFill>
                </a:rPr>
                <a:t>dolore</a:t>
              </a:r>
              <a:r>
                <a:rPr lang="en-GB" sz="1400" kern="0" dirty="0" smtClean="0">
                  <a:solidFill>
                    <a:sysClr val="window" lastClr="FFFFFF"/>
                  </a:solidFill>
                </a:rPr>
                <a:t> magna </a:t>
              </a:r>
              <a:r>
                <a:rPr lang="en-GB" sz="1400" kern="0" dirty="0" err="1" smtClean="0">
                  <a:solidFill>
                    <a:sysClr val="window" lastClr="FFFFFF"/>
                  </a:solidFill>
                </a:rPr>
                <a:t>aliquyam</a:t>
              </a:r>
              <a:r>
                <a:rPr lang="en-GB" sz="1400" kern="0" dirty="0" smtClean="0">
                  <a:solidFill>
                    <a:sysClr val="window" lastClr="FFFFFF"/>
                  </a:solidFill>
                </a:rPr>
                <a:t> </a:t>
              </a:r>
              <a:r>
                <a:rPr lang="en-GB" sz="1400" kern="0" dirty="0" err="1" smtClean="0">
                  <a:solidFill>
                    <a:sysClr val="window" lastClr="FFFFFF"/>
                  </a:solidFill>
                </a:rPr>
                <a:t>erat</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voluptua</a:t>
              </a:r>
              <a:r>
                <a:rPr lang="en-GB" sz="1400" kern="0" dirty="0" smtClean="0">
                  <a:solidFill>
                    <a:sysClr val="window" lastClr="FFFFFF"/>
                  </a:solidFill>
                </a:rPr>
                <a:t>.</a:t>
              </a:r>
              <a:endParaRPr lang="en-GB" sz="1400" kern="0" dirty="0">
                <a:solidFill>
                  <a:sysClr val="window" lastClr="FFFFFF"/>
                </a:solidFill>
              </a:endParaRPr>
            </a:p>
          </p:txBody>
        </p:sp>
        <p:sp>
          <p:nvSpPr>
            <p:cNvPr id="21" name="Gleichschenkliges Dreieck 64"/>
            <p:cNvSpPr/>
            <p:nvPr/>
          </p:nvSpPr>
          <p:spPr>
            <a:xfrm rot="5400000">
              <a:off x="367506" y="4410000"/>
              <a:ext cx="306000" cy="216000"/>
            </a:xfrm>
            <a:prstGeom prs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b="1" dirty="0" smtClean="0">
                <a:solidFill>
                  <a:schemeClr val="bg1"/>
                </a:solidFill>
              </a:endParaRPr>
            </a:p>
          </p:txBody>
        </p:sp>
      </p:grpSp>
      <p:sp>
        <p:nvSpPr>
          <p:cNvPr id="22" name="Textfeld 11"/>
          <p:cNvSpPr txBox="1"/>
          <p:nvPr/>
        </p:nvSpPr>
        <p:spPr>
          <a:xfrm>
            <a:off x="306000" y="1206000"/>
            <a:ext cx="368910" cy="368910"/>
          </a:xfrm>
          <a:prstGeom prst="rect">
            <a:avLst/>
          </a:prstGeom>
          <a:solidFill>
            <a:schemeClr val="accent1"/>
          </a:solidFill>
          <a:effectLst/>
        </p:spPr>
        <p:txBody>
          <a:bodyPr wrap="square" lIns="0" tIns="0" rIns="0" bIns="0" rtlCol="0" anchor="ctr">
            <a:noAutofit/>
          </a:bodyPr>
          <a:lstStyle/>
          <a:p>
            <a:pPr algn="ctr"/>
            <a:r>
              <a:rPr lang="en-GB" sz="2000" dirty="0" smtClean="0">
                <a:solidFill>
                  <a:prstClr val="white"/>
                </a:solidFill>
              </a:rPr>
              <a:t>1</a:t>
            </a:r>
          </a:p>
        </p:txBody>
      </p:sp>
      <p:sp>
        <p:nvSpPr>
          <p:cNvPr id="23" name="Textfeld 11"/>
          <p:cNvSpPr txBox="1"/>
          <p:nvPr/>
        </p:nvSpPr>
        <p:spPr>
          <a:xfrm>
            <a:off x="3254400" y="1206000"/>
            <a:ext cx="368910" cy="368910"/>
          </a:xfrm>
          <a:prstGeom prst="rect">
            <a:avLst/>
          </a:prstGeom>
          <a:solidFill>
            <a:schemeClr val="accent1"/>
          </a:solidFill>
          <a:effectLst/>
        </p:spPr>
        <p:txBody>
          <a:bodyPr wrap="square" lIns="0" tIns="0" rIns="0" bIns="0" rtlCol="0" anchor="ctr">
            <a:noAutofit/>
          </a:bodyPr>
          <a:lstStyle/>
          <a:p>
            <a:pPr algn="ctr"/>
            <a:r>
              <a:rPr lang="en-GB" sz="2000" dirty="0" smtClean="0">
                <a:solidFill>
                  <a:prstClr val="white"/>
                </a:solidFill>
              </a:rPr>
              <a:t>2</a:t>
            </a:r>
          </a:p>
        </p:txBody>
      </p:sp>
      <p:sp>
        <p:nvSpPr>
          <p:cNvPr id="24" name="Textfeld 11"/>
          <p:cNvSpPr txBox="1"/>
          <p:nvPr/>
        </p:nvSpPr>
        <p:spPr>
          <a:xfrm>
            <a:off x="6199200" y="1206000"/>
            <a:ext cx="368910" cy="368910"/>
          </a:xfrm>
          <a:prstGeom prst="rect">
            <a:avLst/>
          </a:prstGeom>
          <a:solidFill>
            <a:schemeClr val="accent1"/>
          </a:solidFill>
          <a:effectLst/>
        </p:spPr>
        <p:txBody>
          <a:bodyPr wrap="square" lIns="0" tIns="0" rIns="0" bIns="0" rtlCol="0" anchor="ctr">
            <a:noAutofit/>
          </a:bodyPr>
          <a:lstStyle/>
          <a:p>
            <a:pPr algn="ctr"/>
            <a:r>
              <a:rPr lang="en-GB" sz="2000" dirty="0" smtClean="0">
                <a:solidFill>
                  <a:prstClr val="white"/>
                </a:solidFill>
              </a:rPr>
              <a:t>3</a:t>
            </a:r>
          </a:p>
        </p:txBody>
      </p:sp>
    </p:spTree>
    <p:extLst>
      <p:ext uri="{BB962C8B-B14F-4D97-AF65-F5344CB8AC3E}">
        <p14:creationId xmlns:p14="http://schemas.microsoft.com/office/powerpoint/2010/main" val="2123002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6000" y="1206000"/>
            <a:ext cx="5688000" cy="3628800"/>
          </a:xfrm>
        </p:spPr>
        <p:txBody>
          <a:bodyPr/>
          <a:lstStyle/>
          <a:p>
            <a:r>
              <a:rPr lang="en-GB" dirty="0"/>
              <a:t>To win over the audience, a presentation needs to focus on the essentials. If it is clear and structured, it guides the audience through the subject and retains and heightens their attention.</a:t>
            </a:r>
          </a:p>
          <a:p>
            <a:r>
              <a:rPr lang="en-GB" dirty="0"/>
              <a:t>Memorable presentations do more than entertain; a clear story builds bridges and can change people's perspectives. Pure statements of opinion should be personal and underline the main message.</a:t>
            </a:r>
          </a:p>
          <a:p>
            <a:endParaRPr lang="en-GB" dirty="0"/>
          </a:p>
          <a:p>
            <a:r>
              <a:rPr lang="en-GB" sz="1800" dirty="0">
                <a:solidFill>
                  <a:schemeClr val="accent1"/>
                </a:solidFill>
              </a:rPr>
              <a:t>“You tell children stories to make them fall asleep, and adults to wake them up.”</a:t>
            </a:r>
            <a:r>
              <a:rPr lang="en-GB" dirty="0"/>
              <a:t/>
            </a:r>
            <a:br>
              <a:rPr lang="en-GB" dirty="0"/>
            </a:br>
            <a:r>
              <a:rPr lang="en-GB" sz="1200" dirty="0"/>
              <a:t>Jorge </a:t>
            </a:r>
            <a:r>
              <a:rPr lang="en-GB" sz="1200" dirty="0" err="1" smtClean="0"/>
              <a:t>Bucay</a:t>
            </a:r>
            <a:endParaRPr lang="en-GB" sz="1200" dirty="0"/>
          </a:p>
        </p:txBody>
      </p:sp>
      <p:sp>
        <p:nvSpPr>
          <p:cNvPr id="3" name="Title 2"/>
          <p:cNvSpPr>
            <a:spLocks noGrp="1"/>
          </p:cNvSpPr>
          <p:nvPr>
            <p:ph type="title"/>
          </p:nvPr>
        </p:nvSpPr>
        <p:spPr/>
        <p:txBody>
          <a:bodyPr/>
          <a:lstStyle/>
          <a:p>
            <a:r>
              <a:rPr lang="en-GB" dirty="0"/>
              <a:t>Skilled storytelling is key to a good presentation</a:t>
            </a:r>
          </a:p>
        </p:txBody>
      </p:sp>
      <p:sp>
        <p:nvSpPr>
          <p:cNvPr id="4" name="Date Placeholder 3"/>
          <p:cNvSpPr>
            <a:spLocks noGrp="1"/>
          </p:cNvSpPr>
          <p:nvPr>
            <p:ph type="dt" sz="half" idx="10"/>
          </p:nvPr>
        </p:nvSpPr>
        <p:spPr/>
        <p:txBody>
          <a:bodyPr/>
          <a:lstStyle/>
          <a:p>
            <a:fld id="{C3F40341-B6A5-44D0-ACCE-3EE7B78CC962}" type="datetime4">
              <a:rPr lang="en-GB" noProof="0" smtClean="0"/>
              <a:t>01 December 2015</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en-GB" noProof="0" smtClean="0"/>
              <a:pPr/>
              <a:t>5</a:t>
            </a:fld>
            <a:endParaRPr lang="en-GB" noProof="0"/>
          </a:p>
        </p:txBody>
      </p:sp>
      <p:sp>
        <p:nvSpPr>
          <p:cNvPr id="6" name="Footer Placeholder 5"/>
          <p:cNvSpPr>
            <a:spLocks noGrp="1"/>
          </p:cNvSpPr>
          <p:nvPr>
            <p:ph type="ftr" sz="quarter" idx="12"/>
          </p:nvPr>
        </p:nvSpPr>
        <p:spPr/>
        <p:txBody>
          <a:bodyPr/>
          <a:lstStyle/>
          <a:p>
            <a:r>
              <a:rPr lang="en-GB" noProof="0" smtClean="0"/>
              <a:t>MR Best Practice</a:t>
            </a:r>
            <a:endParaRPr lang="en-GB" noProof="0"/>
          </a:p>
        </p:txBody>
      </p:sp>
    </p:spTree>
    <p:extLst>
      <p:ext uri="{BB962C8B-B14F-4D97-AF65-F5344CB8AC3E}">
        <p14:creationId xmlns:p14="http://schemas.microsoft.com/office/powerpoint/2010/main" val="3189091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Text on pictures</a:t>
            </a:r>
          </a:p>
        </p:txBody>
      </p:sp>
      <p:sp>
        <p:nvSpPr>
          <p:cNvPr id="3" name="Text Placeholder 2"/>
          <p:cNvSpPr>
            <a:spLocks noGrp="1"/>
          </p:cNvSpPr>
          <p:nvPr>
            <p:ph type="body" sz="quarter" idx="24"/>
          </p:nvPr>
        </p:nvSpPr>
        <p:spPr/>
        <p:txBody>
          <a:bodyPr/>
          <a:lstStyle/>
          <a:p>
            <a:r>
              <a:rPr lang="en-GB" dirty="0" smtClean="0"/>
              <a:t>8</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393530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4" r="34"/>
          <a:stretch>
            <a:fillRect/>
          </a:stretch>
        </p:blipFill>
        <p:spPr/>
      </p:pic>
      <p:sp>
        <p:nvSpPr>
          <p:cNvPr id="4" name="Title 3"/>
          <p:cNvSpPr>
            <a:spLocks noGrp="1"/>
          </p:cNvSpPr>
          <p:nvPr>
            <p:ph type="title"/>
          </p:nvPr>
        </p:nvSpPr>
        <p:spPr/>
        <p:txBody>
          <a:bodyPr/>
          <a:lstStyle/>
          <a:p>
            <a:r>
              <a:rPr lang="en-GB" smtClean="0"/>
              <a:t>Ut wisi enim ad minim veniam, quis nostrud exercitation.</a:t>
            </a:r>
            <a:endParaRPr lang="en-GB" dirty="0"/>
          </a:p>
        </p:txBody>
      </p:sp>
      <p:sp>
        <p:nvSpPr>
          <p:cNvPr id="7" name="Textplatzhalter 6"/>
          <p:cNvSpPr>
            <a:spLocks noGrp="1"/>
          </p:cNvSpPr>
          <p:nvPr>
            <p:ph type="body" sz="quarter" idx="12"/>
          </p:nvPr>
        </p:nvSpPr>
        <p:spPr/>
        <p:txBody>
          <a:bodyPr/>
          <a:lstStyle/>
          <a:p>
            <a:r>
              <a:rPr lang="en-US" dirty="0"/>
              <a:t>Image under license from shutterstock.com</a:t>
            </a:r>
          </a:p>
        </p:txBody>
      </p:sp>
      <p:grpSp>
        <p:nvGrpSpPr>
          <p:cNvPr id="9" name="Gruppieren 10"/>
          <p:cNvGrpSpPr/>
          <p:nvPr/>
        </p:nvGrpSpPr>
        <p:grpSpPr>
          <a:xfrm>
            <a:off x="306000" y="4294800"/>
            <a:ext cx="8530200" cy="540000"/>
            <a:chOff x="306000" y="4248000"/>
            <a:chExt cx="8530200" cy="540000"/>
          </a:xfrm>
        </p:grpSpPr>
        <p:sp>
          <p:nvSpPr>
            <p:cNvPr id="10" name="Rechteck 11"/>
            <p:cNvSpPr/>
            <p:nvPr/>
          </p:nvSpPr>
          <p:spPr>
            <a:xfrm>
              <a:off x="306000" y="4248000"/>
              <a:ext cx="8530200" cy="540000"/>
            </a:xfrm>
            <a:prstGeom prst="rect">
              <a:avLst/>
            </a:prstGeom>
            <a:solidFill>
              <a:schemeClr val="accent1"/>
            </a:solidFill>
            <a:ln w="9525" cap="flat" cmpd="sng" algn="ctr">
              <a:noFill/>
              <a:prstDash val="solid"/>
            </a:ln>
            <a:effectLst/>
          </p:spPr>
          <p:txBody>
            <a:bodyPr lIns="450000" tIns="0" rIns="72000" bIns="0" rtlCol="0" anchor="ctr"/>
            <a:lstStyle/>
            <a:p>
              <a:pPr>
                <a:buClr>
                  <a:prstClr val="white"/>
                </a:buClr>
                <a:buSzPct val="120000"/>
                <a:defRPr/>
              </a:pPr>
              <a:r>
                <a:rPr lang="en-GB" sz="1400" kern="0" dirty="0" smtClean="0">
                  <a:solidFill>
                    <a:sysClr val="window" lastClr="FFFFFF"/>
                  </a:solidFill>
                </a:rPr>
                <a:t>Lorem ipsum </a:t>
              </a:r>
              <a:r>
                <a:rPr lang="en-GB" sz="1400" kern="0" dirty="0" err="1" smtClean="0">
                  <a:solidFill>
                    <a:sysClr val="window" lastClr="FFFFFF"/>
                  </a:solidFill>
                </a:rPr>
                <a:t>dolor</a:t>
              </a:r>
              <a:r>
                <a:rPr lang="en-GB" sz="1400" kern="0" dirty="0" smtClean="0">
                  <a:solidFill>
                    <a:sysClr val="window" lastClr="FFFFFF"/>
                  </a:solidFill>
                </a:rPr>
                <a:t> sit </a:t>
              </a:r>
              <a:r>
                <a:rPr lang="en-GB" sz="1400" kern="0" dirty="0" err="1" smtClean="0">
                  <a:solidFill>
                    <a:sysClr val="window" lastClr="FFFFFF"/>
                  </a:solidFill>
                </a:rPr>
                <a:t>amet</a:t>
              </a:r>
              <a:r>
                <a:rPr lang="en-GB" sz="1400" kern="0" dirty="0" smtClean="0">
                  <a:solidFill>
                    <a:sysClr val="window" lastClr="FFFFFF"/>
                  </a:solidFill>
                </a:rPr>
                <a:t>, </a:t>
              </a:r>
              <a:r>
                <a:rPr lang="en-GB" sz="1400" kern="0" dirty="0" err="1" smtClean="0">
                  <a:solidFill>
                    <a:sysClr val="window" lastClr="FFFFFF"/>
                  </a:solidFill>
                </a:rPr>
                <a:t>consetetur</a:t>
              </a:r>
              <a:r>
                <a:rPr lang="en-GB" sz="1400" kern="0" dirty="0" smtClean="0">
                  <a:solidFill>
                    <a:sysClr val="window" lastClr="FFFFFF"/>
                  </a:solidFill>
                </a:rPr>
                <a:t> </a:t>
              </a:r>
              <a:r>
                <a:rPr lang="en-GB" sz="1400" kern="0" dirty="0" err="1" smtClean="0">
                  <a:solidFill>
                    <a:sysClr val="window" lastClr="FFFFFF"/>
                  </a:solidFill>
                </a:rPr>
                <a:t>sadipscing</a:t>
              </a:r>
              <a:r>
                <a:rPr lang="en-GB" sz="1400" kern="0" dirty="0" smtClean="0">
                  <a:solidFill>
                    <a:sysClr val="window" lastClr="FFFFFF"/>
                  </a:solidFill>
                </a:rPr>
                <a:t> </a:t>
              </a:r>
              <a:r>
                <a:rPr lang="en-GB" sz="1400" kern="0" dirty="0" err="1" smtClean="0">
                  <a:solidFill>
                    <a:sysClr val="window" lastClr="FFFFFF"/>
                  </a:solidFill>
                </a:rPr>
                <a:t>elitr</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nonumy</a:t>
              </a:r>
              <a:r>
                <a:rPr lang="en-GB" sz="1400" kern="0" dirty="0" smtClean="0">
                  <a:solidFill>
                    <a:sysClr val="window" lastClr="FFFFFF"/>
                  </a:solidFill>
                </a:rPr>
                <a:t> </a:t>
              </a:r>
              <a:r>
                <a:rPr lang="en-GB" sz="1400" kern="0" dirty="0" err="1" smtClean="0">
                  <a:solidFill>
                    <a:sysClr val="window" lastClr="FFFFFF"/>
                  </a:solidFill>
                </a:rPr>
                <a:t>eirmod</a:t>
              </a:r>
              <a:r>
                <a:rPr lang="en-GB" sz="1400" kern="0" dirty="0" smtClean="0">
                  <a:solidFill>
                    <a:sysClr val="window" lastClr="FFFFFF"/>
                  </a:solidFill>
                </a:rPr>
                <a:t> </a:t>
              </a:r>
              <a:r>
                <a:rPr lang="en-GB" sz="1400" kern="0" dirty="0" err="1" smtClean="0">
                  <a:solidFill>
                    <a:sysClr val="window" lastClr="FFFFFF"/>
                  </a:solidFill>
                </a:rPr>
                <a:t>tempor</a:t>
              </a:r>
              <a:r>
                <a:rPr lang="en-GB" sz="1400" kern="0" dirty="0" smtClean="0">
                  <a:solidFill>
                    <a:sysClr val="window" lastClr="FFFFFF"/>
                  </a:solidFill>
                </a:rPr>
                <a:t> </a:t>
              </a:r>
              <a:r>
                <a:rPr lang="en-GB" sz="1400" kern="0" dirty="0" err="1" smtClean="0">
                  <a:solidFill>
                    <a:sysClr val="window" lastClr="FFFFFF"/>
                  </a:solidFill>
                </a:rPr>
                <a:t>invidunt</a:t>
              </a:r>
              <a:r>
                <a:rPr lang="en-GB" sz="1400" kern="0" dirty="0" smtClean="0">
                  <a:solidFill>
                    <a:sysClr val="window" lastClr="FFFFFF"/>
                  </a:solidFill>
                </a:rPr>
                <a:t> </a:t>
              </a:r>
              <a:r>
                <a:rPr lang="en-GB" sz="1400" kern="0" dirty="0" err="1" smtClean="0">
                  <a:solidFill>
                    <a:sysClr val="window" lastClr="FFFFFF"/>
                  </a:solidFill>
                </a:rPr>
                <a:t>ut</a:t>
              </a:r>
              <a:r>
                <a:rPr lang="en-GB" sz="1400" kern="0" dirty="0" smtClean="0">
                  <a:solidFill>
                    <a:sysClr val="window" lastClr="FFFFFF"/>
                  </a:solidFill>
                </a:rPr>
                <a:t> </a:t>
              </a:r>
              <a:r>
                <a:rPr lang="en-GB" sz="1400" kern="0" dirty="0" err="1" smtClean="0">
                  <a:solidFill>
                    <a:sysClr val="window" lastClr="FFFFFF"/>
                  </a:solidFill>
                </a:rPr>
                <a:t>labore</a:t>
              </a:r>
              <a:r>
                <a:rPr lang="en-GB" sz="1400" kern="0" dirty="0" smtClean="0">
                  <a:solidFill>
                    <a:sysClr val="window" lastClr="FFFFFF"/>
                  </a:solidFill>
                </a:rPr>
                <a:t> et </a:t>
              </a:r>
              <a:r>
                <a:rPr lang="en-GB" sz="1400" kern="0" dirty="0" err="1" smtClean="0">
                  <a:solidFill>
                    <a:sysClr val="window" lastClr="FFFFFF"/>
                  </a:solidFill>
                </a:rPr>
                <a:t>dolore</a:t>
              </a:r>
              <a:r>
                <a:rPr lang="en-GB" sz="1400" kern="0" dirty="0" smtClean="0">
                  <a:solidFill>
                    <a:sysClr val="window" lastClr="FFFFFF"/>
                  </a:solidFill>
                </a:rPr>
                <a:t> magna </a:t>
              </a:r>
              <a:r>
                <a:rPr lang="en-GB" sz="1400" kern="0" dirty="0" err="1" smtClean="0">
                  <a:solidFill>
                    <a:sysClr val="window" lastClr="FFFFFF"/>
                  </a:solidFill>
                </a:rPr>
                <a:t>aliquyam</a:t>
              </a:r>
              <a:r>
                <a:rPr lang="en-GB" sz="1400" kern="0" dirty="0" smtClean="0">
                  <a:solidFill>
                    <a:sysClr val="window" lastClr="FFFFFF"/>
                  </a:solidFill>
                </a:rPr>
                <a:t> </a:t>
              </a:r>
              <a:r>
                <a:rPr lang="en-GB" sz="1400" kern="0" dirty="0" err="1" smtClean="0">
                  <a:solidFill>
                    <a:sysClr val="window" lastClr="FFFFFF"/>
                  </a:solidFill>
                </a:rPr>
                <a:t>erat</a:t>
              </a:r>
              <a:r>
                <a:rPr lang="en-GB" sz="1400" kern="0" dirty="0" smtClean="0">
                  <a:solidFill>
                    <a:sysClr val="window" lastClr="FFFFFF"/>
                  </a:solidFill>
                </a:rPr>
                <a:t>, </a:t>
              </a:r>
              <a:r>
                <a:rPr lang="en-GB" sz="1400" kern="0" dirty="0" err="1" smtClean="0">
                  <a:solidFill>
                    <a:sysClr val="window" lastClr="FFFFFF"/>
                  </a:solidFill>
                </a:rPr>
                <a:t>sed</a:t>
              </a:r>
              <a:r>
                <a:rPr lang="en-GB" sz="1400" kern="0" dirty="0" smtClean="0">
                  <a:solidFill>
                    <a:sysClr val="window" lastClr="FFFFFF"/>
                  </a:solidFill>
                </a:rPr>
                <a:t> </a:t>
              </a:r>
              <a:r>
                <a:rPr lang="en-GB" sz="1400" kern="0" dirty="0" err="1" smtClean="0">
                  <a:solidFill>
                    <a:sysClr val="window" lastClr="FFFFFF"/>
                  </a:solidFill>
                </a:rPr>
                <a:t>diam</a:t>
              </a:r>
              <a:r>
                <a:rPr lang="en-GB" sz="1400" kern="0" dirty="0" smtClean="0">
                  <a:solidFill>
                    <a:sysClr val="window" lastClr="FFFFFF"/>
                  </a:solidFill>
                </a:rPr>
                <a:t> </a:t>
              </a:r>
              <a:r>
                <a:rPr lang="en-GB" sz="1400" kern="0" dirty="0" err="1" smtClean="0">
                  <a:solidFill>
                    <a:sysClr val="window" lastClr="FFFFFF"/>
                  </a:solidFill>
                </a:rPr>
                <a:t>voluptua</a:t>
              </a:r>
              <a:r>
                <a:rPr lang="en-GB" sz="1400" kern="0" dirty="0" smtClean="0">
                  <a:solidFill>
                    <a:sysClr val="window" lastClr="FFFFFF"/>
                  </a:solidFill>
                </a:rPr>
                <a:t>.</a:t>
              </a:r>
              <a:endParaRPr lang="en-GB" sz="1400" kern="0" dirty="0">
                <a:solidFill>
                  <a:sysClr val="window" lastClr="FFFFFF"/>
                </a:solidFill>
              </a:endParaRPr>
            </a:p>
          </p:txBody>
        </p:sp>
        <p:sp>
          <p:nvSpPr>
            <p:cNvPr id="11" name="Gleichschenkliges Dreieck 12"/>
            <p:cNvSpPr/>
            <p:nvPr/>
          </p:nvSpPr>
          <p:spPr>
            <a:xfrm rot="5400000">
              <a:off x="367506" y="4410000"/>
              <a:ext cx="306000" cy="216000"/>
            </a:xfrm>
            <a:prstGeom prst="triangle">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b="1" dirty="0" smtClean="0">
                <a:solidFill>
                  <a:schemeClr val="bg1"/>
                </a:solidFill>
              </a:endParaRPr>
            </a:p>
          </p:txBody>
        </p:sp>
      </p:grpSp>
      <p:sp>
        <p:nvSpPr>
          <p:cNvPr id="12" name="Titel 1"/>
          <p:cNvSpPr txBox="1">
            <a:spLocks/>
          </p:cNvSpPr>
          <p:nvPr/>
        </p:nvSpPr>
        <p:spPr>
          <a:xfrm>
            <a:off x="306000" y="1208088"/>
            <a:ext cx="4770825" cy="1254565"/>
          </a:xfrm>
          <a:prstGeom prst="rect">
            <a:avLst/>
          </a:prstGeom>
          <a:solidFill>
            <a:schemeClr val="bg1"/>
          </a:solidFill>
        </p:spPr>
        <p:txBody>
          <a:bodyPr vert="horz" wrap="square" lIns="108000" tIns="36000" rIns="72000" bIns="36000" rtlCol="0" anchor="t">
            <a:spAutoFit/>
          </a:bodyPr>
          <a:lstStyle/>
          <a:p>
            <a:pPr>
              <a:lnSpc>
                <a:spcPct val="120000"/>
              </a:lnSpc>
              <a:spcBef>
                <a:spcPts val="1200"/>
              </a:spcBef>
              <a:defRPr/>
            </a:pPr>
            <a:r>
              <a:rPr lang="en-GB" sz="1600" dirty="0" smtClean="0">
                <a:solidFill>
                  <a:schemeClr val="accent1"/>
                </a:solidFill>
              </a:rPr>
              <a:t>At </a:t>
            </a:r>
            <a:r>
              <a:rPr lang="en-GB" sz="1600" dirty="0" err="1" smtClean="0">
                <a:solidFill>
                  <a:schemeClr val="accent1"/>
                </a:solidFill>
              </a:rPr>
              <a:t>vero</a:t>
            </a:r>
            <a:r>
              <a:rPr lang="en-GB" sz="1600" dirty="0" smtClean="0">
                <a:solidFill>
                  <a:schemeClr val="accent1"/>
                </a:solidFill>
              </a:rPr>
              <a:t> </a:t>
            </a:r>
            <a:r>
              <a:rPr lang="en-GB" sz="1600" dirty="0" err="1" smtClean="0">
                <a:solidFill>
                  <a:schemeClr val="accent1"/>
                </a:solidFill>
              </a:rPr>
              <a:t>eos</a:t>
            </a:r>
            <a:r>
              <a:rPr lang="en-GB" sz="1600" dirty="0" smtClean="0">
                <a:solidFill>
                  <a:schemeClr val="accent1"/>
                </a:solidFill>
              </a:rPr>
              <a:t> et </a:t>
            </a:r>
            <a:r>
              <a:rPr lang="en-GB" sz="1600" dirty="0" err="1" smtClean="0">
                <a:solidFill>
                  <a:schemeClr val="accent1"/>
                </a:solidFill>
              </a:rPr>
              <a:t>accusam</a:t>
            </a:r>
            <a:r>
              <a:rPr lang="en-GB" sz="1600" dirty="0" smtClean="0">
                <a:solidFill>
                  <a:schemeClr val="accent1"/>
                </a:solidFill>
              </a:rPr>
              <a:t> </a:t>
            </a:r>
            <a:r>
              <a:rPr lang="en-GB" sz="1600" dirty="0" smtClean="0">
                <a:solidFill>
                  <a:srgbClr val="4D4E53"/>
                </a:solidFill>
              </a:rPr>
              <a:t>et </a:t>
            </a:r>
            <a:r>
              <a:rPr lang="en-GB" sz="1600" dirty="0" err="1" smtClean="0">
                <a:solidFill>
                  <a:srgbClr val="4D4E53"/>
                </a:solidFill>
              </a:rPr>
              <a:t>justo</a:t>
            </a:r>
            <a:r>
              <a:rPr lang="en-GB" sz="1600" dirty="0" smtClean="0">
                <a:solidFill>
                  <a:srgbClr val="4D4E53"/>
                </a:solidFill>
              </a:rPr>
              <a:t> duo </a:t>
            </a:r>
            <a:r>
              <a:rPr lang="en-GB" sz="1600" dirty="0" err="1" smtClean="0">
                <a:solidFill>
                  <a:srgbClr val="4D4E53"/>
                </a:solidFill>
              </a:rPr>
              <a:t>dolores</a:t>
            </a:r>
            <a:r>
              <a:rPr lang="en-GB" sz="1600" dirty="0" smtClean="0">
                <a:solidFill>
                  <a:srgbClr val="4D4E53"/>
                </a:solidFill>
              </a:rPr>
              <a:t> et </a:t>
            </a:r>
            <a:r>
              <a:rPr lang="en-GB" sz="1600" dirty="0" err="1" smtClean="0">
                <a:solidFill>
                  <a:srgbClr val="4D4E53"/>
                </a:solidFill>
              </a:rPr>
              <a:t>ea</a:t>
            </a:r>
            <a:r>
              <a:rPr lang="en-GB" sz="1600" dirty="0" smtClean="0">
                <a:solidFill>
                  <a:srgbClr val="4D4E53"/>
                </a:solidFill>
              </a:rPr>
              <a:t> </a:t>
            </a:r>
            <a:r>
              <a:rPr lang="en-GB" sz="1600" dirty="0" err="1" smtClean="0">
                <a:solidFill>
                  <a:srgbClr val="4D4E53"/>
                </a:solidFill>
              </a:rPr>
              <a:t>rebum</a:t>
            </a:r>
            <a:r>
              <a:rPr lang="en-GB" sz="1600" dirty="0" smtClean="0">
                <a:solidFill>
                  <a:srgbClr val="4D4E53"/>
                </a:solidFill>
              </a:rPr>
              <a:t>. Stet </a:t>
            </a:r>
            <a:r>
              <a:rPr lang="en-GB" sz="1600" dirty="0" err="1" smtClean="0">
                <a:solidFill>
                  <a:srgbClr val="4D4E53"/>
                </a:solidFill>
              </a:rPr>
              <a:t>clita</a:t>
            </a:r>
            <a:r>
              <a:rPr lang="en-GB" sz="1600" dirty="0" smtClean="0">
                <a:solidFill>
                  <a:srgbClr val="4D4E53"/>
                </a:solidFill>
              </a:rPr>
              <a:t> </a:t>
            </a:r>
            <a:r>
              <a:rPr lang="en-GB" sz="1600" dirty="0" err="1" smtClean="0">
                <a:solidFill>
                  <a:srgbClr val="4D4E53"/>
                </a:solidFill>
              </a:rPr>
              <a:t>kasd</a:t>
            </a:r>
            <a:r>
              <a:rPr lang="en-GB" sz="1600" dirty="0" smtClean="0">
                <a:solidFill>
                  <a:srgbClr val="4D4E53"/>
                </a:solidFill>
              </a:rPr>
              <a:t> </a:t>
            </a:r>
            <a:r>
              <a:rPr lang="en-GB" sz="1600" dirty="0" err="1" smtClean="0">
                <a:solidFill>
                  <a:srgbClr val="4D4E53"/>
                </a:solidFill>
              </a:rPr>
              <a:t>gubergren</a:t>
            </a:r>
            <a:r>
              <a:rPr lang="en-GB" sz="1600" dirty="0" smtClean="0">
                <a:solidFill>
                  <a:srgbClr val="4D4E53"/>
                </a:solidFill>
              </a:rPr>
              <a:t>, no sea </a:t>
            </a:r>
            <a:r>
              <a:rPr lang="en-GB" sz="1600" dirty="0" err="1" smtClean="0">
                <a:solidFill>
                  <a:srgbClr val="4D4E53"/>
                </a:solidFill>
              </a:rPr>
              <a:t>takimata</a:t>
            </a:r>
            <a:r>
              <a:rPr lang="en-GB" sz="1600" dirty="0" smtClean="0">
                <a:solidFill>
                  <a:srgbClr val="4D4E53"/>
                </a:solidFill>
              </a:rPr>
              <a:t> </a:t>
            </a:r>
            <a:r>
              <a:rPr lang="en-GB" sz="1600" dirty="0" err="1" smtClean="0">
                <a:solidFill>
                  <a:srgbClr val="4D4E53"/>
                </a:solidFill>
              </a:rPr>
              <a:t>sanctus</a:t>
            </a:r>
            <a:r>
              <a:rPr lang="en-GB" sz="1600" dirty="0" smtClean="0">
                <a:solidFill>
                  <a:srgbClr val="4D4E53"/>
                </a:solidFill>
              </a:rPr>
              <a:t> </a:t>
            </a:r>
            <a:r>
              <a:rPr lang="en-GB" sz="1600" dirty="0" err="1" smtClean="0">
                <a:solidFill>
                  <a:srgbClr val="4D4E53"/>
                </a:solidFill>
              </a:rPr>
              <a:t>est</a:t>
            </a:r>
            <a:r>
              <a:rPr lang="en-GB" sz="1600" dirty="0" smtClean="0">
                <a:solidFill>
                  <a:srgbClr val="4D4E53"/>
                </a:solidFill>
              </a:rPr>
              <a:t> Lorem ipsum </a:t>
            </a:r>
            <a:r>
              <a:rPr lang="en-GB" sz="1600" dirty="0" err="1" smtClean="0">
                <a:solidFill>
                  <a:srgbClr val="4D4E53"/>
                </a:solidFill>
              </a:rPr>
              <a:t>dolor</a:t>
            </a:r>
            <a:r>
              <a:rPr lang="en-GB" sz="1600" dirty="0" smtClean="0">
                <a:solidFill>
                  <a:srgbClr val="4D4E53"/>
                </a:solidFill>
              </a:rPr>
              <a:t> sit </a:t>
            </a:r>
            <a:r>
              <a:rPr lang="en-GB" sz="1600" dirty="0" err="1" smtClean="0">
                <a:solidFill>
                  <a:srgbClr val="4D4E53"/>
                </a:solidFill>
              </a:rPr>
              <a:t>amet</a:t>
            </a:r>
            <a:r>
              <a:rPr lang="en-GB" sz="1600" dirty="0" smtClean="0">
                <a:solidFill>
                  <a:srgbClr val="4D4E53"/>
                </a:solidFill>
              </a:rPr>
              <a:t>. </a:t>
            </a:r>
            <a:r>
              <a:rPr lang="en-GB" sz="1600" dirty="0" smtClean="0">
                <a:solidFill>
                  <a:schemeClr val="accent1"/>
                </a:solidFill>
              </a:rPr>
              <a:t>Lorem ipsum </a:t>
            </a:r>
            <a:r>
              <a:rPr lang="en-GB" sz="1600" dirty="0" err="1" smtClean="0">
                <a:solidFill>
                  <a:schemeClr val="accent1"/>
                </a:solidFill>
              </a:rPr>
              <a:t>dolor</a:t>
            </a:r>
            <a:r>
              <a:rPr lang="en-GB" sz="1600" dirty="0" smtClean="0">
                <a:solidFill>
                  <a:schemeClr val="accent1"/>
                </a:solidFill>
              </a:rPr>
              <a:t> </a:t>
            </a:r>
            <a:r>
              <a:rPr lang="en-GB" sz="1600" dirty="0" smtClean="0">
                <a:solidFill>
                  <a:srgbClr val="4D4E53"/>
                </a:solidFill>
              </a:rPr>
              <a:t>sit </a:t>
            </a:r>
            <a:r>
              <a:rPr lang="en-GB" sz="1600" dirty="0" err="1" smtClean="0">
                <a:solidFill>
                  <a:srgbClr val="4D4E53"/>
                </a:solidFill>
              </a:rPr>
              <a:t>amet</a:t>
            </a:r>
            <a:r>
              <a:rPr lang="en-GB" sz="1600" dirty="0" smtClean="0">
                <a:solidFill>
                  <a:srgbClr val="4D4E53"/>
                </a:solidFill>
              </a:rPr>
              <a:t>, </a:t>
            </a:r>
            <a:r>
              <a:rPr lang="en-GB" sz="1600" dirty="0" err="1" smtClean="0">
                <a:solidFill>
                  <a:srgbClr val="4D4E53"/>
                </a:solidFill>
              </a:rPr>
              <a:t>consetetur</a:t>
            </a:r>
            <a:r>
              <a:rPr lang="en-GB" sz="1600" dirty="0" smtClean="0">
                <a:solidFill>
                  <a:srgbClr val="4D4E53"/>
                </a:solidFill>
              </a:rPr>
              <a:t> </a:t>
            </a:r>
            <a:r>
              <a:rPr lang="en-GB" sz="1600" dirty="0" err="1" smtClean="0">
                <a:solidFill>
                  <a:srgbClr val="4D4E53"/>
                </a:solidFill>
              </a:rPr>
              <a:t>vero</a:t>
            </a:r>
            <a:r>
              <a:rPr lang="en-GB" sz="1600" dirty="0" smtClean="0">
                <a:solidFill>
                  <a:srgbClr val="4D4E53"/>
                </a:solidFill>
              </a:rPr>
              <a:t> </a:t>
            </a:r>
            <a:r>
              <a:rPr lang="en-GB" sz="1600" dirty="0" err="1" smtClean="0">
                <a:solidFill>
                  <a:srgbClr val="4D4E53"/>
                </a:solidFill>
              </a:rPr>
              <a:t>eros</a:t>
            </a:r>
            <a:r>
              <a:rPr lang="en-GB" sz="1600" dirty="0" smtClean="0">
                <a:solidFill>
                  <a:srgbClr val="4D4E53"/>
                </a:solidFill>
              </a:rPr>
              <a:t>.</a:t>
            </a:r>
            <a:endParaRPr lang="en-GB" sz="2800" dirty="0">
              <a:solidFill>
                <a:srgbClr val="4D4E53"/>
              </a:solidFill>
            </a:endParaRPr>
          </a:p>
        </p:txBody>
      </p:sp>
    </p:spTree>
    <p:extLst>
      <p:ext uri="{BB962C8B-B14F-4D97-AF65-F5344CB8AC3E}">
        <p14:creationId xmlns:p14="http://schemas.microsoft.com/office/powerpoint/2010/main" val="117842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2" r="32"/>
          <a:stretch>
            <a:fillRect/>
          </a:stretch>
        </p:blipFill>
        <p:spPr/>
      </p:pic>
      <p:sp>
        <p:nvSpPr>
          <p:cNvPr id="4" name="Title 3"/>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a:t>
            </a:r>
          </a:p>
        </p:txBody>
      </p:sp>
      <p:sp>
        <p:nvSpPr>
          <p:cNvPr id="8" name="Titel 1"/>
          <p:cNvSpPr txBox="1">
            <a:spLocks/>
          </p:cNvSpPr>
          <p:nvPr/>
        </p:nvSpPr>
        <p:spPr>
          <a:xfrm>
            <a:off x="4640580" y="3072137"/>
            <a:ext cx="4200525" cy="1762663"/>
          </a:xfrm>
          <a:prstGeom prst="rect">
            <a:avLst/>
          </a:prstGeom>
          <a:solidFill>
            <a:schemeClr val="bg1"/>
          </a:solidFill>
        </p:spPr>
        <p:txBody>
          <a:bodyPr vert="horz" wrap="square" lIns="90000" tIns="46800" rIns="90000" bIns="46800" rtlCol="0" anchor="t">
            <a:spAutoFit/>
          </a:bodyPr>
          <a:lstStyle/>
          <a:p>
            <a:pPr>
              <a:lnSpc>
                <a:spcPct val="120000"/>
              </a:lnSpc>
              <a:spcBef>
                <a:spcPts val="1200"/>
              </a:spcBef>
              <a:defRPr/>
            </a:pPr>
            <a:r>
              <a:rPr lang="en-GB" sz="1400" dirty="0" smtClean="0">
                <a:solidFill>
                  <a:schemeClr val="tx2"/>
                </a:solidFill>
              </a:rPr>
              <a:t>At </a:t>
            </a:r>
            <a:r>
              <a:rPr lang="en-GB" sz="1400" dirty="0" err="1" smtClean="0">
                <a:solidFill>
                  <a:schemeClr val="tx2"/>
                </a:solidFill>
              </a:rPr>
              <a:t>vero</a:t>
            </a:r>
            <a:r>
              <a:rPr lang="en-GB" sz="1400" dirty="0" smtClean="0">
                <a:solidFill>
                  <a:schemeClr val="tx2"/>
                </a:solidFill>
              </a:rPr>
              <a:t> </a:t>
            </a:r>
            <a:r>
              <a:rPr lang="en-GB" sz="1400" dirty="0" err="1" smtClean="0">
                <a:solidFill>
                  <a:schemeClr val="tx2"/>
                </a:solidFill>
              </a:rPr>
              <a:t>eos</a:t>
            </a:r>
            <a:r>
              <a:rPr lang="en-GB" sz="1400" dirty="0" smtClean="0">
                <a:solidFill>
                  <a:schemeClr val="tx2"/>
                </a:solidFill>
              </a:rPr>
              <a:t> et </a:t>
            </a:r>
            <a:r>
              <a:rPr lang="en-GB" sz="1400" dirty="0" err="1" smtClean="0">
                <a:solidFill>
                  <a:schemeClr val="tx2"/>
                </a:solidFill>
              </a:rPr>
              <a:t>accusam</a:t>
            </a:r>
            <a:r>
              <a:rPr lang="en-GB" sz="1400" dirty="0" smtClean="0">
                <a:solidFill>
                  <a:schemeClr val="tx2"/>
                </a:solidFill>
              </a:rPr>
              <a:t> </a:t>
            </a:r>
            <a:r>
              <a:rPr lang="en-GB" sz="1400" dirty="0" smtClean="0">
                <a:solidFill>
                  <a:srgbClr val="4D4E53"/>
                </a:solidFill>
              </a:rPr>
              <a:t>et </a:t>
            </a:r>
            <a:r>
              <a:rPr lang="en-GB" sz="1400" dirty="0" err="1" smtClean="0">
                <a:solidFill>
                  <a:srgbClr val="4D4E53"/>
                </a:solidFill>
              </a:rPr>
              <a:t>justo</a:t>
            </a:r>
            <a:r>
              <a:rPr lang="en-GB" sz="1400" dirty="0" smtClean="0">
                <a:solidFill>
                  <a:srgbClr val="4D4E53"/>
                </a:solidFill>
              </a:rPr>
              <a:t> duo </a:t>
            </a:r>
            <a:r>
              <a:rPr lang="en-GB" sz="1400" dirty="0" err="1" smtClean="0">
                <a:solidFill>
                  <a:srgbClr val="4D4E53"/>
                </a:solidFill>
              </a:rPr>
              <a:t>dolores</a:t>
            </a:r>
            <a:r>
              <a:rPr lang="en-GB" sz="1400" dirty="0" smtClean="0">
                <a:solidFill>
                  <a:srgbClr val="4D4E53"/>
                </a:solidFill>
              </a:rPr>
              <a:t> et </a:t>
            </a:r>
            <a:r>
              <a:rPr lang="en-GB" sz="1400" dirty="0" err="1" smtClean="0">
                <a:solidFill>
                  <a:srgbClr val="4D4E53"/>
                </a:solidFill>
              </a:rPr>
              <a:t>ea</a:t>
            </a:r>
            <a:r>
              <a:rPr lang="en-GB" sz="1400" dirty="0" smtClean="0">
                <a:solidFill>
                  <a:srgbClr val="4D4E53"/>
                </a:solidFill>
              </a:rPr>
              <a:t> </a:t>
            </a:r>
            <a:r>
              <a:rPr lang="en-GB" sz="1400" dirty="0" err="1" smtClean="0">
                <a:solidFill>
                  <a:srgbClr val="4D4E53"/>
                </a:solidFill>
              </a:rPr>
              <a:t>rebum</a:t>
            </a:r>
            <a:r>
              <a:rPr lang="en-GB" sz="1400" dirty="0" smtClean="0">
                <a:solidFill>
                  <a:srgbClr val="4D4E53"/>
                </a:solidFill>
              </a:rPr>
              <a:t>. Stet </a:t>
            </a:r>
            <a:r>
              <a:rPr lang="en-GB" sz="1400" dirty="0" err="1" smtClean="0">
                <a:solidFill>
                  <a:srgbClr val="4D4E53"/>
                </a:solidFill>
              </a:rPr>
              <a:t>clita</a:t>
            </a:r>
            <a:r>
              <a:rPr lang="en-GB" sz="1400" dirty="0" smtClean="0">
                <a:solidFill>
                  <a:srgbClr val="4D4E53"/>
                </a:solidFill>
              </a:rPr>
              <a:t> </a:t>
            </a:r>
            <a:r>
              <a:rPr lang="en-GB" sz="1400" dirty="0" err="1" smtClean="0">
                <a:solidFill>
                  <a:srgbClr val="4D4E53"/>
                </a:solidFill>
              </a:rPr>
              <a:t>kasd</a:t>
            </a:r>
            <a:r>
              <a:rPr lang="en-GB" sz="1400" dirty="0" smtClean="0">
                <a:solidFill>
                  <a:srgbClr val="4D4E53"/>
                </a:solidFill>
              </a:rPr>
              <a:t> </a:t>
            </a:r>
            <a:r>
              <a:rPr lang="en-GB" sz="1400" dirty="0" err="1" smtClean="0">
                <a:solidFill>
                  <a:srgbClr val="4D4E53"/>
                </a:solidFill>
              </a:rPr>
              <a:t>gubergren</a:t>
            </a:r>
            <a:r>
              <a:rPr lang="en-GB" sz="1400" dirty="0" smtClean="0">
                <a:solidFill>
                  <a:srgbClr val="4D4E53"/>
                </a:solidFill>
              </a:rPr>
              <a:t>, no sea </a:t>
            </a:r>
            <a:r>
              <a:rPr lang="en-GB" sz="1400" dirty="0" err="1" smtClean="0">
                <a:solidFill>
                  <a:srgbClr val="4D4E53"/>
                </a:solidFill>
              </a:rPr>
              <a:t>takimata</a:t>
            </a:r>
            <a:r>
              <a:rPr lang="en-GB" sz="1400" dirty="0" smtClean="0">
                <a:solidFill>
                  <a:srgbClr val="4D4E53"/>
                </a:solidFill>
              </a:rPr>
              <a:t> </a:t>
            </a:r>
            <a:r>
              <a:rPr lang="en-GB" sz="1400" dirty="0" err="1" smtClean="0">
                <a:solidFill>
                  <a:srgbClr val="4D4E53"/>
                </a:solidFill>
              </a:rPr>
              <a:t>sanctus</a:t>
            </a:r>
            <a:r>
              <a:rPr lang="en-GB" sz="1400" dirty="0" smtClean="0">
                <a:solidFill>
                  <a:srgbClr val="4D4E53"/>
                </a:solidFill>
              </a:rPr>
              <a:t> </a:t>
            </a:r>
            <a:r>
              <a:rPr lang="en-GB" sz="1400" dirty="0" err="1" smtClean="0">
                <a:solidFill>
                  <a:srgbClr val="4D4E53"/>
                </a:solidFill>
              </a:rPr>
              <a:t>est</a:t>
            </a:r>
            <a:r>
              <a:rPr lang="en-GB" sz="1400" dirty="0" smtClean="0">
                <a:solidFill>
                  <a:srgbClr val="4D4E53"/>
                </a:solidFill>
              </a:rPr>
              <a:t> Lorem ipsum </a:t>
            </a:r>
            <a:r>
              <a:rPr lang="en-GB" sz="1400" dirty="0" err="1" smtClean="0">
                <a:solidFill>
                  <a:srgbClr val="4D4E53"/>
                </a:solidFill>
              </a:rPr>
              <a:t>dolor</a:t>
            </a:r>
            <a:r>
              <a:rPr lang="en-GB" sz="1400" dirty="0" smtClean="0">
                <a:solidFill>
                  <a:srgbClr val="4D4E53"/>
                </a:solidFill>
              </a:rPr>
              <a:t> sit </a:t>
            </a:r>
            <a:r>
              <a:rPr lang="en-GB" sz="1400" dirty="0" err="1" smtClean="0">
                <a:solidFill>
                  <a:srgbClr val="4D4E53"/>
                </a:solidFill>
              </a:rPr>
              <a:t>amet</a:t>
            </a:r>
            <a:r>
              <a:rPr lang="en-GB" sz="1400" dirty="0" smtClean="0">
                <a:solidFill>
                  <a:srgbClr val="4D4E53"/>
                </a:solidFill>
              </a:rPr>
              <a:t>.</a:t>
            </a:r>
            <a:endParaRPr lang="en-GB" sz="1600" dirty="0" smtClean="0">
              <a:solidFill>
                <a:srgbClr val="4D4E53"/>
              </a:solidFill>
            </a:endParaRPr>
          </a:p>
          <a:p>
            <a:pPr>
              <a:spcBef>
                <a:spcPts val="1200"/>
              </a:spcBef>
              <a:defRPr/>
            </a:pPr>
            <a:r>
              <a:rPr lang="en-GB" sz="2400" dirty="0" smtClean="0">
                <a:solidFill>
                  <a:schemeClr val="accent1"/>
                </a:solidFill>
              </a:rPr>
              <a:t>Lorem ipsum </a:t>
            </a:r>
            <a:r>
              <a:rPr lang="en-GB" sz="2400" dirty="0" err="1" smtClean="0">
                <a:solidFill>
                  <a:schemeClr val="accent1"/>
                </a:solidFill>
              </a:rPr>
              <a:t>dolor</a:t>
            </a:r>
            <a:r>
              <a:rPr lang="en-GB" sz="2400" dirty="0" smtClean="0">
                <a:solidFill>
                  <a:schemeClr val="accent1"/>
                </a:solidFill>
              </a:rPr>
              <a:t> sit </a:t>
            </a:r>
            <a:r>
              <a:rPr lang="en-GB" sz="2400" dirty="0" err="1" smtClean="0">
                <a:solidFill>
                  <a:schemeClr val="accent1"/>
                </a:solidFill>
              </a:rPr>
              <a:t>amet</a:t>
            </a:r>
            <a:r>
              <a:rPr lang="en-GB" sz="2400" dirty="0" smtClean="0">
                <a:solidFill>
                  <a:schemeClr val="accent1"/>
                </a:solidFill>
              </a:rPr>
              <a:t>, </a:t>
            </a:r>
            <a:r>
              <a:rPr lang="en-GB" sz="2400" dirty="0" err="1" smtClean="0">
                <a:solidFill>
                  <a:schemeClr val="accent1"/>
                </a:solidFill>
              </a:rPr>
              <a:t>consetetur</a:t>
            </a:r>
            <a:r>
              <a:rPr lang="en-GB" sz="2400" dirty="0" smtClean="0">
                <a:solidFill>
                  <a:schemeClr val="accent1"/>
                </a:solidFill>
              </a:rPr>
              <a:t> </a:t>
            </a:r>
            <a:r>
              <a:rPr lang="en-GB" sz="2400" dirty="0" err="1" smtClean="0">
                <a:solidFill>
                  <a:schemeClr val="accent1"/>
                </a:solidFill>
              </a:rPr>
              <a:t>vero</a:t>
            </a:r>
            <a:r>
              <a:rPr lang="en-GB" sz="2400" dirty="0" smtClean="0">
                <a:solidFill>
                  <a:schemeClr val="accent1"/>
                </a:solidFill>
              </a:rPr>
              <a:t> </a:t>
            </a:r>
            <a:r>
              <a:rPr lang="en-GB" sz="2400" dirty="0" err="1" smtClean="0">
                <a:solidFill>
                  <a:schemeClr val="accent1"/>
                </a:solidFill>
              </a:rPr>
              <a:t>eros</a:t>
            </a:r>
            <a:r>
              <a:rPr lang="en-GB" sz="2400" dirty="0" smtClean="0">
                <a:solidFill>
                  <a:schemeClr val="accent1"/>
                </a:solidFill>
              </a:rPr>
              <a:t>.</a:t>
            </a:r>
            <a:endParaRPr lang="en-GB" sz="4000" dirty="0">
              <a:solidFill>
                <a:schemeClr val="accent1"/>
              </a:solidFill>
            </a:endParaRPr>
          </a:p>
        </p:txBody>
      </p:sp>
      <p:sp>
        <p:nvSpPr>
          <p:cNvPr id="9" name="Text Placeholder 4"/>
          <p:cNvSpPr>
            <a:spLocks noGrp="1"/>
          </p:cNvSpPr>
          <p:nvPr>
            <p:ph type="body" sz="quarter" idx="12"/>
          </p:nvPr>
        </p:nvSpPr>
        <p:spPr>
          <a:xfrm>
            <a:off x="6768000" y="4928400"/>
            <a:ext cx="2376000" cy="216000"/>
          </a:xfrm>
        </p:spPr>
        <p:txBody>
          <a:bodyPr/>
          <a:lstStyle/>
          <a:p>
            <a:r>
              <a:rPr lang="en-GB" dirty="0">
                <a:solidFill>
                  <a:schemeClr val="tx2"/>
                </a:solidFill>
              </a:rPr>
              <a:t>Image: </a:t>
            </a:r>
            <a:r>
              <a:rPr lang="en-GB" dirty="0" err="1">
                <a:solidFill>
                  <a:schemeClr val="tx2"/>
                </a:solidFill>
              </a:rPr>
              <a:t>Fisherss</a:t>
            </a:r>
            <a:r>
              <a:rPr lang="en-GB" dirty="0">
                <a:solidFill>
                  <a:schemeClr val="tx2"/>
                </a:solidFill>
              </a:rPr>
              <a:t> Artwork / </a:t>
            </a:r>
            <a:r>
              <a:rPr lang="en-GB" dirty="0" err="1">
                <a:solidFill>
                  <a:schemeClr val="tx2"/>
                </a:solidFill>
              </a:rPr>
              <a:t>Kollektion</a:t>
            </a:r>
            <a:r>
              <a:rPr lang="en-GB" dirty="0">
                <a:solidFill>
                  <a:schemeClr val="tx2"/>
                </a:solidFill>
              </a:rPr>
              <a:t>: Flickr / Getty Images</a:t>
            </a:r>
          </a:p>
        </p:txBody>
      </p:sp>
    </p:spTree>
    <p:extLst>
      <p:ext uri="{BB962C8B-B14F-4D97-AF65-F5344CB8AC3E}">
        <p14:creationId xmlns:p14="http://schemas.microsoft.com/office/powerpoint/2010/main" val="2630392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a:t>
            </a:r>
          </a:p>
        </p:txBody>
      </p:sp>
      <p:sp>
        <p:nvSpPr>
          <p:cNvPr id="3" name="Date Placeholder 2"/>
          <p:cNvSpPr>
            <a:spLocks noGrp="1"/>
          </p:cNvSpPr>
          <p:nvPr>
            <p:ph type="dt" sz="half" idx="10"/>
          </p:nvPr>
        </p:nvSpPr>
        <p:spPr/>
        <p:txBody>
          <a:bodyPr/>
          <a:lstStyle/>
          <a:p>
            <a:fld id="{C99056B6-2633-4FF7-9E11-1F26E1884279}"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53</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Rectangle 5"/>
          <p:cNvSpPr/>
          <p:nvPr/>
        </p:nvSpPr>
        <p:spPr>
          <a:xfrm>
            <a:off x="304799" y="1208088"/>
            <a:ext cx="4645819" cy="118494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spAutoFit/>
          </a:bodyPr>
          <a:lstStyle/>
          <a:p>
            <a:pPr>
              <a:spcAft>
                <a:spcPts val="600"/>
              </a:spcAft>
            </a:pPr>
            <a:r>
              <a:rPr lang="en-GB" sz="1400" dirty="0" smtClean="0">
                <a:solidFill>
                  <a:schemeClr val="accent1"/>
                </a:solidFill>
              </a:rPr>
              <a:t>Munich Re in Japan</a:t>
            </a:r>
          </a:p>
          <a:p>
            <a:pPr marL="162000" indent="-162000">
              <a:spcAft>
                <a:spcPts val="600"/>
              </a:spcAft>
              <a:buFont typeface="Wingdings" panose="05000000000000000000" pitchFamily="2" charset="2"/>
              <a:buChar char="§"/>
            </a:pPr>
            <a:r>
              <a:rPr lang="en-GB" sz="1200" dirty="0" err="1" smtClean="0">
                <a:solidFill>
                  <a:schemeClr val="tx2"/>
                </a:solidFill>
              </a:rPr>
              <a:t>Duis</a:t>
            </a:r>
            <a:r>
              <a:rPr lang="en-GB" sz="1200" dirty="0" smtClean="0">
                <a:solidFill>
                  <a:schemeClr val="tx2"/>
                </a:solidFill>
              </a:rPr>
              <a:t> </a:t>
            </a:r>
            <a:r>
              <a:rPr lang="en-GB" sz="1200" dirty="0" err="1" smtClean="0">
                <a:solidFill>
                  <a:schemeClr val="tx2"/>
                </a:solidFill>
              </a:rPr>
              <a:t>autem</a:t>
            </a:r>
            <a:r>
              <a:rPr lang="en-GB" sz="1200" dirty="0" smtClean="0">
                <a:solidFill>
                  <a:schemeClr val="tx2"/>
                </a:solidFill>
              </a:rPr>
              <a:t> </a:t>
            </a:r>
            <a:r>
              <a:rPr lang="en-GB" sz="1200" dirty="0" err="1" smtClean="0">
                <a:solidFill>
                  <a:schemeClr val="tx2"/>
                </a:solidFill>
              </a:rPr>
              <a:t>vel</a:t>
            </a:r>
            <a:r>
              <a:rPr lang="en-GB" sz="1200" dirty="0" smtClean="0">
                <a:solidFill>
                  <a:schemeClr val="tx2"/>
                </a:solidFill>
              </a:rPr>
              <a:t> </a:t>
            </a:r>
            <a:r>
              <a:rPr lang="en-GB" sz="1200" dirty="0" err="1" smtClean="0">
                <a:solidFill>
                  <a:schemeClr val="tx2"/>
                </a:solidFill>
              </a:rPr>
              <a:t>eum</a:t>
            </a:r>
            <a:r>
              <a:rPr lang="en-GB" sz="1200" dirty="0" smtClean="0">
                <a:solidFill>
                  <a:schemeClr val="tx2"/>
                </a:solidFill>
              </a:rPr>
              <a:t> </a:t>
            </a:r>
            <a:r>
              <a:rPr lang="en-GB" sz="1200" dirty="0" err="1" smtClean="0">
                <a:solidFill>
                  <a:schemeClr val="tx2"/>
                </a:solidFill>
              </a:rPr>
              <a:t>iriure</a:t>
            </a:r>
            <a:r>
              <a:rPr lang="en-GB" sz="1200" dirty="0" smtClean="0">
                <a:solidFill>
                  <a:schemeClr val="tx2"/>
                </a:solidFill>
              </a:rPr>
              <a:t> </a:t>
            </a:r>
            <a:r>
              <a:rPr lang="en-GB" sz="1200" dirty="0" err="1" smtClean="0">
                <a:solidFill>
                  <a:schemeClr val="tx2"/>
                </a:solidFill>
              </a:rPr>
              <a:t>dolor</a:t>
            </a:r>
            <a:r>
              <a:rPr lang="en-GB" sz="1200" dirty="0" smtClean="0">
                <a:solidFill>
                  <a:schemeClr val="tx2"/>
                </a:solidFill>
              </a:rPr>
              <a:t> in </a:t>
            </a:r>
            <a:r>
              <a:rPr lang="en-GB" sz="1200" dirty="0" err="1" smtClean="0">
                <a:solidFill>
                  <a:schemeClr val="tx2"/>
                </a:solidFill>
              </a:rPr>
              <a:t>hendrerit</a:t>
            </a:r>
            <a:r>
              <a:rPr lang="en-GB" sz="1200" dirty="0" smtClean="0">
                <a:solidFill>
                  <a:schemeClr val="tx2"/>
                </a:solidFill>
              </a:rPr>
              <a:t> in </a:t>
            </a:r>
            <a:r>
              <a:rPr lang="en-GB" sz="1200" dirty="0" err="1" smtClean="0">
                <a:solidFill>
                  <a:schemeClr val="tx2"/>
                </a:solidFill>
              </a:rPr>
              <a:t>vulputate</a:t>
            </a:r>
            <a:r>
              <a:rPr lang="en-GB" sz="1200" dirty="0" smtClean="0">
                <a:solidFill>
                  <a:schemeClr val="tx2"/>
                </a:solidFill>
              </a:rPr>
              <a:t> </a:t>
            </a:r>
            <a:r>
              <a:rPr lang="en-GB" sz="1200" dirty="0" err="1" smtClean="0">
                <a:solidFill>
                  <a:schemeClr val="tx2"/>
                </a:solidFill>
              </a:rPr>
              <a:t>velit</a:t>
            </a:r>
            <a:r>
              <a:rPr lang="en-GB" sz="1200" dirty="0" smtClean="0">
                <a:solidFill>
                  <a:schemeClr val="tx2"/>
                </a:solidFill>
              </a:rPr>
              <a:t> </a:t>
            </a:r>
            <a:r>
              <a:rPr lang="en-GB" sz="1200" dirty="0" err="1" smtClean="0">
                <a:solidFill>
                  <a:schemeClr val="tx2"/>
                </a:solidFill>
              </a:rPr>
              <a:t>esse</a:t>
            </a:r>
            <a:endParaRPr lang="en-GB" sz="1200" dirty="0" smtClean="0">
              <a:solidFill>
                <a:schemeClr val="tx2"/>
              </a:solidFill>
            </a:endParaRPr>
          </a:p>
          <a:p>
            <a:pPr marL="162000" indent="-162000">
              <a:spcAft>
                <a:spcPts val="600"/>
              </a:spcAft>
              <a:buFont typeface="Wingdings" panose="05000000000000000000" pitchFamily="2" charset="2"/>
              <a:buChar char="§"/>
            </a:pPr>
            <a:r>
              <a:rPr lang="en-GB" sz="1200" dirty="0" err="1" smtClean="0">
                <a:solidFill>
                  <a:schemeClr val="tx2"/>
                </a:solidFill>
              </a:rPr>
              <a:t>Molestie</a:t>
            </a:r>
            <a:r>
              <a:rPr lang="en-GB" sz="1200" dirty="0" smtClean="0">
                <a:solidFill>
                  <a:schemeClr val="tx2"/>
                </a:solidFill>
              </a:rPr>
              <a:t> </a:t>
            </a:r>
            <a:r>
              <a:rPr lang="en-GB" sz="1200" dirty="0" err="1" smtClean="0">
                <a:solidFill>
                  <a:schemeClr val="tx2"/>
                </a:solidFill>
              </a:rPr>
              <a:t>consequat</a:t>
            </a:r>
            <a:r>
              <a:rPr lang="en-GB" sz="1200" dirty="0" smtClean="0">
                <a:solidFill>
                  <a:schemeClr val="tx2"/>
                </a:solidFill>
              </a:rPr>
              <a:t>, </a:t>
            </a:r>
            <a:r>
              <a:rPr lang="en-GB" sz="1200" dirty="0" err="1" smtClean="0">
                <a:solidFill>
                  <a:schemeClr val="tx2"/>
                </a:solidFill>
              </a:rPr>
              <a:t>vel</a:t>
            </a:r>
            <a:r>
              <a:rPr lang="en-GB" sz="1200" dirty="0" smtClean="0">
                <a:solidFill>
                  <a:schemeClr val="tx2"/>
                </a:solidFill>
              </a:rPr>
              <a:t> </a:t>
            </a:r>
            <a:r>
              <a:rPr lang="en-GB" sz="1200" dirty="0" err="1" smtClean="0">
                <a:solidFill>
                  <a:schemeClr val="tx2"/>
                </a:solidFill>
              </a:rPr>
              <a:t>illum</a:t>
            </a:r>
            <a:r>
              <a:rPr lang="en-GB" sz="1200" dirty="0" smtClean="0">
                <a:solidFill>
                  <a:schemeClr val="tx2"/>
                </a:solidFill>
              </a:rPr>
              <a:t> </a:t>
            </a:r>
            <a:r>
              <a:rPr lang="en-GB" sz="1200" dirty="0" err="1" smtClean="0">
                <a:solidFill>
                  <a:schemeClr val="tx2"/>
                </a:solidFill>
              </a:rPr>
              <a:t>dolore</a:t>
            </a:r>
            <a:r>
              <a:rPr lang="en-GB" sz="1200" dirty="0" smtClean="0">
                <a:solidFill>
                  <a:schemeClr val="tx2"/>
                </a:solidFill>
              </a:rPr>
              <a:t> </a:t>
            </a:r>
            <a:r>
              <a:rPr lang="en-GB" sz="1200" dirty="0" err="1" smtClean="0">
                <a:solidFill>
                  <a:schemeClr val="tx2"/>
                </a:solidFill>
              </a:rPr>
              <a:t>eu</a:t>
            </a:r>
            <a:r>
              <a:rPr lang="en-GB" sz="1200" dirty="0" smtClean="0">
                <a:solidFill>
                  <a:schemeClr val="tx2"/>
                </a:solidFill>
              </a:rPr>
              <a:t> </a:t>
            </a:r>
            <a:r>
              <a:rPr lang="en-GB" sz="1200" dirty="0" err="1" smtClean="0">
                <a:solidFill>
                  <a:schemeClr val="tx2"/>
                </a:solidFill>
              </a:rPr>
              <a:t>feugiat</a:t>
            </a:r>
            <a:r>
              <a:rPr lang="en-GB" sz="1200" dirty="0" smtClean="0">
                <a:solidFill>
                  <a:schemeClr val="tx2"/>
                </a:solidFill>
              </a:rPr>
              <a:t> </a:t>
            </a:r>
            <a:r>
              <a:rPr lang="en-GB" sz="1200" dirty="0" err="1" smtClean="0">
                <a:solidFill>
                  <a:schemeClr val="tx2"/>
                </a:solidFill>
              </a:rPr>
              <a:t>nulla</a:t>
            </a:r>
            <a:r>
              <a:rPr lang="en-GB" sz="1200" dirty="0" smtClean="0">
                <a:solidFill>
                  <a:schemeClr val="tx2"/>
                </a:solidFill>
              </a:rPr>
              <a:t> </a:t>
            </a:r>
            <a:r>
              <a:rPr lang="en-GB" sz="1200" dirty="0" err="1" smtClean="0">
                <a:solidFill>
                  <a:schemeClr val="tx2"/>
                </a:solidFill>
              </a:rPr>
              <a:t>facilisis</a:t>
            </a:r>
            <a:r>
              <a:rPr lang="en-GB" sz="1200" dirty="0" smtClean="0">
                <a:solidFill>
                  <a:schemeClr val="tx2"/>
                </a:solidFill>
              </a:rPr>
              <a:t> at</a:t>
            </a:r>
          </a:p>
          <a:p>
            <a:pPr marL="162000" indent="-162000">
              <a:spcAft>
                <a:spcPts val="600"/>
              </a:spcAft>
              <a:buFont typeface="Wingdings" panose="05000000000000000000" pitchFamily="2" charset="2"/>
              <a:buChar char="§"/>
            </a:pPr>
            <a:r>
              <a:rPr lang="en-GB" sz="1200" dirty="0" smtClean="0">
                <a:solidFill>
                  <a:schemeClr val="tx2"/>
                </a:solidFill>
              </a:rPr>
              <a:t>Vero </a:t>
            </a:r>
            <a:r>
              <a:rPr lang="en-GB" sz="1200" dirty="0" err="1" smtClean="0">
                <a:solidFill>
                  <a:schemeClr val="tx2"/>
                </a:solidFill>
              </a:rPr>
              <a:t>eros</a:t>
            </a:r>
            <a:r>
              <a:rPr lang="en-GB" sz="1200" dirty="0" smtClean="0">
                <a:solidFill>
                  <a:schemeClr val="tx2"/>
                </a:solidFill>
              </a:rPr>
              <a:t> et </a:t>
            </a:r>
            <a:r>
              <a:rPr lang="en-GB" sz="1200" dirty="0" err="1" smtClean="0">
                <a:solidFill>
                  <a:schemeClr val="tx2"/>
                </a:solidFill>
              </a:rPr>
              <a:t>accumsan</a:t>
            </a:r>
            <a:r>
              <a:rPr lang="en-GB" sz="1200" dirty="0" smtClean="0">
                <a:solidFill>
                  <a:schemeClr val="tx2"/>
                </a:solidFill>
              </a:rPr>
              <a:t> et </a:t>
            </a:r>
            <a:r>
              <a:rPr lang="en-GB" sz="1200" dirty="0" err="1" smtClean="0">
                <a:solidFill>
                  <a:schemeClr val="tx2"/>
                </a:solidFill>
              </a:rPr>
              <a:t>iusto</a:t>
            </a:r>
            <a:r>
              <a:rPr lang="en-GB" sz="1200" dirty="0" smtClean="0">
                <a:solidFill>
                  <a:schemeClr val="tx2"/>
                </a:solidFill>
              </a:rPr>
              <a:t> </a:t>
            </a:r>
            <a:r>
              <a:rPr lang="en-GB" sz="1200" dirty="0" err="1" smtClean="0">
                <a:solidFill>
                  <a:schemeClr val="tx2"/>
                </a:solidFill>
              </a:rPr>
              <a:t>odio</a:t>
            </a:r>
            <a:r>
              <a:rPr lang="en-GB" sz="1200" dirty="0" smtClean="0">
                <a:solidFill>
                  <a:schemeClr val="tx2"/>
                </a:solidFill>
              </a:rPr>
              <a:t> </a:t>
            </a:r>
            <a:r>
              <a:rPr lang="en-GB" sz="1200" dirty="0" err="1" smtClean="0">
                <a:solidFill>
                  <a:schemeClr val="tx2"/>
                </a:solidFill>
              </a:rPr>
              <a:t>dignissim</a:t>
            </a:r>
            <a:r>
              <a:rPr lang="en-GB" sz="1200" dirty="0" smtClean="0">
                <a:solidFill>
                  <a:schemeClr val="tx2"/>
                </a:solidFill>
              </a:rPr>
              <a:t> qui </a:t>
            </a:r>
            <a:r>
              <a:rPr lang="en-GB" sz="1200" dirty="0" err="1" smtClean="0">
                <a:solidFill>
                  <a:schemeClr val="tx2"/>
                </a:solidFill>
              </a:rPr>
              <a:t>blandit</a:t>
            </a:r>
            <a:r>
              <a:rPr lang="en-GB" sz="1200" dirty="0" smtClean="0">
                <a:solidFill>
                  <a:schemeClr val="tx2"/>
                </a:solidFill>
              </a:rPr>
              <a:t> </a:t>
            </a:r>
            <a:r>
              <a:rPr lang="en-GB" sz="1200" dirty="0" err="1" smtClean="0">
                <a:solidFill>
                  <a:schemeClr val="tx2"/>
                </a:solidFill>
              </a:rPr>
              <a:t>praesent</a:t>
            </a:r>
            <a:r>
              <a:rPr lang="en-GB" sz="1200" dirty="0" smtClean="0">
                <a:solidFill>
                  <a:schemeClr val="tx2"/>
                </a:solidFill>
              </a:rPr>
              <a:t> </a:t>
            </a:r>
            <a:r>
              <a:rPr lang="en-GB" sz="1200" dirty="0" err="1" smtClean="0">
                <a:solidFill>
                  <a:schemeClr val="tx2"/>
                </a:solidFill>
              </a:rPr>
              <a:t>luptatum</a:t>
            </a:r>
            <a:r>
              <a:rPr lang="en-GB" sz="1200" dirty="0" smtClean="0">
                <a:solidFill>
                  <a:schemeClr val="tx2"/>
                </a:solidFill>
              </a:rPr>
              <a:t> </a:t>
            </a:r>
            <a:r>
              <a:rPr lang="en-GB" sz="1200" dirty="0" err="1" smtClean="0">
                <a:solidFill>
                  <a:schemeClr val="tx2"/>
                </a:solidFill>
              </a:rPr>
              <a:t>zzril</a:t>
            </a:r>
            <a:r>
              <a:rPr lang="en-GB" sz="1200" dirty="0" smtClean="0">
                <a:solidFill>
                  <a:schemeClr val="tx2"/>
                </a:solidFill>
              </a:rPr>
              <a:t> </a:t>
            </a:r>
            <a:r>
              <a:rPr lang="en-GB" sz="1200" dirty="0" err="1" smtClean="0">
                <a:solidFill>
                  <a:schemeClr val="tx2"/>
                </a:solidFill>
              </a:rPr>
              <a:t>delenit</a:t>
            </a:r>
            <a:r>
              <a:rPr lang="en-GB" sz="1200" dirty="0" smtClean="0">
                <a:solidFill>
                  <a:schemeClr val="tx2"/>
                </a:solidFill>
              </a:rPr>
              <a:t> </a:t>
            </a:r>
            <a:r>
              <a:rPr lang="en-GB" sz="1200" dirty="0" err="1" smtClean="0">
                <a:solidFill>
                  <a:schemeClr val="tx2"/>
                </a:solidFill>
              </a:rPr>
              <a:t>augue</a:t>
            </a:r>
            <a:r>
              <a:rPr lang="en-GB" sz="1200" dirty="0" smtClean="0">
                <a:solidFill>
                  <a:schemeClr val="tx2"/>
                </a:solidFill>
              </a:rPr>
              <a:t> </a:t>
            </a:r>
            <a:r>
              <a:rPr lang="en-GB" sz="1200" dirty="0" err="1" smtClean="0">
                <a:solidFill>
                  <a:schemeClr val="tx2"/>
                </a:solidFill>
              </a:rPr>
              <a:t>duis</a:t>
            </a:r>
            <a:r>
              <a:rPr lang="en-GB" sz="1200" dirty="0" smtClean="0">
                <a:solidFill>
                  <a:schemeClr val="tx2"/>
                </a:solidFill>
              </a:rPr>
              <a:t> </a:t>
            </a:r>
            <a:r>
              <a:rPr lang="en-GB" sz="1200" dirty="0" err="1" smtClean="0">
                <a:solidFill>
                  <a:schemeClr val="tx2"/>
                </a:solidFill>
              </a:rPr>
              <a:t>dolore</a:t>
            </a:r>
            <a:r>
              <a:rPr lang="en-GB" sz="1200" dirty="0" smtClean="0">
                <a:solidFill>
                  <a:schemeClr val="tx2"/>
                </a:solidFill>
              </a:rPr>
              <a:t> </a:t>
            </a:r>
            <a:r>
              <a:rPr lang="en-GB" sz="1200" dirty="0" err="1" smtClean="0">
                <a:solidFill>
                  <a:schemeClr val="tx2"/>
                </a:solidFill>
              </a:rPr>
              <a:t>te</a:t>
            </a:r>
            <a:r>
              <a:rPr lang="en-GB" sz="1200" dirty="0" smtClean="0">
                <a:solidFill>
                  <a:schemeClr val="tx2"/>
                </a:solidFill>
              </a:rPr>
              <a:t> </a:t>
            </a:r>
            <a:r>
              <a:rPr lang="en-GB" sz="1200" dirty="0" err="1" smtClean="0">
                <a:solidFill>
                  <a:schemeClr val="tx2"/>
                </a:solidFill>
              </a:rPr>
              <a:t>feugait</a:t>
            </a:r>
            <a:r>
              <a:rPr lang="en-GB" sz="1200" dirty="0" smtClean="0">
                <a:solidFill>
                  <a:schemeClr val="tx2"/>
                </a:solidFill>
              </a:rPr>
              <a:t> </a:t>
            </a:r>
            <a:r>
              <a:rPr lang="en-GB" sz="1200" dirty="0" err="1" smtClean="0">
                <a:solidFill>
                  <a:schemeClr val="tx2"/>
                </a:solidFill>
              </a:rPr>
              <a:t>nulla</a:t>
            </a:r>
            <a:r>
              <a:rPr lang="en-GB" sz="1200" dirty="0" smtClean="0">
                <a:solidFill>
                  <a:schemeClr val="tx2"/>
                </a:solidFill>
              </a:rPr>
              <a:t> </a:t>
            </a:r>
            <a:r>
              <a:rPr lang="en-GB" sz="1200" dirty="0" err="1" smtClean="0">
                <a:solidFill>
                  <a:schemeClr val="tx2"/>
                </a:solidFill>
              </a:rPr>
              <a:t>facilisi</a:t>
            </a:r>
            <a:r>
              <a:rPr lang="en-GB" sz="1200" dirty="0" smtClean="0">
                <a:solidFill>
                  <a:schemeClr val="tx2"/>
                </a:solidFill>
              </a:rPr>
              <a:t>.</a:t>
            </a:r>
            <a:endParaRPr lang="en-GB" sz="1200" dirty="0">
              <a:solidFill>
                <a:schemeClr val="tx2"/>
              </a:solidFill>
            </a:endParaRPr>
          </a:p>
        </p:txBody>
      </p:sp>
      <p:pic>
        <p:nvPicPr>
          <p:cNvPr id="69" name="Picture 10" descr="MR_Japan_100Y_4c_24mm.emf"/>
          <p:cNvPicPr>
            <a:picLocks noChangeAspect="1"/>
          </p:cNvPicPr>
          <p:nvPr/>
        </p:nvPicPr>
        <p:blipFill>
          <a:blip r:embed="rId2" cstate="print"/>
          <a:stretch>
            <a:fillRect/>
          </a:stretch>
        </p:blipFill>
        <p:spPr>
          <a:xfrm>
            <a:off x="7838421" y="1342063"/>
            <a:ext cx="996555" cy="769080"/>
          </a:xfrm>
          <a:prstGeom prst="rect">
            <a:avLst/>
          </a:prstGeom>
          <a:noFill/>
          <a:ln>
            <a:noFill/>
          </a:ln>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14508" r="865" b="9930"/>
          <a:stretch/>
        </p:blipFill>
        <p:spPr>
          <a:xfrm>
            <a:off x="3202067" y="2653900"/>
            <a:ext cx="2738278" cy="1474775"/>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 r="1483" b="20731"/>
          <a:stretch/>
        </p:blipFill>
        <p:spPr>
          <a:xfrm>
            <a:off x="6099336" y="2653900"/>
            <a:ext cx="2737979" cy="1474775"/>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b="18910"/>
          <a:stretch/>
        </p:blipFill>
        <p:spPr>
          <a:xfrm>
            <a:off x="304799" y="2653900"/>
            <a:ext cx="2738277" cy="1474775"/>
          </a:xfrm>
          <a:prstGeom prst="rect">
            <a:avLst/>
          </a:prstGeom>
        </p:spPr>
      </p:pic>
      <p:sp>
        <p:nvSpPr>
          <p:cNvPr id="11" name="Textplatzhalter 5"/>
          <p:cNvSpPr txBox="1">
            <a:spLocks/>
          </p:cNvSpPr>
          <p:nvPr/>
        </p:nvSpPr>
        <p:spPr>
          <a:xfrm>
            <a:off x="883076" y="3912675"/>
            <a:ext cx="2160000" cy="216000"/>
          </a:xfrm>
          <a:prstGeom prst="rect">
            <a:avLst/>
          </a:prstGeom>
        </p:spPr>
        <p:txBody>
          <a:bodyPr vert="horz" wrap="none" lIns="72000" tIns="72000" rIns="72000" bIns="72000" rtlCol="0" anchor="ctr" anchorCtr="0">
            <a:noAutofit/>
          </a:bodyPr>
          <a:lstStyle/>
          <a:p>
            <a:pPr lvl="0" algn="r"/>
            <a:r>
              <a:rPr lang="en-GB" sz="600" noProof="1" smtClean="0">
                <a:solidFill>
                  <a:schemeClr val="bg1"/>
                </a:solidFill>
              </a:rPr>
              <a:t> Image: used under license from shutterstock.com </a:t>
            </a:r>
          </a:p>
        </p:txBody>
      </p:sp>
      <p:sp>
        <p:nvSpPr>
          <p:cNvPr id="12" name="Textplatzhalter 5"/>
          <p:cNvSpPr txBox="1">
            <a:spLocks/>
          </p:cNvSpPr>
          <p:nvPr/>
        </p:nvSpPr>
        <p:spPr>
          <a:xfrm>
            <a:off x="3780345" y="3912675"/>
            <a:ext cx="2160000" cy="216000"/>
          </a:xfrm>
          <a:prstGeom prst="rect">
            <a:avLst/>
          </a:prstGeom>
        </p:spPr>
        <p:txBody>
          <a:bodyPr vert="horz" wrap="none" lIns="72000" tIns="72000" rIns="72000" bIns="72000" rtlCol="0" anchor="ctr" anchorCtr="0">
            <a:noAutofit/>
          </a:bodyPr>
          <a:lstStyle/>
          <a:p>
            <a:pPr lvl="0" algn="r"/>
            <a:r>
              <a:rPr lang="en-GB" sz="600" noProof="1" smtClean="0">
                <a:solidFill>
                  <a:schemeClr val="bg1"/>
                </a:solidFill>
              </a:rPr>
              <a:t> Image: used under license from shutterstock.com </a:t>
            </a:r>
          </a:p>
        </p:txBody>
      </p:sp>
      <p:sp>
        <p:nvSpPr>
          <p:cNvPr id="13" name="Textplatzhalter 5"/>
          <p:cNvSpPr txBox="1">
            <a:spLocks/>
          </p:cNvSpPr>
          <p:nvPr/>
        </p:nvSpPr>
        <p:spPr>
          <a:xfrm>
            <a:off x="6677315" y="3912675"/>
            <a:ext cx="2160000" cy="216000"/>
          </a:xfrm>
          <a:prstGeom prst="rect">
            <a:avLst/>
          </a:prstGeom>
        </p:spPr>
        <p:txBody>
          <a:bodyPr vert="horz" wrap="none" lIns="72000" tIns="72000" rIns="72000" bIns="72000" rtlCol="0" anchor="ctr" anchorCtr="0">
            <a:noAutofit/>
          </a:bodyPr>
          <a:lstStyle/>
          <a:p>
            <a:pPr lvl="0" algn="r"/>
            <a:r>
              <a:rPr lang="en-GB" sz="600" noProof="1" smtClean="0">
                <a:solidFill>
                  <a:schemeClr val="bg1"/>
                </a:solidFill>
              </a:rPr>
              <a:t> Image: used under license from shutterstock.com </a:t>
            </a:r>
          </a:p>
        </p:txBody>
      </p:sp>
      <p:sp>
        <p:nvSpPr>
          <p:cNvPr id="14" name="Rectangle 13"/>
          <p:cNvSpPr/>
          <p:nvPr/>
        </p:nvSpPr>
        <p:spPr>
          <a:xfrm>
            <a:off x="304799" y="4138560"/>
            <a:ext cx="2738277" cy="50892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spAutoFit/>
          </a:bodyPr>
          <a:lstStyle/>
          <a:p>
            <a:r>
              <a:rPr lang="en-GB" sz="1000" dirty="0">
                <a:solidFill>
                  <a:schemeClr val="accent1"/>
                </a:solidFill>
              </a:rPr>
              <a:t>Nam liber </a:t>
            </a:r>
            <a:r>
              <a:rPr lang="en-GB" sz="1000" dirty="0" err="1">
                <a:solidFill>
                  <a:schemeClr val="accent1"/>
                </a:solidFill>
              </a:rPr>
              <a:t>tempor</a:t>
            </a:r>
            <a:r>
              <a:rPr lang="en-GB" sz="1000" dirty="0">
                <a:solidFill>
                  <a:schemeClr val="accent1"/>
                </a:solidFill>
              </a:rPr>
              <a:t> cum </a:t>
            </a:r>
            <a:r>
              <a:rPr lang="en-GB" sz="1000" dirty="0" err="1">
                <a:solidFill>
                  <a:schemeClr val="accent1"/>
                </a:solidFill>
              </a:rPr>
              <a:t>soluta</a:t>
            </a:r>
            <a:r>
              <a:rPr lang="en-GB" sz="1000" dirty="0">
                <a:solidFill>
                  <a:schemeClr val="accent1"/>
                </a:solidFill>
              </a:rPr>
              <a:t> </a:t>
            </a:r>
            <a:r>
              <a:rPr lang="en-GB" sz="1000" dirty="0" err="1">
                <a:solidFill>
                  <a:schemeClr val="tx2"/>
                </a:solidFill>
              </a:rPr>
              <a:t>nobis</a:t>
            </a:r>
            <a:r>
              <a:rPr lang="en-GB" sz="1000" dirty="0">
                <a:solidFill>
                  <a:schemeClr val="tx2"/>
                </a:solidFill>
              </a:rPr>
              <a:t> </a:t>
            </a:r>
            <a:r>
              <a:rPr lang="en-GB" sz="1000" dirty="0" err="1">
                <a:solidFill>
                  <a:schemeClr val="tx2"/>
                </a:solidFill>
              </a:rPr>
              <a:t>eleifend</a:t>
            </a:r>
            <a:r>
              <a:rPr lang="en-GB" sz="1000" dirty="0">
                <a:solidFill>
                  <a:schemeClr val="tx2"/>
                </a:solidFill>
              </a:rPr>
              <a:t> option </a:t>
            </a:r>
            <a:r>
              <a:rPr lang="en-GB" sz="1000" dirty="0" err="1">
                <a:solidFill>
                  <a:schemeClr val="tx2"/>
                </a:solidFill>
              </a:rPr>
              <a:t>congue</a:t>
            </a:r>
            <a:r>
              <a:rPr lang="en-GB" sz="1000" dirty="0">
                <a:solidFill>
                  <a:schemeClr val="tx2"/>
                </a:solidFill>
              </a:rPr>
              <a:t> nihil </a:t>
            </a:r>
            <a:r>
              <a:rPr lang="en-GB" sz="1000" dirty="0" err="1">
                <a:solidFill>
                  <a:schemeClr val="tx2"/>
                </a:solidFill>
              </a:rPr>
              <a:t>imperdiet</a:t>
            </a:r>
            <a:r>
              <a:rPr lang="en-GB" sz="1000" dirty="0">
                <a:solidFill>
                  <a:schemeClr val="tx2"/>
                </a:solidFill>
              </a:rPr>
              <a:t> doming id quod </a:t>
            </a:r>
            <a:r>
              <a:rPr lang="en-GB" sz="1000" dirty="0" err="1">
                <a:solidFill>
                  <a:schemeClr val="tx2"/>
                </a:solidFill>
              </a:rPr>
              <a:t>mazim</a:t>
            </a:r>
            <a:r>
              <a:rPr lang="en-GB" sz="1000" dirty="0">
                <a:solidFill>
                  <a:schemeClr val="tx2"/>
                </a:solidFill>
              </a:rPr>
              <a:t> </a:t>
            </a:r>
            <a:r>
              <a:rPr lang="en-GB" sz="1000" dirty="0" err="1">
                <a:solidFill>
                  <a:schemeClr val="tx2"/>
                </a:solidFill>
              </a:rPr>
              <a:t>placerat</a:t>
            </a:r>
            <a:r>
              <a:rPr lang="en-GB" sz="1000" dirty="0">
                <a:solidFill>
                  <a:schemeClr val="tx2"/>
                </a:solidFill>
              </a:rPr>
              <a:t> facer </a:t>
            </a:r>
            <a:r>
              <a:rPr lang="en-GB" sz="1000" dirty="0" err="1">
                <a:solidFill>
                  <a:schemeClr val="tx2"/>
                </a:solidFill>
              </a:rPr>
              <a:t>possim</a:t>
            </a:r>
            <a:r>
              <a:rPr lang="en-GB" sz="1000" dirty="0">
                <a:solidFill>
                  <a:schemeClr val="tx2"/>
                </a:solidFill>
              </a:rPr>
              <a:t> </a:t>
            </a:r>
            <a:r>
              <a:rPr lang="en-GB" sz="1000" dirty="0" err="1">
                <a:solidFill>
                  <a:schemeClr val="tx2"/>
                </a:solidFill>
              </a:rPr>
              <a:t>assum</a:t>
            </a:r>
            <a:r>
              <a:rPr lang="en-GB" sz="1000" dirty="0">
                <a:solidFill>
                  <a:schemeClr val="tx2"/>
                </a:solidFill>
              </a:rPr>
              <a:t>.</a:t>
            </a:r>
          </a:p>
        </p:txBody>
      </p:sp>
      <p:sp>
        <p:nvSpPr>
          <p:cNvPr id="15" name="Rectangle 14"/>
          <p:cNvSpPr/>
          <p:nvPr/>
        </p:nvSpPr>
        <p:spPr>
          <a:xfrm>
            <a:off x="3202067" y="4138560"/>
            <a:ext cx="2738277" cy="355034"/>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spAutoFit/>
          </a:bodyPr>
          <a:lstStyle/>
          <a:p>
            <a:r>
              <a:rPr lang="en-GB" sz="1000" dirty="0" err="1">
                <a:solidFill>
                  <a:schemeClr val="accent1"/>
                </a:solidFill>
              </a:rPr>
              <a:t>Duis</a:t>
            </a:r>
            <a:r>
              <a:rPr lang="en-GB" sz="1000" dirty="0">
                <a:solidFill>
                  <a:schemeClr val="accent1"/>
                </a:solidFill>
              </a:rPr>
              <a:t> </a:t>
            </a:r>
            <a:r>
              <a:rPr lang="en-GB" sz="1000" dirty="0" err="1">
                <a:solidFill>
                  <a:schemeClr val="accent1"/>
                </a:solidFill>
              </a:rPr>
              <a:t>autem</a:t>
            </a:r>
            <a:r>
              <a:rPr lang="en-GB" sz="1000" dirty="0">
                <a:solidFill>
                  <a:schemeClr val="accent1"/>
                </a:solidFill>
              </a:rPr>
              <a:t> </a:t>
            </a:r>
            <a:r>
              <a:rPr lang="en-GB" sz="1000" dirty="0" err="1">
                <a:solidFill>
                  <a:schemeClr val="accent1"/>
                </a:solidFill>
              </a:rPr>
              <a:t>vel</a:t>
            </a:r>
            <a:r>
              <a:rPr lang="en-GB" sz="1000" dirty="0">
                <a:solidFill>
                  <a:schemeClr val="accent1"/>
                </a:solidFill>
              </a:rPr>
              <a:t> </a:t>
            </a:r>
            <a:r>
              <a:rPr lang="en-GB" sz="1000" dirty="0" err="1">
                <a:solidFill>
                  <a:schemeClr val="accent1"/>
                </a:solidFill>
              </a:rPr>
              <a:t>eum</a:t>
            </a:r>
            <a:r>
              <a:rPr lang="en-GB" sz="1000" dirty="0">
                <a:solidFill>
                  <a:schemeClr val="accent1"/>
                </a:solidFill>
              </a:rPr>
              <a:t> </a:t>
            </a:r>
            <a:r>
              <a:rPr lang="en-GB" sz="1000" dirty="0" err="1">
                <a:solidFill>
                  <a:schemeClr val="accent1"/>
                </a:solidFill>
              </a:rPr>
              <a:t>iriure</a:t>
            </a:r>
            <a:r>
              <a:rPr lang="en-GB" sz="1000" dirty="0">
                <a:solidFill>
                  <a:schemeClr val="accent1"/>
                </a:solidFill>
              </a:rPr>
              <a:t> </a:t>
            </a:r>
            <a:r>
              <a:rPr lang="en-GB" sz="1000" dirty="0" err="1">
                <a:solidFill>
                  <a:schemeClr val="accent1"/>
                </a:solidFill>
              </a:rPr>
              <a:t>dolor</a:t>
            </a:r>
            <a:r>
              <a:rPr lang="en-GB" sz="1000" dirty="0">
                <a:solidFill>
                  <a:schemeClr val="accent1"/>
                </a:solidFill>
              </a:rPr>
              <a:t> </a:t>
            </a:r>
            <a:r>
              <a:rPr lang="en-GB" sz="1000" dirty="0">
                <a:solidFill>
                  <a:schemeClr val="tx2"/>
                </a:solidFill>
              </a:rPr>
              <a:t>in </a:t>
            </a:r>
            <a:r>
              <a:rPr lang="en-GB" sz="1000" dirty="0" err="1">
                <a:solidFill>
                  <a:schemeClr val="tx2"/>
                </a:solidFill>
              </a:rPr>
              <a:t>hendrerit</a:t>
            </a:r>
            <a:r>
              <a:rPr lang="en-GB" sz="1000" dirty="0">
                <a:solidFill>
                  <a:schemeClr val="tx2"/>
                </a:solidFill>
              </a:rPr>
              <a:t> in </a:t>
            </a:r>
            <a:r>
              <a:rPr lang="en-GB" sz="1000" dirty="0" err="1">
                <a:solidFill>
                  <a:schemeClr val="tx2"/>
                </a:solidFill>
              </a:rPr>
              <a:t>vulputate</a:t>
            </a:r>
            <a:r>
              <a:rPr lang="en-GB" sz="1000" dirty="0">
                <a:solidFill>
                  <a:schemeClr val="tx2"/>
                </a:solidFill>
              </a:rPr>
              <a:t> </a:t>
            </a:r>
            <a:r>
              <a:rPr lang="en-GB" sz="1000" dirty="0" err="1">
                <a:solidFill>
                  <a:schemeClr val="tx2"/>
                </a:solidFill>
              </a:rPr>
              <a:t>velit</a:t>
            </a:r>
            <a:r>
              <a:rPr lang="en-GB" sz="1000" dirty="0">
                <a:solidFill>
                  <a:schemeClr val="tx2"/>
                </a:solidFill>
              </a:rPr>
              <a:t> </a:t>
            </a:r>
            <a:r>
              <a:rPr lang="en-GB" sz="1000" dirty="0" err="1">
                <a:solidFill>
                  <a:schemeClr val="tx2"/>
                </a:solidFill>
              </a:rPr>
              <a:t>esse</a:t>
            </a:r>
            <a:r>
              <a:rPr lang="en-GB" sz="1000" dirty="0">
                <a:solidFill>
                  <a:schemeClr val="tx2"/>
                </a:solidFill>
              </a:rPr>
              <a:t> </a:t>
            </a:r>
            <a:r>
              <a:rPr lang="en-GB" sz="1000" dirty="0" err="1">
                <a:solidFill>
                  <a:schemeClr val="tx2"/>
                </a:solidFill>
              </a:rPr>
              <a:t>molestie</a:t>
            </a:r>
            <a:r>
              <a:rPr lang="en-GB" sz="1000" dirty="0">
                <a:solidFill>
                  <a:schemeClr val="tx2"/>
                </a:solidFill>
              </a:rPr>
              <a:t> </a:t>
            </a:r>
            <a:r>
              <a:rPr lang="en-GB" sz="1000" dirty="0" err="1">
                <a:solidFill>
                  <a:schemeClr val="tx2"/>
                </a:solidFill>
              </a:rPr>
              <a:t>consequat</a:t>
            </a:r>
            <a:r>
              <a:rPr lang="en-GB" sz="1000" dirty="0">
                <a:solidFill>
                  <a:schemeClr val="tx2"/>
                </a:solidFill>
              </a:rPr>
              <a:t>,</a:t>
            </a:r>
          </a:p>
        </p:txBody>
      </p:sp>
      <p:sp>
        <p:nvSpPr>
          <p:cNvPr id="16" name="Rectangle 15"/>
          <p:cNvSpPr/>
          <p:nvPr/>
        </p:nvSpPr>
        <p:spPr>
          <a:xfrm>
            <a:off x="6099038" y="4138560"/>
            <a:ext cx="2738277" cy="66281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spAutoFit/>
          </a:bodyPr>
          <a:lstStyle/>
          <a:p>
            <a:r>
              <a:rPr lang="en-GB" sz="1000" dirty="0">
                <a:solidFill>
                  <a:schemeClr val="accent1"/>
                </a:solidFill>
              </a:rPr>
              <a:t>At </a:t>
            </a:r>
            <a:r>
              <a:rPr lang="en-GB" sz="1000" dirty="0" err="1">
                <a:solidFill>
                  <a:schemeClr val="accent1"/>
                </a:solidFill>
              </a:rPr>
              <a:t>vero</a:t>
            </a:r>
            <a:r>
              <a:rPr lang="en-GB" sz="1000" dirty="0">
                <a:solidFill>
                  <a:schemeClr val="accent1"/>
                </a:solidFill>
              </a:rPr>
              <a:t> </a:t>
            </a:r>
            <a:r>
              <a:rPr lang="en-GB" sz="1000" dirty="0" err="1">
                <a:solidFill>
                  <a:schemeClr val="accent1"/>
                </a:solidFill>
              </a:rPr>
              <a:t>eos</a:t>
            </a:r>
            <a:r>
              <a:rPr lang="en-GB" sz="1000" dirty="0">
                <a:solidFill>
                  <a:schemeClr val="accent1"/>
                </a:solidFill>
              </a:rPr>
              <a:t> et </a:t>
            </a:r>
            <a:r>
              <a:rPr lang="en-GB" sz="1000" dirty="0" err="1">
                <a:solidFill>
                  <a:schemeClr val="accent1"/>
                </a:solidFill>
              </a:rPr>
              <a:t>accusam</a:t>
            </a:r>
            <a:r>
              <a:rPr lang="en-GB" sz="1000" dirty="0">
                <a:solidFill>
                  <a:schemeClr val="accent1"/>
                </a:solidFill>
              </a:rPr>
              <a:t> et </a:t>
            </a:r>
            <a:r>
              <a:rPr lang="en-GB" sz="1000" dirty="0" err="1">
                <a:solidFill>
                  <a:schemeClr val="accent1"/>
                </a:solidFill>
              </a:rPr>
              <a:t>justo</a:t>
            </a:r>
            <a:r>
              <a:rPr lang="en-GB" sz="1000" dirty="0">
                <a:solidFill>
                  <a:schemeClr val="accent1"/>
                </a:solidFill>
              </a:rPr>
              <a:t> duo </a:t>
            </a:r>
            <a:r>
              <a:rPr lang="en-GB" sz="1000" dirty="0" err="1">
                <a:solidFill>
                  <a:schemeClr val="accent1"/>
                </a:solidFill>
              </a:rPr>
              <a:t>dolores</a:t>
            </a:r>
            <a:r>
              <a:rPr lang="en-GB" sz="1000" dirty="0">
                <a:solidFill>
                  <a:schemeClr val="accent1"/>
                </a:solidFill>
              </a:rPr>
              <a:t> </a:t>
            </a:r>
            <a:r>
              <a:rPr lang="en-GB" sz="1000" dirty="0">
                <a:solidFill>
                  <a:schemeClr val="tx2"/>
                </a:solidFill>
              </a:rPr>
              <a:t>et </a:t>
            </a:r>
            <a:r>
              <a:rPr lang="en-GB" sz="1000" dirty="0" err="1">
                <a:solidFill>
                  <a:schemeClr val="tx2"/>
                </a:solidFill>
              </a:rPr>
              <a:t>ea</a:t>
            </a:r>
            <a:r>
              <a:rPr lang="en-GB" sz="1000" dirty="0">
                <a:solidFill>
                  <a:schemeClr val="tx2"/>
                </a:solidFill>
              </a:rPr>
              <a:t> </a:t>
            </a:r>
            <a:r>
              <a:rPr lang="en-GB" sz="1000" dirty="0" err="1">
                <a:solidFill>
                  <a:schemeClr val="tx2"/>
                </a:solidFill>
              </a:rPr>
              <a:t>rebum</a:t>
            </a:r>
            <a:r>
              <a:rPr lang="en-GB" sz="1000" dirty="0">
                <a:solidFill>
                  <a:schemeClr val="tx2"/>
                </a:solidFill>
              </a:rPr>
              <a:t>. Stet </a:t>
            </a:r>
            <a:r>
              <a:rPr lang="en-GB" sz="1000" dirty="0" err="1">
                <a:solidFill>
                  <a:schemeClr val="tx2"/>
                </a:solidFill>
              </a:rPr>
              <a:t>clita</a:t>
            </a:r>
            <a:r>
              <a:rPr lang="en-GB" sz="1000" dirty="0">
                <a:solidFill>
                  <a:schemeClr val="tx2"/>
                </a:solidFill>
              </a:rPr>
              <a:t> </a:t>
            </a:r>
            <a:r>
              <a:rPr lang="en-GB" sz="1000" dirty="0" err="1">
                <a:solidFill>
                  <a:schemeClr val="tx2"/>
                </a:solidFill>
              </a:rPr>
              <a:t>kasd</a:t>
            </a:r>
            <a:r>
              <a:rPr lang="en-GB" sz="1000" dirty="0">
                <a:solidFill>
                  <a:schemeClr val="tx2"/>
                </a:solidFill>
              </a:rPr>
              <a:t> </a:t>
            </a:r>
            <a:r>
              <a:rPr lang="en-GB" sz="1000" dirty="0" err="1">
                <a:solidFill>
                  <a:schemeClr val="tx2"/>
                </a:solidFill>
              </a:rPr>
              <a:t>gubergren</a:t>
            </a:r>
            <a:r>
              <a:rPr lang="en-GB" sz="1000" dirty="0">
                <a:solidFill>
                  <a:schemeClr val="tx2"/>
                </a:solidFill>
              </a:rPr>
              <a:t>, no sea </a:t>
            </a:r>
            <a:r>
              <a:rPr lang="en-GB" sz="1000" dirty="0" err="1">
                <a:solidFill>
                  <a:schemeClr val="tx2"/>
                </a:solidFill>
              </a:rPr>
              <a:t>takimata</a:t>
            </a:r>
            <a:r>
              <a:rPr lang="en-GB" sz="1000" dirty="0">
                <a:solidFill>
                  <a:schemeClr val="tx2"/>
                </a:solidFill>
              </a:rPr>
              <a:t> </a:t>
            </a:r>
            <a:r>
              <a:rPr lang="en-GB" sz="1000" dirty="0" err="1">
                <a:solidFill>
                  <a:schemeClr val="tx2"/>
                </a:solidFill>
              </a:rPr>
              <a:t>sanctus</a:t>
            </a:r>
            <a:r>
              <a:rPr lang="en-GB" sz="1000" dirty="0">
                <a:solidFill>
                  <a:schemeClr val="tx2"/>
                </a:solidFill>
              </a:rPr>
              <a:t> </a:t>
            </a:r>
            <a:r>
              <a:rPr lang="en-GB" sz="1000" dirty="0" err="1">
                <a:solidFill>
                  <a:schemeClr val="tx2"/>
                </a:solidFill>
              </a:rPr>
              <a:t>est</a:t>
            </a:r>
            <a:r>
              <a:rPr lang="en-GB" sz="1000" dirty="0">
                <a:solidFill>
                  <a:schemeClr val="tx2"/>
                </a:solidFill>
              </a:rPr>
              <a:t> Lorem ipsum </a:t>
            </a:r>
            <a:r>
              <a:rPr lang="en-GB" sz="1000" dirty="0" err="1">
                <a:solidFill>
                  <a:schemeClr val="tx2"/>
                </a:solidFill>
              </a:rPr>
              <a:t>dolor</a:t>
            </a:r>
            <a:r>
              <a:rPr lang="en-GB" sz="1000" dirty="0">
                <a:solidFill>
                  <a:schemeClr val="tx2"/>
                </a:solidFill>
              </a:rPr>
              <a:t> sit </a:t>
            </a:r>
            <a:r>
              <a:rPr lang="en-GB" sz="1000" dirty="0" err="1">
                <a:solidFill>
                  <a:schemeClr val="tx2"/>
                </a:solidFill>
              </a:rPr>
              <a:t>amet</a:t>
            </a:r>
            <a:r>
              <a:rPr lang="en-GB" sz="1000" dirty="0">
                <a:solidFill>
                  <a:schemeClr val="tx2"/>
                </a:solidFill>
              </a:rPr>
              <a:t>. Lorem ipsum </a:t>
            </a:r>
            <a:r>
              <a:rPr lang="en-GB" sz="1000" dirty="0" err="1">
                <a:solidFill>
                  <a:schemeClr val="tx2"/>
                </a:solidFill>
              </a:rPr>
              <a:t>dolor</a:t>
            </a:r>
            <a:r>
              <a:rPr lang="en-GB" sz="1000" dirty="0">
                <a:solidFill>
                  <a:schemeClr val="tx2"/>
                </a:solidFill>
              </a:rPr>
              <a:t> sit </a:t>
            </a:r>
            <a:r>
              <a:rPr lang="en-GB" sz="1000" dirty="0" err="1">
                <a:solidFill>
                  <a:schemeClr val="tx2"/>
                </a:solidFill>
              </a:rPr>
              <a:t>amet</a:t>
            </a:r>
            <a:r>
              <a:rPr lang="en-GB" sz="1000" dirty="0">
                <a:solidFill>
                  <a:schemeClr val="tx2"/>
                </a:solidFill>
              </a:rPr>
              <a:t>, </a:t>
            </a:r>
            <a:r>
              <a:rPr lang="en-GB" sz="1000" dirty="0" err="1">
                <a:solidFill>
                  <a:schemeClr val="tx2"/>
                </a:solidFill>
              </a:rPr>
              <a:t>consetetur</a:t>
            </a:r>
            <a:r>
              <a:rPr lang="en-GB" sz="1000" dirty="0">
                <a:solidFill>
                  <a:schemeClr val="tx2"/>
                </a:solidFill>
              </a:rPr>
              <a:t>.</a:t>
            </a:r>
          </a:p>
        </p:txBody>
      </p:sp>
      <p:sp>
        <p:nvSpPr>
          <p:cNvPr id="17" name="Rechteck 88"/>
          <p:cNvSpPr/>
          <p:nvPr/>
        </p:nvSpPr>
        <p:spPr>
          <a:xfrm>
            <a:off x="304799" y="2653900"/>
            <a:ext cx="1008000" cy="27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0" bIns="46800" rtlCol="0" anchor="t">
            <a:noAutofit/>
          </a:bodyPr>
          <a:lstStyle/>
          <a:p>
            <a:r>
              <a:rPr lang="en-GB" sz="1200" dirty="0" smtClean="0">
                <a:solidFill>
                  <a:schemeClr val="bg1"/>
                </a:solidFill>
              </a:rPr>
              <a:t>1912</a:t>
            </a:r>
            <a:endParaRPr lang="en-GB" sz="1200" dirty="0">
              <a:solidFill>
                <a:schemeClr val="bg1"/>
              </a:solidFill>
            </a:endParaRPr>
          </a:p>
        </p:txBody>
      </p:sp>
      <p:sp>
        <p:nvSpPr>
          <p:cNvPr id="18" name="Rechteck 89"/>
          <p:cNvSpPr/>
          <p:nvPr/>
        </p:nvSpPr>
        <p:spPr>
          <a:xfrm>
            <a:off x="3202067" y="2653900"/>
            <a:ext cx="1032953" cy="27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90000" bIns="46800" rtlCol="0" anchor="t">
            <a:noAutofit/>
          </a:bodyPr>
          <a:lstStyle/>
          <a:p>
            <a:r>
              <a:rPr lang="en-GB" sz="1200" dirty="0" smtClean="0">
                <a:solidFill>
                  <a:schemeClr val="bg1"/>
                </a:solidFill>
              </a:rPr>
              <a:t>1953 </a:t>
            </a:r>
            <a:r>
              <a:rPr lang="en-GB" sz="1200" dirty="0" smtClean="0"/>
              <a:t>– </a:t>
            </a:r>
            <a:r>
              <a:rPr lang="en-GB" sz="1200" dirty="0" smtClean="0">
                <a:solidFill>
                  <a:schemeClr val="bg1"/>
                </a:solidFill>
              </a:rPr>
              <a:t>1969</a:t>
            </a:r>
            <a:endParaRPr lang="en-GB" sz="1200" dirty="0">
              <a:solidFill>
                <a:schemeClr val="bg1"/>
              </a:solidFill>
            </a:endParaRPr>
          </a:p>
        </p:txBody>
      </p:sp>
      <p:sp>
        <p:nvSpPr>
          <p:cNvPr id="19" name="Rechteck 90"/>
          <p:cNvSpPr/>
          <p:nvPr/>
        </p:nvSpPr>
        <p:spPr>
          <a:xfrm>
            <a:off x="6099336" y="2653900"/>
            <a:ext cx="1068219" cy="27918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90000" tIns="46800" rIns="90000" bIns="46800" rtlCol="0" anchor="t">
            <a:noAutofit/>
          </a:bodyPr>
          <a:lstStyle/>
          <a:p>
            <a:r>
              <a:rPr lang="en-GB" sz="1200" dirty="0" smtClean="0">
                <a:solidFill>
                  <a:schemeClr val="bg1"/>
                </a:solidFill>
              </a:rPr>
              <a:t>1999 – today</a:t>
            </a:r>
            <a:endParaRPr lang="en-GB" sz="1200" dirty="0">
              <a:solidFill>
                <a:schemeClr val="bg1"/>
              </a:solidFill>
            </a:endParaRPr>
          </a:p>
        </p:txBody>
      </p:sp>
    </p:spTree>
    <p:extLst>
      <p:ext uri="{BB962C8B-B14F-4D97-AF65-F5344CB8AC3E}">
        <p14:creationId xmlns:p14="http://schemas.microsoft.com/office/powerpoint/2010/main" val="22501958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4" r="34"/>
          <a:stretch>
            <a:fillRect/>
          </a:stretch>
        </p:blipFill>
        <p:spPr/>
      </p:pic>
      <p:sp>
        <p:nvSpPr>
          <p:cNvPr id="4" name="Title 3"/>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a:t>
            </a:r>
          </a:p>
        </p:txBody>
      </p:sp>
      <p:sp>
        <p:nvSpPr>
          <p:cNvPr id="8" name="Textplatzhalter 17"/>
          <p:cNvSpPr>
            <a:spLocks noGrp="1"/>
          </p:cNvSpPr>
          <p:nvPr>
            <p:ph type="body" sz="quarter" idx="11"/>
          </p:nvPr>
        </p:nvSpPr>
        <p:spPr>
          <a:xfrm>
            <a:off x="306000" y="1270800"/>
            <a:ext cx="6102420" cy="324000"/>
          </a:xfrm>
        </p:spPr>
        <p:txBody>
          <a:bodyPr/>
          <a:lstStyle/>
          <a:p>
            <a:r>
              <a:rPr lang="en-GB" sz="2000" dirty="0" smtClean="0"/>
              <a:t>At </a:t>
            </a:r>
            <a:r>
              <a:rPr lang="en-GB" sz="2000" dirty="0" err="1" smtClean="0"/>
              <a:t>vero</a:t>
            </a:r>
            <a:r>
              <a:rPr lang="en-GB" sz="2000" dirty="0" smtClean="0"/>
              <a:t> </a:t>
            </a:r>
            <a:r>
              <a:rPr lang="en-GB" sz="2000" dirty="0" err="1" smtClean="0"/>
              <a:t>eos</a:t>
            </a:r>
            <a:r>
              <a:rPr lang="en-GB" sz="2000" dirty="0" smtClean="0"/>
              <a:t> et </a:t>
            </a:r>
            <a:r>
              <a:rPr lang="en-GB" sz="2000" dirty="0" err="1" smtClean="0"/>
              <a:t>accusam</a:t>
            </a:r>
            <a:r>
              <a:rPr lang="en-GB" sz="2000" dirty="0" smtClean="0"/>
              <a:t> et </a:t>
            </a:r>
            <a:br>
              <a:rPr lang="en-GB" sz="2000" dirty="0" smtClean="0"/>
            </a:br>
            <a:r>
              <a:rPr lang="en-GB" sz="2000" dirty="0" err="1" smtClean="0"/>
              <a:t>justo</a:t>
            </a:r>
            <a:r>
              <a:rPr lang="en-GB" sz="2000" dirty="0" smtClean="0"/>
              <a:t> duo </a:t>
            </a:r>
            <a:r>
              <a:rPr lang="en-GB" sz="2000" dirty="0" err="1" smtClean="0"/>
              <a:t>dolores</a:t>
            </a:r>
            <a:r>
              <a:rPr lang="en-GB" sz="2000" dirty="0" smtClean="0"/>
              <a:t> et </a:t>
            </a:r>
            <a:r>
              <a:rPr lang="en-GB" sz="2000" dirty="0" err="1" smtClean="0"/>
              <a:t>ea</a:t>
            </a:r>
            <a:r>
              <a:rPr lang="en-GB" sz="2000" dirty="0" smtClean="0"/>
              <a:t> </a:t>
            </a:r>
            <a:r>
              <a:rPr lang="en-GB" sz="2000" dirty="0" err="1" smtClean="0"/>
              <a:t>rebum</a:t>
            </a:r>
            <a:r>
              <a:rPr lang="en-GB" sz="2000" dirty="0" smtClean="0"/>
              <a:t>.</a:t>
            </a:r>
          </a:p>
          <a:p>
            <a:pPr>
              <a:lnSpc>
                <a:spcPct val="100000"/>
              </a:lnSpc>
            </a:pPr>
            <a:r>
              <a:rPr lang="en-GB" sz="2800" dirty="0" smtClean="0">
                <a:solidFill>
                  <a:schemeClr val="accent1">
                    <a:lumMod val="75000"/>
                  </a:schemeClr>
                </a:solidFill>
              </a:rPr>
              <a:t>Stet </a:t>
            </a:r>
            <a:r>
              <a:rPr lang="en-GB" sz="2800" dirty="0" err="1" smtClean="0">
                <a:solidFill>
                  <a:schemeClr val="accent1">
                    <a:lumMod val="75000"/>
                  </a:schemeClr>
                </a:solidFill>
              </a:rPr>
              <a:t>clita</a:t>
            </a:r>
            <a:r>
              <a:rPr lang="en-GB" sz="2800" dirty="0" smtClean="0">
                <a:solidFill>
                  <a:schemeClr val="accent1">
                    <a:lumMod val="75000"/>
                  </a:schemeClr>
                </a:solidFill>
              </a:rPr>
              <a:t> </a:t>
            </a:r>
            <a:r>
              <a:rPr lang="en-GB" sz="2800" dirty="0" err="1" smtClean="0">
                <a:solidFill>
                  <a:schemeClr val="accent1">
                    <a:lumMod val="75000"/>
                  </a:schemeClr>
                </a:solidFill>
              </a:rPr>
              <a:t>kasd</a:t>
            </a:r>
            <a:r>
              <a:rPr lang="en-GB" sz="2800" dirty="0" smtClean="0">
                <a:solidFill>
                  <a:schemeClr val="accent1">
                    <a:lumMod val="75000"/>
                  </a:schemeClr>
                </a:solidFill>
              </a:rPr>
              <a:t> </a:t>
            </a:r>
            <a:br>
              <a:rPr lang="en-GB" sz="2800" dirty="0" smtClean="0">
                <a:solidFill>
                  <a:schemeClr val="accent1">
                    <a:lumMod val="75000"/>
                  </a:schemeClr>
                </a:solidFill>
              </a:rPr>
            </a:br>
            <a:r>
              <a:rPr lang="en-GB" sz="2800" dirty="0" err="1" smtClean="0">
                <a:solidFill>
                  <a:schemeClr val="accent1">
                    <a:lumMod val="75000"/>
                  </a:schemeClr>
                </a:solidFill>
              </a:rPr>
              <a:t>gubergren</a:t>
            </a:r>
            <a:r>
              <a:rPr lang="en-GB" sz="2800" dirty="0" smtClean="0">
                <a:solidFill>
                  <a:schemeClr val="accent1">
                    <a:lumMod val="75000"/>
                  </a:schemeClr>
                </a:solidFill>
              </a:rPr>
              <a:t>.</a:t>
            </a:r>
            <a:endParaRPr lang="en-GB" sz="2800" dirty="0">
              <a:solidFill>
                <a:schemeClr val="accent1">
                  <a:lumMod val="75000"/>
                </a:schemeClr>
              </a:solidFill>
            </a:endParaRPr>
          </a:p>
        </p:txBody>
      </p:sp>
      <p:sp>
        <p:nvSpPr>
          <p:cNvPr id="6" name="Text Placeholder 5"/>
          <p:cNvSpPr>
            <a:spLocks noGrp="1"/>
          </p:cNvSpPr>
          <p:nvPr>
            <p:ph type="body" sz="quarter" idx="12"/>
          </p:nvPr>
        </p:nvSpPr>
        <p:spPr/>
        <p:txBody>
          <a:bodyPr/>
          <a:lstStyle/>
          <a:p>
            <a:r>
              <a:rPr lang="en-GB" dirty="0" smtClean="0"/>
              <a:t>Image: Getty Images/Digital Vision</a:t>
            </a:r>
            <a:endParaRPr lang="en-GB" dirty="0"/>
          </a:p>
        </p:txBody>
      </p:sp>
    </p:spTree>
    <p:extLst>
      <p:ext uri="{BB962C8B-B14F-4D97-AF65-F5344CB8AC3E}">
        <p14:creationId xmlns:p14="http://schemas.microsoft.com/office/powerpoint/2010/main" val="576415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4" r="34"/>
          <a:stretch>
            <a:fillRect/>
          </a:stretch>
        </p:blipFill>
        <p:spPr/>
      </p:pic>
      <p:sp>
        <p:nvSpPr>
          <p:cNvPr id="4" name="Title 3"/>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a:t>
            </a:r>
          </a:p>
        </p:txBody>
      </p:sp>
      <p:sp>
        <p:nvSpPr>
          <p:cNvPr id="8" name="Textplatzhalter 17"/>
          <p:cNvSpPr>
            <a:spLocks noGrp="1"/>
          </p:cNvSpPr>
          <p:nvPr>
            <p:ph type="body" sz="quarter" idx="11"/>
          </p:nvPr>
        </p:nvSpPr>
        <p:spPr>
          <a:xfrm>
            <a:off x="4249440" y="3179941"/>
            <a:ext cx="4587875" cy="1554272"/>
          </a:xfrm>
        </p:spPr>
        <p:txBody>
          <a:bodyPr wrap="square">
            <a:spAutoFit/>
          </a:bodyPr>
          <a:lstStyle/>
          <a:p>
            <a:pPr algn="r">
              <a:lnSpc>
                <a:spcPct val="100000"/>
              </a:lnSpc>
            </a:pPr>
            <a:r>
              <a:rPr lang="en-GB" sz="2000" dirty="0" smtClean="0"/>
              <a:t>At </a:t>
            </a:r>
            <a:r>
              <a:rPr lang="en-GB" sz="2000" dirty="0" err="1" smtClean="0"/>
              <a:t>vero</a:t>
            </a:r>
            <a:r>
              <a:rPr lang="en-GB" sz="2000" dirty="0" smtClean="0"/>
              <a:t> </a:t>
            </a:r>
            <a:r>
              <a:rPr lang="en-GB" sz="2000" dirty="0" err="1" smtClean="0"/>
              <a:t>eos</a:t>
            </a:r>
            <a:r>
              <a:rPr lang="en-GB" sz="2000" dirty="0" smtClean="0"/>
              <a:t> et </a:t>
            </a:r>
            <a:r>
              <a:rPr lang="en-GB" sz="2000" dirty="0" err="1" smtClean="0"/>
              <a:t>accusam</a:t>
            </a:r>
            <a:r>
              <a:rPr lang="en-GB" sz="2000" dirty="0" smtClean="0"/>
              <a:t> et </a:t>
            </a:r>
            <a:br>
              <a:rPr lang="en-GB" sz="2000" dirty="0" smtClean="0"/>
            </a:br>
            <a:r>
              <a:rPr lang="en-GB" sz="2000" dirty="0" err="1" smtClean="0"/>
              <a:t>justo</a:t>
            </a:r>
            <a:r>
              <a:rPr lang="en-GB" sz="2000" dirty="0" smtClean="0"/>
              <a:t> duo </a:t>
            </a:r>
            <a:r>
              <a:rPr lang="en-GB" sz="2000" dirty="0" err="1" smtClean="0"/>
              <a:t>dolores</a:t>
            </a:r>
            <a:r>
              <a:rPr lang="en-GB" sz="2000" dirty="0" smtClean="0"/>
              <a:t> et </a:t>
            </a:r>
            <a:r>
              <a:rPr lang="en-GB" sz="2000" dirty="0" err="1" smtClean="0"/>
              <a:t>ea</a:t>
            </a:r>
            <a:r>
              <a:rPr lang="en-GB" sz="2000" dirty="0" smtClean="0"/>
              <a:t> </a:t>
            </a:r>
            <a:r>
              <a:rPr lang="en-GB" sz="2000" dirty="0" err="1" smtClean="0"/>
              <a:t>rebum</a:t>
            </a:r>
            <a:r>
              <a:rPr lang="en-GB" sz="2000" dirty="0" smtClean="0"/>
              <a:t>.</a:t>
            </a:r>
          </a:p>
          <a:p>
            <a:pPr algn="r">
              <a:lnSpc>
                <a:spcPct val="100000"/>
              </a:lnSpc>
            </a:pPr>
            <a:r>
              <a:rPr lang="en-GB" sz="2800" dirty="0" smtClean="0">
                <a:solidFill>
                  <a:schemeClr val="bg2"/>
                </a:solidFill>
              </a:rPr>
              <a:t>Stet </a:t>
            </a:r>
            <a:r>
              <a:rPr lang="en-GB" sz="2800" dirty="0" err="1" smtClean="0">
                <a:solidFill>
                  <a:schemeClr val="bg2"/>
                </a:solidFill>
              </a:rPr>
              <a:t>clita</a:t>
            </a:r>
            <a:r>
              <a:rPr lang="en-GB" sz="2800" dirty="0" smtClean="0">
                <a:solidFill>
                  <a:schemeClr val="bg2"/>
                </a:solidFill>
              </a:rPr>
              <a:t> </a:t>
            </a:r>
            <a:r>
              <a:rPr lang="en-GB" sz="2800" dirty="0" err="1" smtClean="0">
                <a:solidFill>
                  <a:schemeClr val="bg2"/>
                </a:solidFill>
              </a:rPr>
              <a:t>kasd</a:t>
            </a:r>
            <a:r>
              <a:rPr lang="en-GB" sz="2800" dirty="0" smtClean="0">
                <a:solidFill>
                  <a:schemeClr val="bg2"/>
                </a:solidFill>
              </a:rPr>
              <a:t> </a:t>
            </a:r>
            <a:br>
              <a:rPr lang="en-GB" sz="2800" dirty="0" smtClean="0">
                <a:solidFill>
                  <a:schemeClr val="bg2"/>
                </a:solidFill>
              </a:rPr>
            </a:br>
            <a:r>
              <a:rPr lang="en-GB" sz="2800" dirty="0" err="1" smtClean="0">
                <a:solidFill>
                  <a:schemeClr val="bg2"/>
                </a:solidFill>
              </a:rPr>
              <a:t>gubergren</a:t>
            </a:r>
            <a:r>
              <a:rPr lang="en-GB" sz="2800" dirty="0" smtClean="0">
                <a:solidFill>
                  <a:schemeClr val="bg2"/>
                </a:solidFill>
              </a:rPr>
              <a:t>.</a:t>
            </a:r>
            <a:endParaRPr lang="en-GB" sz="2800" dirty="0">
              <a:solidFill>
                <a:schemeClr val="bg2"/>
              </a:solidFill>
            </a:endParaRPr>
          </a:p>
        </p:txBody>
      </p:sp>
      <p:sp>
        <p:nvSpPr>
          <p:cNvPr id="9" name="Textplatzhalter 6"/>
          <p:cNvSpPr>
            <a:spLocks noGrp="1"/>
          </p:cNvSpPr>
          <p:nvPr>
            <p:ph type="body" sz="quarter" idx="12"/>
          </p:nvPr>
        </p:nvSpPr>
        <p:spPr>
          <a:xfrm>
            <a:off x="6984000" y="4928400"/>
            <a:ext cx="2160000" cy="216000"/>
          </a:xfrm>
        </p:spPr>
        <p:txBody>
          <a:bodyPr/>
          <a:lstStyle/>
          <a:p>
            <a:r>
              <a:rPr lang="en-GB" dirty="0" smtClean="0"/>
              <a:t>Image under license from shutterstock.com</a:t>
            </a:r>
            <a:endParaRPr lang="en-GB" dirty="0"/>
          </a:p>
        </p:txBody>
      </p:sp>
    </p:spTree>
    <p:extLst>
      <p:ext uri="{BB962C8B-B14F-4D97-AF65-F5344CB8AC3E}">
        <p14:creationId xmlns:p14="http://schemas.microsoft.com/office/powerpoint/2010/main" val="1980566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Usage of colour fields</a:t>
            </a:r>
          </a:p>
        </p:txBody>
      </p:sp>
      <p:sp>
        <p:nvSpPr>
          <p:cNvPr id="3" name="Text Placeholder 2"/>
          <p:cNvSpPr>
            <a:spLocks noGrp="1"/>
          </p:cNvSpPr>
          <p:nvPr>
            <p:ph type="body" sz="quarter" idx="24"/>
          </p:nvPr>
        </p:nvSpPr>
        <p:spPr/>
        <p:txBody>
          <a:bodyPr/>
          <a:lstStyle/>
          <a:p>
            <a:r>
              <a:rPr lang="en-GB" dirty="0" smtClean="0"/>
              <a:t>9</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12847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a:t>
            </a:r>
          </a:p>
        </p:txBody>
      </p:sp>
      <p:sp>
        <p:nvSpPr>
          <p:cNvPr id="3" name="Date Placeholder 2"/>
          <p:cNvSpPr>
            <a:spLocks noGrp="1"/>
          </p:cNvSpPr>
          <p:nvPr>
            <p:ph type="dt" sz="half" idx="10"/>
          </p:nvPr>
        </p:nvSpPr>
        <p:spPr/>
        <p:txBody>
          <a:bodyPr/>
          <a:lstStyle/>
          <a:p>
            <a:fld id="{D1661AFF-D12C-4A88-8677-C698CC716A26}"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57</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Inhaltsplatzhalter 37"/>
          <p:cNvSpPr txBox="1">
            <a:spLocks/>
          </p:cNvSpPr>
          <p:nvPr/>
        </p:nvSpPr>
        <p:spPr>
          <a:xfrm>
            <a:off x="4306758" y="1525136"/>
            <a:ext cx="4529442" cy="2436201"/>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dirty="0" err="1" smtClean="0"/>
              <a:t>Dolor</a:t>
            </a:r>
            <a:r>
              <a:rPr lang="en-GB" dirty="0" smtClean="0"/>
              <a:t> in </a:t>
            </a:r>
            <a:r>
              <a:rPr lang="en-GB" dirty="0" err="1" smtClean="0"/>
              <a:t>hendrerit</a:t>
            </a:r>
            <a:r>
              <a:rPr lang="en-GB" dirty="0" smtClean="0"/>
              <a:t> in </a:t>
            </a:r>
            <a:r>
              <a:rPr lang="en-GB" dirty="0" err="1" smtClean="0"/>
              <a:t>vulputate</a:t>
            </a:r>
            <a:r>
              <a:rPr lang="en-GB" dirty="0" smtClean="0"/>
              <a:t> </a:t>
            </a:r>
            <a:r>
              <a:rPr lang="en-GB" dirty="0" err="1" smtClean="0"/>
              <a:t>velit</a:t>
            </a:r>
            <a:r>
              <a:rPr lang="en-GB" dirty="0" smtClean="0"/>
              <a:t> </a:t>
            </a:r>
            <a:r>
              <a:rPr lang="en-GB" dirty="0" err="1" smtClean="0"/>
              <a:t>esse</a:t>
            </a:r>
            <a:r>
              <a:rPr lang="en-GB" dirty="0" smtClean="0"/>
              <a:t> </a:t>
            </a:r>
            <a:r>
              <a:rPr lang="en-GB" dirty="0" err="1" smtClean="0"/>
              <a:t>molestie</a:t>
            </a:r>
            <a:r>
              <a:rPr lang="en-GB" dirty="0" smtClean="0"/>
              <a:t> </a:t>
            </a:r>
            <a:r>
              <a:rPr lang="en-GB" dirty="0" err="1" smtClean="0"/>
              <a:t>consequat</a:t>
            </a:r>
            <a:r>
              <a:rPr lang="en-GB" dirty="0" smtClean="0"/>
              <a:t>, </a:t>
            </a:r>
            <a:r>
              <a:rPr lang="en-GB" dirty="0" err="1" smtClean="0"/>
              <a:t>vel</a:t>
            </a:r>
            <a:r>
              <a:rPr lang="en-GB" dirty="0" smtClean="0"/>
              <a:t> </a:t>
            </a:r>
            <a:r>
              <a:rPr lang="en-GB" dirty="0" err="1" smtClean="0"/>
              <a:t>illum</a:t>
            </a:r>
            <a:r>
              <a:rPr lang="en-GB" dirty="0" smtClean="0"/>
              <a:t> </a:t>
            </a:r>
            <a:r>
              <a:rPr lang="en-GB" dirty="0" err="1" smtClean="0"/>
              <a:t>dolore</a:t>
            </a:r>
            <a:r>
              <a:rPr lang="en-GB" dirty="0" smtClean="0"/>
              <a:t> </a:t>
            </a:r>
            <a:r>
              <a:rPr lang="en-GB" dirty="0" err="1" smtClean="0"/>
              <a:t>eu</a:t>
            </a:r>
            <a:r>
              <a:rPr lang="en-GB" dirty="0" smtClean="0"/>
              <a:t> </a:t>
            </a:r>
            <a:r>
              <a:rPr lang="en-GB" dirty="0" err="1" smtClean="0"/>
              <a:t>feugiat</a:t>
            </a:r>
            <a:r>
              <a:rPr lang="en-GB" dirty="0" smtClean="0"/>
              <a:t> </a:t>
            </a:r>
            <a:r>
              <a:rPr lang="en-GB" dirty="0" err="1" smtClean="0"/>
              <a:t>nulla</a:t>
            </a:r>
            <a:r>
              <a:rPr lang="en-GB" dirty="0" smtClean="0"/>
              <a:t> </a:t>
            </a:r>
            <a:r>
              <a:rPr lang="en-GB" dirty="0" err="1" smtClean="0"/>
              <a:t>facilisis</a:t>
            </a:r>
            <a:r>
              <a:rPr lang="en-GB" dirty="0" smtClean="0"/>
              <a:t>.</a:t>
            </a:r>
          </a:p>
          <a:p>
            <a:pPr marL="162000" indent="-162000"/>
            <a:r>
              <a:rPr lang="en-GB" dirty="0" smtClean="0"/>
              <a:t>At </a:t>
            </a:r>
            <a:r>
              <a:rPr lang="en-GB" dirty="0" err="1" smtClean="0"/>
              <a:t>vero</a:t>
            </a:r>
            <a:r>
              <a:rPr lang="en-GB" dirty="0" smtClean="0"/>
              <a:t> </a:t>
            </a:r>
            <a:r>
              <a:rPr lang="en-GB" dirty="0" err="1" smtClean="0"/>
              <a:t>eos</a:t>
            </a:r>
            <a:r>
              <a:rPr lang="en-GB" dirty="0" smtClean="0"/>
              <a:t> et </a:t>
            </a:r>
            <a:r>
              <a:rPr lang="en-GB" dirty="0" err="1" smtClean="0"/>
              <a:t>accusam</a:t>
            </a:r>
            <a:r>
              <a:rPr lang="en-GB" dirty="0" smtClean="0"/>
              <a:t> et </a:t>
            </a:r>
            <a:r>
              <a:rPr lang="en-GB" dirty="0" err="1" smtClean="0"/>
              <a:t>justo</a:t>
            </a:r>
            <a:r>
              <a:rPr lang="en-GB" dirty="0" smtClean="0"/>
              <a:t> duo </a:t>
            </a:r>
            <a:r>
              <a:rPr lang="en-GB" dirty="0" err="1" smtClean="0"/>
              <a:t>dolores</a:t>
            </a:r>
            <a:r>
              <a:rPr lang="en-GB" dirty="0" smtClean="0"/>
              <a:t> et </a:t>
            </a:r>
            <a:r>
              <a:rPr lang="en-GB" dirty="0" err="1" smtClean="0"/>
              <a:t>ea</a:t>
            </a:r>
            <a:r>
              <a:rPr lang="en-GB" dirty="0" smtClean="0"/>
              <a:t> </a:t>
            </a:r>
            <a:r>
              <a:rPr lang="en-GB" dirty="0" err="1" smtClean="0"/>
              <a:t>rebum</a:t>
            </a:r>
            <a:r>
              <a:rPr lang="en-GB" dirty="0" smtClean="0"/>
              <a:t>.</a:t>
            </a:r>
          </a:p>
          <a:p>
            <a:pPr marL="162000" indent="-162000"/>
            <a:r>
              <a:rPr lang="en-GB" dirty="0" smtClean="0"/>
              <a:t>Stet </a:t>
            </a:r>
            <a:r>
              <a:rPr lang="en-GB" dirty="0" err="1" smtClean="0"/>
              <a:t>clita</a:t>
            </a:r>
            <a:r>
              <a:rPr lang="en-GB" dirty="0" smtClean="0"/>
              <a:t> </a:t>
            </a:r>
            <a:r>
              <a:rPr lang="en-GB" dirty="0" err="1" smtClean="0"/>
              <a:t>kasd</a:t>
            </a:r>
            <a:r>
              <a:rPr lang="en-GB" dirty="0" smtClean="0"/>
              <a:t> </a:t>
            </a:r>
            <a:r>
              <a:rPr lang="en-GB" dirty="0" err="1" smtClean="0"/>
              <a:t>gubergren</a:t>
            </a:r>
            <a:r>
              <a:rPr lang="en-GB" dirty="0" smtClean="0"/>
              <a:t>, no sea </a:t>
            </a:r>
            <a:r>
              <a:rPr lang="en-GB" dirty="0" err="1" smtClean="0"/>
              <a:t>takimata</a:t>
            </a:r>
            <a:r>
              <a:rPr lang="en-GB" dirty="0" smtClean="0"/>
              <a:t> </a:t>
            </a:r>
            <a:r>
              <a:rPr lang="en-GB" dirty="0" err="1" smtClean="0"/>
              <a:t>sanctus</a:t>
            </a:r>
            <a:r>
              <a:rPr lang="en-GB" dirty="0" smtClean="0"/>
              <a:t> </a:t>
            </a:r>
            <a:r>
              <a:rPr lang="en-GB" dirty="0" err="1" smtClean="0"/>
              <a:t>est</a:t>
            </a:r>
            <a:r>
              <a:rPr lang="en-GB" dirty="0" smtClean="0"/>
              <a:t> Lorem ipsum </a:t>
            </a:r>
            <a:r>
              <a:rPr lang="en-GB" dirty="0" err="1" smtClean="0"/>
              <a:t>dolor</a:t>
            </a:r>
            <a:r>
              <a:rPr lang="en-GB" dirty="0" smtClean="0"/>
              <a:t> sit </a:t>
            </a:r>
            <a:r>
              <a:rPr lang="en-GB" dirty="0" err="1" smtClean="0"/>
              <a:t>amet</a:t>
            </a:r>
            <a:r>
              <a:rPr lang="en-GB" dirty="0" smtClean="0"/>
              <a:t>.</a:t>
            </a:r>
          </a:p>
          <a:p>
            <a:pPr marL="162000" indent="-162000"/>
            <a:r>
              <a:rPr lang="en-GB" dirty="0" smtClean="0"/>
              <a:t>Lorem ipsum </a:t>
            </a:r>
            <a:r>
              <a:rPr lang="en-GB" dirty="0" err="1" smtClean="0"/>
              <a:t>dolor</a:t>
            </a:r>
            <a:r>
              <a:rPr lang="en-GB" dirty="0" smtClean="0"/>
              <a:t> sit </a:t>
            </a:r>
            <a:r>
              <a:rPr lang="en-GB" dirty="0" err="1" smtClean="0"/>
              <a:t>amet</a:t>
            </a:r>
            <a:r>
              <a:rPr lang="en-GB" dirty="0" smtClean="0"/>
              <a:t>, </a:t>
            </a:r>
            <a:r>
              <a:rPr lang="en-GB" dirty="0" err="1" smtClean="0"/>
              <a:t>consetetur</a:t>
            </a:r>
            <a:r>
              <a:rPr lang="en-GB" dirty="0" smtClean="0"/>
              <a:t> </a:t>
            </a:r>
            <a:r>
              <a:rPr lang="en-GB" dirty="0" err="1" smtClean="0"/>
              <a:t>sadipscing</a:t>
            </a:r>
            <a:r>
              <a:rPr lang="en-GB" dirty="0" smtClean="0"/>
              <a:t> </a:t>
            </a:r>
            <a:r>
              <a:rPr lang="en-GB" dirty="0" err="1" smtClean="0"/>
              <a:t>elitr</a:t>
            </a:r>
            <a:r>
              <a:rPr lang="en-GB" dirty="0" smtClean="0"/>
              <a:t>, </a:t>
            </a:r>
            <a:r>
              <a:rPr lang="en-GB" dirty="0" err="1" smtClean="0"/>
              <a:t>sed</a:t>
            </a:r>
            <a:r>
              <a:rPr lang="en-GB" dirty="0" smtClean="0"/>
              <a:t> </a:t>
            </a:r>
            <a:r>
              <a:rPr lang="en-GB" dirty="0" err="1" smtClean="0"/>
              <a:t>diam</a:t>
            </a:r>
            <a:r>
              <a:rPr lang="en-GB" dirty="0" smtClean="0"/>
              <a:t> </a:t>
            </a:r>
            <a:r>
              <a:rPr lang="en-GB" dirty="0" err="1" smtClean="0"/>
              <a:t>nonumy</a:t>
            </a:r>
            <a:r>
              <a:rPr lang="en-GB" dirty="0" smtClean="0"/>
              <a:t> </a:t>
            </a:r>
            <a:r>
              <a:rPr lang="en-GB" dirty="0" err="1" smtClean="0"/>
              <a:t>eirmod</a:t>
            </a:r>
            <a:r>
              <a:rPr lang="en-GB" dirty="0" smtClean="0"/>
              <a:t> </a:t>
            </a:r>
            <a:r>
              <a:rPr lang="en-GB" dirty="0" err="1" smtClean="0"/>
              <a:t>tempor</a:t>
            </a:r>
            <a:r>
              <a:rPr lang="en-GB" dirty="0" smtClean="0"/>
              <a:t> </a:t>
            </a:r>
            <a:r>
              <a:rPr lang="en-GB" dirty="0" err="1" smtClean="0"/>
              <a:t>invidunt</a:t>
            </a:r>
            <a:r>
              <a:rPr lang="en-GB" dirty="0" smtClean="0"/>
              <a:t> </a:t>
            </a:r>
            <a:r>
              <a:rPr lang="en-GB" dirty="0" err="1" smtClean="0"/>
              <a:t>ut</a:t>
            </a:r>
            <a:r>
              <a:rPr lang="en-GB" dirty="0" smtClean="0"/>
              <a:t> </a:t>
            </a:r>
            <a:r>
              <a:rPr lang="en-GB" dirty="0" err="1" smtClean="0"/>
              <a:t>labore</a:t>
            </a:r>
            <a:r>
              <a:rPr lang="en-GB" dirty="0" smtClean="0"/>
              <a:t> et </a:t>
            </a:r>
            <a:r>
              <a:rPr lang="en-GB" dirty="0" err="1" smtClean="0"/>
              <a:t>dolore</a:t>
            </a:r>
            <a:r>
              <a:rPr lang="en-GB" dirty="0" smtClean="0"/>
              <a:t> magna </a:t>
            </a:r>
            <a:r>
              <a:rPr lang="en-GB" dirty="0" err="1" smtClean="0"/>
              <a:t>aliquyam</a:t>
            </a:r>
            <a:r>
              <a:rPr lang="en-GB" dirty="0" smtClean="0"/>
              <a:t> </a:t>
            </a:r>
            <a:r>
              <a:rPr lang="en-GB" dirty="0" err="1" smtClean="0"/>
              <a:t>erat</a:t>
            </a:r>
            <a:r>
              <a:rPr lang="en-GB" dirty="0" smtClean="0"/>
              <a:t>, </a:t>
            </a:r>
            <a:r>
              <a:rPr lang="en-GB" dirty="0" err="1" smtClean="0"/>
              <a:t>sed</a:t>
            </a:r>
            <a:r>
              <a:rPr lang="en-GB" dirty="0" smtClean="0"/>
              <a:t> </a:t>
            </a:r>
            <a:r>
              <a:rPr lang="en-GB" dirty="0" err="1" smtClean="0"/>
              <a:t>diam</a:t>
            </a:r>
            <a:r>
              <a:rPr lang="en-GB" dirty="0" smtClean="0"/>
              <a:t> </a:t>
            </a:r>
            <a:r>
              <a:rPr lang="en-GB" dirty="0" err="1" smtClean="0"/>
              <a:t>voluptua</a:t>
            </a:r>
            <a:r>
              <a:rPr lang="en-GB" dirty="0" smtClean="0"/>
              <a:t>.</a:t>
            </a:r>
          </a:p>
        </p:txBody>
      </p:sp>
      <p:grpSp>
        <p:nvGrpSpPr>
          <p:cNvPr id="7" name="Gruppieren 9"/>
          <p:cNvGrpSpPr/>
          <p:nvPr/>
        </p:nvGrpSpPr>
        <p:grpSpPr>
          <a:xfrm>
            <a:off x="4306464" y="1163414"/>
            <a:ext cx="4530851" cy="361722"/>
            <a:chOff x="5252936" y="1117553"/>
            <a:chExt cx="3584379" cy="361722"/>
          </a:xfrm>
        </p:grpSpPr>
        <p:sp>
          <p:nvSpPr>
            <p:cNvPr id="8" name="Inhaltsplatzhalter 13"/>
            <p:cNvSpPr txBox="1">
              <a:spLocks/>
            </p:cNvSpPr>
            <p:nvPr/>
          </p:nvSpPr>
          <p:spPr>
            <a:xfrm>
              <a:off x="5252936" y="1117553"/>
              <a:ext cx="3583264" cy="361722"/>
            </a:xfrm>
            <a:prstGeom prst="rect">
              <a:avLst/>
            </a:prstGeom>
          </p:spPr>
          <p:txBody>
            <a:bodyPr vert="horz" wrap="square" lIns="0" tIns="0" rIns="0" bIns="90000" rtlCol="0" anchor="b" anchorCtr="0">
              <a:spAutoFit/>
            </a:bodyPr>
            <a:lstStyle>
              <a:lvl1pPr marL="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1pPr>
              <a:lvl2pPr marL="27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2pPr>
              <a:lvl3pPr marL="54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3pPr>
              <a:lvl4pPr marL="81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4pPr>
              <a:lvl5pPr marL="108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5pPr>
              <a:lvl6pPr marL="135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6pPr>
              <a:lvl7pPr marL="162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7pPr>
              <a:lvl8pPr marL="189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8pPr>
              <a:lvl9pPr marL="216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9pPr>
            </a:lstStyle>
            <a:p>
              <a:r>
                <a:rPr lang="en-GB" sz="1600" dirty="0" err="1" smtClean="0">
                  <a:solidFill>
                    <a:schemeClr val="bg2"/>
                  </a:solidFill>
                </a:rPr>
                <a:t>Duis</a:t>
              </a:r>
              <a:r>
                <a:rPr lang="en-GB" sz="1600" dirty="0" smtClean="0">
                  <a:solidFill>
                    <a:schemeClr val="bg2"/>
                  </a:solidFill>
                </a:rPr>
                <a:t> </a:t>
              </a:r>
              <a:r>
                <a:rPr lang="en-GB" sz="1600" dirty="0" err="1" smtClean="0">
                  <a:solidFill>
                    <a:schemeClr val="bg2"/>
                  </a:solidFill>
                </a:rPr>
                <a:t>autem</a:t>
              </a:r>
              <a:r>
                <a:rPr lang="en-GB" sz="1600" dirty="0" smtClean="0">
                  <a:solidFill>
                    <a:schemeClr val="bg2"/>
                  </a:solidFill>
                </a:rPr>
                <a:t> </a:t>
              </a:r>
              <a:r>
                <a:rPr lang="en-GB" sz="1600" dirty="0" err="1" smtClean="0">
                  <a:solidFill>
                    <a:schemeClr val="bg2"/>
                  </a:solidFill>
                </a:rPr>
                <a:t>vel</a:t>
              </a:r>
              <a:r>
                <a:rPr lang="en-GB" sz="1600" dirty="0" smtClean="0">
                  <a:solidFill>
                    <a:schemeClr val="bg2"/>
                  </a:solidFill>
                </a:rPr>
                <a:t> </a:t>
              </a:r>
              <a:r>
                <a:rPr lang="en-GB" sz="1600" dirty="0" err="1" smtClean="0">
                  <a:solidFill>
                    <a:schemeClr val="bg2"/>
                  </a:solidFill>
                </a:rPr>
                <a:t>eum</a:t>
              </a:r>
              <a:r>
                <a:rPr lang="en-GB" sz="1600" dirty="0" smtClean="0">
                  <a:solidFill>
                    <a:schemeClr val="bg2"/>
                  </a:solidFill>
                </a:rPr>
                <a:t> </a:t>
              </a:r>
              <a:r>
                <a:rPr lang="en-GB" sz="1600" dirty="0" err="1" smtClean="0">
                  <a:solidFill>
                    <a:schemeClr val="bg2"/>
                  </a:solidFill>
                </a:rPr>
                <a:t>iriure</a:t>
              </a:r>
              <a:endParaRPr lang="en-GB" sz="1600" dirty="0">
                <a:solidFill>
                  <a:schemeClr val="bg2"/>
                </a:solidFill>
              </a:endParaRPr>
            </a:p>
          </p:txBody>
        </p:sp>
        <p:cxnSp>
          <p:nvCxnSpPr>
            <p:cNvPr id="9" name="Gerader Verbinder 48"/>
            <p:cNvCxnSpPr/>
            <p:nvPr/>
          </p:nvCxnSpPr>
          <p:spPr>
            <a:xfrm>
              <a:off x="5252936" y="1479275"/>
              <a:ext cx="3584379"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0" name="Freeform 1028"/>
          <p:cNvSpPr>
            <a:spLocks/>
          </p:cNvSpPr>
          <p:nvPr/>
        </p:nvSpPr>
        <p:spPr bwMode="auto">
          <a:xfrm>
            <a:off x="1882502" y="1239654"/>
            <a:ext cx="1627346" cy="1626133"/>
          </a:xfrm>
          <a:custGeom>
            <a:avLst/>
            <a:gdLst>
              <a:gd name="T0" fmla="*/ 1342 w 1342"/>
              <a:gd name="T1" fmla="*/ 1223 h 1341"/>
              <a:gd name="T2" fmla="*/ 1008 w 1342"/>
              <a:gd name="T3" fmla="*/ 1341 h 1341"/>
              <a:gd name="T4" fmla="*/ 675 w 1342"/>
              <a:gd name="T5" fmla="*/ 1221 h 1341"/>
              <a:gd name="T6" fmla="*/ 653 w 1342"/>
              <a:gd name="T7" fmla="*/ 1095 h 1341"/>
              <a:gd name="T8" fmla="*/ 570 w 1342"/>
              <a:gd name="T9" fmla="*/ 928 h 1341"/>
              <a:gd name="T10" fmla="*/ 461 w 1342"/>
              <a:gd name="T11" fmla="*/ 810 h 1341"/>
              <a:gd name="T12" fmla="*/ 348 w 1342"/>
              <a:gd name="T13" fmla="*/ 736 h 1341"/>
              <a:gd name="T14" fmla="*/ 231 w 1342"/>
              <a:gd name="T15" fmla="*/ 690 h 1341"/>
              <a:gd name="T16" fmla="*/ 0 w 1342"/>
              <a:gd name="T17" fmla="*/ 671 h 1341"/>
              <a:gd name="T18" fmla="*/ 120 w 1342"/>
              <a:gd name="T19" fmla="*/ 334 h 1341"/>
              <a:gd name="T20" fmla="*/ 0 w 1342"/>
              <a:gd name="T21" fmla="*/ 5 h 1341"/>
              <a:gd name="T22" fmla="*/ 248 w 1342"/>
              <a:gd name="T23" fmla="*/ 16 h 1341"/>
              <a:gd name="T24" fmla="*/ 438 w 1342"/>
              <a:gd name="T25" fmla="*/ 58 h 1341"/>
              <a:gd name="T26" fmla="*/ 621 w 1342"/>
              <a:gd name="T27" fmla="*/ 129 h 1341"/>
              <a:gd name="T28" fmla="*/ 828 w 1342"/>
              <a:gd name="T29" fmla="*/ 256 h 1341"/>
              <a:gd name="T30" fmla="*/ 960 w 1342"/>
              <a:gd name="T31" fmla="*/ 372 h 1341"/>
              <a:gd name="T32" fmla="*/ 1047 w 1342"/>
              <a:gd name="T33" fmla="*/ 465 h 1341"/>
              <a:gd name="T34" fmla="*/ 1116 w 1342"/>
              <a:gd name="T35" fmla="*/ 554 h 1341"/>
              <a:gd name="T36" fmla="*/ 1185 w 1342"/>
              <a:gd name="T37" fmla="*/ 663 h 1341"/>
              <a:gd name="T38" fmla="*/ 1274 w 1342"/>
              <a:gd name="T39" fmla="*/ 862 h 1341"/>
              <a:gd name="T40" fmla="*/ 1328 w 1342"/>
              <a:gd name="T41" fmla="*/ 1080 h 1341"/>
              <a:gd name="T42" fmla="*/ 1342 w 1342"/>
              <a:gd name="T43" fmla="*/ 1223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2" h="1341">
                <a:moveTo>
                  <a:pt x="1342" y="1223"/>
                </a:moveTo>
                <a:cubicBezTo>
                  <a:pt x="1176" y="1284"/>
                  <a:pt x="1140" y="1296"/>
                  <a:pt x="1008" y="1341"/>
                </a:cubicBezTo>
                <a:cubicBezTo>
                  <a:pt x="894" y="1299"/>
                  <a:pt x="777" y="1254"/>
                  <a:pt x="675" y="1221"/>
                </a:cubicBezTo>
                <a:cubicBezTo>
                  <a:pt x="669" y="1155"/>
                  <a:pt x="666" y="1136"/>
                  <a:pt x="653" y="1095"/>
                </a:cubicBezTo>
                <a:cubicBezTo>
                  <a:pt x="640" y="1054"/>
                  <a:pt x="603" y="977"/>
                  <a:pt x="570" y="928"/>
                </a:cubicBezTo>
                <a:cubicBezTo>
                  <a:pt x="528" y="879"/>
                  <a:pt x="498" y="842"/>
                  <a:pt x="461" y="810"/>
                </a:cubicBezTo>
                <a:cubicBezTo>
                  <a:pt x="424" y="778"/>
                  <a:pt x="386" y="756"/>
                  <a:pt x="348" y="736"/>
                </a:cubicBezTo>
                <a:cubicBezTo>
                  <a:pt x="310" y="716"/>
                  <a:pt x="277" y="703"/>
                  <a:pt x="231" y="690"/>
                </a:cubicBezTo>
                <a:cubicBezTo>
                  <a:pt x="185" y="677"/>
                  <a:pt x="124" y="671"/>
                  <a:pt x="0" y="671"/>
                </a:cubicBezTo>
                <a:cubicBezTo>
                  <a:pt x="75" y="461"/>
                  <a:pt x="32" y="578"/>
                  <a:pt x="120" y="334"/>
                </a:cubicBezTo>
                <a:cubicBezTo>
                  <a:pt x="62" y="176"/>
                  <a:pt x="72" y="204"/>
                  <a:pt x="0" y="5"/>
                </a:cubicBezTo>
                <a:cubicBezTo>
                  <a:pt x="78" y="0"/>
                  <a:pt x="176" y="7"/>
                  <a:pt x="248" y="16"/>
                </a:cubicBezTo>
                <a:cubicBezTo>
                  <a:pt x="320" y="25"/>
                  <a:pt x="400" y="46"/>
                  <a:pt x="438" y="58"/>
                </a:cubicBezTo>
                <a:cubicBezTo>
                  <a:pt x="476" y="70"/>
                  <a:pt x="571" y="105"/>
                  <a:pt x="621" y="129"/>
                </a:cubicBezTo>
                <a:cubicBezTo>
                  <a:pt x="671" y="153"/>
                  <a:pt x="775" y="217"/>
                  <a:pt x="828" y="256"/>
                </a:cubicBezTo>
                <a:cubicBezTo>
                  <a:pt x="884" y="297"/>
                  <a:pt x="924" y="337"/>
                  <a:pt x="960" y="372"/>
                </a:cubicBezTo>
                <a:cubicBezTo>
                  <a:pt x="996" y="407"/>
                  <a:pt x="1010" y="417"/>
                  <a:pt x="1047" y="465"/>
                </a:cubicBezTo>
                <a:cubicBezTo>
                  <a:pt x="1072" y="495"/>
                  <a:pt x="1093" y="521"/>
                  <a:pt x="1116" y="554"/>
                </a:cubicBezTo>
                <a:cubicBezTo>
                  <a:pt x="1139" y="587"/>
                  <a:pt x="1159" y="612"/>
                  <a:pt x="1185" y="663"/>
                </a:cubicBezTo>
                <a:cubicBezTo>
                  <a:pt x="1209" y="708"/>
                  <a:pt x="1250" y="793"/>
                  <a:pt x="1274" y="862"/>
                </a:cubicBezTo>
                <a:cubicBezTo>
                  <a:pt x="1298" y="931"/>
                  <a:pt x="1321" y="1037"/>
                  <a:pt x="1328" y="1080"/>
                </a:cubicBezTo>
                <a:cubicBezTo>
                  <a:pt x="1335" y="1123"/>
                  <a:pt x="1339" y="1153"/>
                  <a:pt x="1342" y="1223"/>
                </a:cubicBezTo>
                <a:close/>
              </a:path>
            </a:pathLst>
          </a:custGeom>
          <a:solidFill>
            <a:schemeClr val="bg2">
              <a:lumMod val="40000"/>
              <a:lumOff val="60000"/>
            </a:schemeClr>
          </a:solidFill>
          <a:ln w="12700" cap="flat" cmpd="sng">
            <a:noFill/>
            <a:prstDash val="solid"/>
            <a:round/>
            <a:headEnd/>
            <a:tailEnd/>
          </a:ln>
          <a:effectLst/>
          <a:extLst/>
        </p:spPr>
        <p:txBody>
          <a:bodyPr wrap="none" lIns="0" tIns="0" rIns="0" bIns="0" anchor="ctr"/>
          <a:lstStyle/>
          <a:p>
            <a:endParaRPr lang="en-GB" sz="1800" dirty="0"/>
          </a:p>
        </p:txBody>
      </p:sp>
      <p:sp>
        <p:nvSpPr>
          <p:cNvPr id="11" name="Freeform 1029"/>
          <p:cNvSpPr>
            <a:spLocks/>
          </p:cNvSpPr>
          <p:nvPr/>
        </p:nvSpPr>
        <p:spPr bwMode="auto">
          <a:xfrm rot="5400000">
            <a:off x="1883714" y="2765831"/>
            <a:ext cx="1627346" cy="1626134"/>
          </a:xfrm>
          <a:custGeom>
            <a:avLst/>
            <a:gdLst>
              <a:gd name="T0" fmla="*/ 1342 w 1342"/>
              <a:gd name="T1" fmla="*/ 1223 h 1341"/>
              <a:gd name="T2" fmla="*/ 1008 w 1342"/>
              <a:gd name="T3" fmla="*/ 1341 h 1341"/>
              <a:gd name="T4" fmla="*/ 675 w 1342"/>
              <a:gd name="T5" fmla="*/ 1221 h 1341"/>
              <a:gd name="T6" fmla="*/ 653 w 1342"/>
              <a:gd name="T7" fmla="*/ 1095 h 1341"/>
              <a:gd name="T8" fmla="*/ 570 w 1342"/>
              <a:gd name="T9" fmla="*/ 928 h 1341"/>
              <a:gd name="T10" fmla="*/ 461 w 1342"/>
              <a:gd name="T11" fmla="*/ 810 h 1341"/>
              <a:gd name="T12" fmla="*/ 348 w 1342"/>
              <a:gd name="T13" fmla="*/ 736 h 1341"/>
              <a:gd name="T14" fmla="*/ 231 w 1342"/>
              <a:gd name="T15" fmla="*/ 690 h 1341"/>
              <a:gd name="T16" fmla="*/ 0 w 1342"/>
              <a:gd name="T17" fmla="*/ 671 h 1341"/>
              <a:gd name="T18" fmla="*/ 120 w 1342"/>
              <a:gd name="T19" fmla="*/ 334 h 1341"/>
              <a:gd name="T20" fmla="*/ 0 w 1342"/>
              <a:gd name="T21" fmla="*/ 5 h 1341"/>
              <a:gd name="T22" fmla="*/ 248 w 1342"/>
              <a:gd name="T23" fmla="*/ 16 h 1341"/>
              <a:gd name="T24" fmla="*/ 438 w 1342"/>
              <a:gd name="T25" fmla="*/ 58 h 1341"/>
              <a:gd name="T26" fmla="*/ 621 w 1342"/>
              <a:gd name="T27" fmla="*/ 129 h 1341"/>
              <a:gd name="T28" fmla="*/ 828 w 1342"/>
              <a:gd name="T29" fmla="*/ 256 h 1341"/>
              <a:gd name="T30" fmla="*/ 960 w 1342"/>
              <a:gd name="T31" fmla="*/ 372 h 1341"/>
              <a:gd name="T32" fmla="*/ 1047 w 1342"/>
              <a:gd name="T33" fmla="*/ 465 h 1341"/>
              <a:gd name="T34" fmla="*/ 1116 w 1342"/>
              <a:gd name="T35" fmla="*/ 554 h 1341"/>
              <a:gd name="T36" fmla="*/ 1185 w 1342"/>
              <a:gd name="T37" fmla="*/ 663 h 1341"/>
              <a:gd name="T38" fmla="*/ 1274 w 1342"/>
              <a:gd name="T39" fmla="*/ 862 h 1341"/>
              <a:gd name="T40" fmla="*/ 1328 w 1342"/>
              <a:gd name="T41" fmla="*/ 1080 h 1341"/>
              <a:gd name="T42" fmla="*/ 1342 w 1342"/>
              <a:gd name="T43" fmla="*/ 1223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2" h="1341">
                <a:moveTo>
                  <a:pt x="1342" y="1223"/>
                </a:moveTo>
                <a:cubicBezTo>
                  <a:pt x="1176" y="1284"/>
                  <a:pt x="1140" y="1296"/>
                  <a:pt x="1008" y="1341"/>
                </a:cubicBezTo>
                <a:cubicBezTo>
                  <a:pt x="894" y="1299"/>
                  <a:pt x="777" y="1254"/>
                  <a:pt x="675" y="1221"/>
                </a:cubicBezTo>
                <a:cubicBezTo>
                  <a:pt x="669" y="1155"/>
                  <a:pt x="666" y="1136"/>
                  <a:pt x="653" y="1095"/>
                </a:cubicBezTo>
                <a:cubicBezTo>
                  <a:pt x="640" y="1054"/>
                  <a:pt x="603" y="977"/>
                  <a:pt x="570" y="928"/>
                </a:cubicBezTo>
                <a:cubicBezTo>
                  <a:pt x="528" y="879"/>
                  <a:pt x="498" y="842"/>
                  <a:pt x="461" y="810"/>
                </a:cubicBezTo>
                <a:cubicBezTo>
                  <a:pt x="424" y="778"/>
                  <a:pt x="386" y="756"/>
                  <a:pt x="348" y="736"/>
                </a:cubicBezTo>
                <a:cubicBezTo>
                  <a:pt x="310" y="716"/>
                  <a:pt x="277" y="703"/>
                  <a:pt x="231" y="690"/>
                </a:cubicBezTo>
                <a:cubicBezTo>
                  <a:pt x="185" y="677"/>
                  <a:pt x="124" y="671"/>
                  <a:pt x="0" y="671"/>
                </a:cubicBezTo>
                <a:cubicBezTo>
                  <a:pt x="75" y="461"/>
                  <a:pt x="32" y="578"/>
                  <a:pt x="120" y="334"/>
                </a:cubicBezTo>
                <a:cubicBezTo>
                  <a:pt x="62" y="176"/>
                  <a:pt x="72" y="204"/>
                  <a:pt x="0" y="5"/>
                </a:cubicBezTo>
                <a:cubicBezTo>
                  <a:pt x="78" y="0"/>
                  <a:pt x="176" y="7"/>
                  <a:pt x="248" y="16"/>
                </a:cubicBezTo>
                <a:cubicBezTo>
                  <a:pt x="320" y="25"/>
                  <a:pt x="400" y="46"/>
                  <a:pt x="438" y="58"/>
                </a:cubicBezTo>
                <a:cubicBezTo>
                  <a:pt x="476" y="70"/>
                  <a:pt x="571" y="105"/>
                  <a:pt x="621" y="129"/>
                </a:cubicBezTo>
                <a:cubicBezTo>
                  <a:pt x="671" y="153"/>
                  <a:pt x="775" y="217"/>
                  <a:pt x="828" y="256"/>
                </a:cubicBezTo>
                <a:cubicBezTo>
                  <a:pt x="884" y="297"/>
                  <a:pt x="924" y="337"/>
                  <a:pt x="960" y="372"/>
                </a:cubicBezTo>
                <a:cubicBezTo>
                  <a:pt x="996" y="407"/>
                  <a:pt x="1010" y="417"/>
                  <a:pt x="1047" y="465"/>
                </a:cubicBezTo>
                <a:cubicBezTo>
                  <a:pt x="1072" y="495"/>
                  <a:pt x="1093" y="521"/>
                  <a:pt x="1116" y="554"/>
                </a:cubicBezTo>
                <a:cubicBezTo>
                  <a:pt x="1139" y="587"/>
                  <a:pt x="1159" y="612"/>
                  <a:pt x="1185" y="663"/>
                </a:cubicBezTo>
                <a:cubicBezTo>
                  <a:pt x="1209" y="708"/>
                  <a:pt x="1250" y="793"/>
                  <a:pt x="1274" y="862"/>
                </a:cubicBezTo>
                <a:cubicBezTo>
                  <a:pt x="1298" y="931"/>
                  <a:pt x="1321" y="1037"/>
                  <a:pt x="1328" y="1080"/>
                </a:cubicBezTo>
                <a:cubicBezTo>
                  <a:pt x="1335" y="1123"/>
                  <a:pt x="1339" y="1153"/>
                  <a:pt x="1342" y="1223"/>
                </a:cubicBezTo>
                <a:close/>
              </a:path>
            </a:pathLst>
          </a:custGeom>
          <a:solidFill>
            <a:schemeClr val="bg2">
              <a:lumMod val="60000"/>
              <a:lumOff val="40000"/>
            </a:schemeClr>
          </a:solidFill>
          <a:ln w="12700" cap="flat" cmpd="sng">
            <a:noFill/>
            <a:prstDash val="solid"/>
            <a:round/>
            <a:headEnd/>
            <a:tailEnd/>
          </a:ln>
          <a:effectLst/>
          <a:extLst/>
        </p:spPr>
        <p:txBody>
          <a:bodyPr wrap="none" lIns="0" tIns="0" rIns="0" bIns="0" anchor="ctr"/>
          <a:lstStyle/>
          <a:p>
            <a:endParaRPr lang="en-GB" sz="1800" dirty="0"/>
          </a:p>
        </p:txBody>
      </p:sp>
      <p:sp>
        <p:nvSpPr>
          <p:cNvPr id="12" name="Freeform 1030"/>
          <p:cNvSpPr>
            <a:spLocks/>
          </p:cNvSpPr>
          <p:nvPr/>
        </p:nvSpPr>
        <p:spPr bwMode="auto">
          <a:xfrm rot="10800000">
            <a:off x="361175" y="2767045"/>
            <a:ext cx="1627346" cy="1626133"/>
          </a:xfrm>
          <a:custGeom>
            <a:avLst/>
            <a:gdLst>
              <a:gd name="T0" fmla="*/ 1342 w 1342"/>
              <a:gd name="T1" fmla="*/ 1223 h 1341"/>
              <a:gd name="T2" fmla="*/ 1008 w 1342"/>
              <a:gd name="T3" fmla="*/ 1341 h 1341"/>
              <a:gd name="T4" fmla="*/ 675 w 1342"/>
              <a:gd name="T5" fmla="*/ 1221 h 1341"/>
              <a:gd name="T6" fmla="*/ 653 w 1342"/>
              <a:gd name="T7" fmla="*/ 1095 h 1341"/>
              <a:gd name="T8" fmla="*/ 570 w 1342"/>
              <a:gd name="T9" fmla="*/ 928 h 1341"/>
              <a:gd name="T10" fmla="*/ 461 w 1342"/>
              <a:gd name="T11" fmla="*/ 810 h 1341"/>
              <a:gd name="T12" fmla="*/ 348 w 1342"/>
              <a:gd name="T13" fmla="*/ 736 h 1341"/>
              <a:gd name="T14" fmla="*/ 231 w 1342"/>
              <a:gd name="T15" fmla="*/ 690 h 1341"/>
              <a:gd name="T16" fmla="*/ 0 w 1342"/>
              <a:gd name="T17" fmla="*/ 671 h 1341"/>
              <a:gd name="T18" fmla="*/ 120 w 1342"/>
              <a:gd name="T19" fmla="*/ 334 h 1341"/>
              <a:gd name="T20" fmla="*/ 0 w 1342"/>
              <a:gd name="T21" fmla="*/ 5 h 1341"/>
              <a:gd name="T22" fmla="*/ 248 w 1342"/>
              <a:gd name="T23" fmla="*/ 16 h 1341"/>
              <a:gd name="T24" fmla="*/ 438 w 1342"/>
              <a:gd name="T25" fmla="*/ 58 h 1341"/>
              <a:gd name="T26" fmla="*/ 621 w 1342"/>
              <a:gd name="T27" fmla="*/ 129 h 1341"/>
              <a:gd name="T28" fmla="*/ 828 w 1342"/>
              <a:gd name="T29" fmla="*/ 256 h 1341"/>
              <a:gd name="T30" fmla="*/ 960 w 1342"/>
              <a:gd name="T31" fmla="*/ 372 h 1341"/>
              <a:gd name="T32" fmla="*/ 1047 w 1342"/>
              <a:gd name="T33" fmla="*/ 465 h 1341"/>
              <a:gd name="T34" fmla="*/ 1116 w 1342"/>
              <a:gd name="T35" fmla="*/ 554 h 1341"/>
              <a:gd name="T36" fmla="*/ 1185 w 1342"/>
              <a:gd name="T37" fmla="*/ 663 h 1341"/>
              <a:gd name="T38" fmla="*/ 1274 w 1342"/>
              <a:gd name="T39" fmla="*/ 862 h 1341"/>
              <a:gd name="T40" fmla="*/ 1328 w 1342"/>
              <a:gd name="T41" fmla="*/ 1080 h 1341"/>
              <a:gd name="T42" fmla="*/ 1342 w 1342"/>
              <a:gd name="T43" fmla="*/ 1223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2" h="1341">
                <a:moveTo>
                  <a:pt x="1342" y="1223"/>
                </a:moveTo>
                <a:cubicBezTo>
                  <a:pt x="1176" y="1284"/>
                  <a:pt x="1140" y="1296"/>
                  <a:pt x="1008" y="1341"/>
                </a:cubicBezTo>
                <a:cubicBezTo>
                  <a:pt x="894" y="1299"/>
                  <a:pt x="777" y="1254"/>
                  <a:pt x="675" y="1221"/>
                </a:cubicBezTo>
                <a:cubicBezTo>
                  <a:pt x="669" y="1155"/>
                  <a:pt x="666" y="1136"/>
                  <a:pt x="653" y="1095"/>
                </a:cubicBezTo>
                <a:cubicBezTo>
                  <a:pt x="640" y="1054"/>
                  <a:pt x="603" y="977"/>
                  <a:pt x="570" y="928"/>
                </a:cubicBezTo>
                <a:cubicBezTo>
                  <a:pt x="528" y="879"/>
                  <a:pt x="498" y="842"/>
                  <a:pt x="461" y="810"/>
                </a:cubicBezTo>
                <a:cubicBezTo>
                  <a:pt x="424" y="778"/>
                  <a:pt x="386" y="756"/>
                  <a:pt x="348" y="736"/>
                </a:cubicBezTo>
                <a:cubicBezTo>
                  <a:pt x="310" y="716"/>
                  <a:pt x="277" y="703"/>
                  <a:pt x="231" y="690"/>
                </a:cubicBezTo>
                <a:cubicBezTo>
                  <a:pt x="185" y="677"/>
                  <a:pt x="124" y="671"/>
                  <a:pt x="0" y="671"/>
                </a:cubicBezTo>
                <a:cubicBezTo>
                  <a:pt x="75" y="461"/>
                  <a:pt x="32" y="578"/>
                  <a:pt x="120" y="334"/>
                </a:cubicBezTo>
                <a:cubicBezTo>
                  <a:pt x="62" y="176"/>
                  <a:pt x="72" y="204"/>
                  <a:pt x="0" y="5"/>
                </a:cubicBezTo>
                <a:cubicBezTo>
                  <a:pt x="78" y="0"/>
                  <a:pt x="176" y="7"/>
                  <a:pt x="248" y="16"/>
                </a:cubicBezTo>
                <a:cubicBezTo>
                  <a:pt x="320" y="25"/>
                  <a:pt x="400" y="46"/>
                  <a:pt x="438" y="58"/>
                </a:cubicBezTo>
                <a:cubicBezTo>
                  <a:pt x="476" y="70"/>
                  <a:pt x="571" y="105"/>
                  <a:pt x="621" y="129"/>
                </a:cubicBezTo>
                <a:cubicBezTo>
                  <a:pt x="671" y="153"/>
                  <a:pt x="775" y="217"/>
                  <a:pt x="828" y="256"/>
                </a:cubicBezTo>
                <a:cubicBezTo>
                  <a:pt x="884" y="297"/>
                  <a:pt x="924" y="337"/>
                  <a:pt x="960" y="372"/>
                </a:cubicBezTo>
                <a:cubicBezTo>
                  <a:pt x="996" y="407"/>
                  <a:pt x="1010" y="417"/>
                  <a:pt x="1047" y="465"/>
                </a:cubicBezTo>
                <a:cubicBezTo>
                  <a:pt x="1072" y="495"/>
                  <a:pt x="1093" y="521"/>
                  <a:pt x="1116" y="554"/>
                </a:cubicBezTo>
                <a:cubicBezTo>
                  <a:pt x="1139" y="587"/>
                  <a:pt x="1159" y="612"/>
                  <a:pt x="1185" y="663"/>
                </a:cubicBezTo>
                <a:cubicBezTo>
                  <a:pt x="1209" y="708"/>
                  <a:pt x="1250" y="793"/>
                  <a:pt x="1274" y="862"/>
                </a:cubicBezTo>
                <a:cubicBezTo>
                  <a:pt x="1298" y="931"/>
                  <a:pt x="1321" y="1037"/>
                  <a:pt x="1328" y="1080"/>
                </a:cubicBezTo>
                <a:cubicBezTo>
                  <a:pt x="1335" y="1123"/>
                  <a:pt x="1339" y="1153"/>
                  <a:pt x="1342" y="1223"/>
                </a:cubicBezTo>
                <a:close/>
              </a:path>
            </a:pathLst>
          </a:custGeom>
          <a:solidFill>
            <a:schemeClr val="bg2"/>
          </a:solidFill>
          <a:ln w="12700" cap="flat" cmpd="sng">
            <a:noFill/>
            <a:prstDash val="solid"/>
            <a:round/>
            <a:headEnd/>
            <a:tailEnd/>
          </a:ln>
          <a:effectLst/>
          <a:extLst/>
        </p:spPr>
        <p:txBody>
          <a:bodyPr wrap="none" lIns="0" tIns="0" rIns="0" bIns="0" anchor="ctr"/>
          <a:lstStyle/>
          <a:p>
            <a:endParaRPr lang="en-GB" sz="1800" dirty="0"/>
          </a:p>
        </p:txBody>
      </p:sp>
      <p:sp>
        <p:nvSpPr>
          <p:cNvPr id="13" name="Freeform 1031"/>
          <p:cNvSpPr>
            <a:spLocks/>
          </p:cNvSpPr>
          <p:nvPr/>
        </p:nvSpPr>
        <p:spPr bwMode="auto">
          <a:xfrm rot="16200000">
            <a:off x="361175" y="1244504"/>
            <a:ext cx="1627346" cy="1626134"/>
          </a:xfrm>
          <a:custGeom>
            <a:avLst/>
            <a:gdLst>
              <a:gd name="T0" fmla="*/ 1342 w 1342"/>
              <a:gd name="T1" fmla="*/ 1223 h 1341"/>
              <a:gd name="T2" fmla="*/ 1008 w 1342"/>
              <a:gd name="T3" fmla="*/ 1341 h 1341"/>
              <a:gd name="T4" fmla="*/ 675 w 1342"/>
              <a:gd name="T5" fmla="*/ 1221 h 1341"/>
              <a:gd name="T6" fmla="*/ 653 w 1342"/>
              <a:gd name="T7" fmla="*/ 1095 h 1341"/>
              <a:gd name="T8" fmla="*/ 570 w 1342"/>
              <a:gd name="T9" fmla="*/ 928 h 1341"/>
              <a:gd name="T10" fmla="*/ 461 w 1342"/>
              <a:gd name="T11" fmla="*/ 810 h 1341"/>
              <a:gd name="T12" fmla="*/ 348 w 1342"/>
              <a:gd name="T13" fmla="*/ 736 h 1341"/>
              <a:gd name="T14" fmla="*/ 231 w 1342"/>
              <a:gd name="T15" fmla="*/ 690 h 1341"/>
              <a:gd name="T16" fmla="*/ 0 w 1342"/>
              <a:gd name="T17" fmla="*/ 671 h 1341"/>
              <a:gd name="T18" fmla="*/ 120 w 1342"/>
              <a:gd name="T19" fmla="*/ 334 h 1341"/>
              <a:gd name="T20" fmla="*/ 0 w 1342"/>
              <a:gd name="T21" fmla="*/ 5 h 1341"/>
              <a:gd name="T22" fmla="*/ 248 w 1342"/>
              <a:gd name="T23" fmla="*/ 16 h 1341"/>
              <a:gd name="T24" fmla="*/ 438 w 1342"/>
              <a:gd name="T25" fmla="*/ 58 h 1341"/>
              <a:gd name="T26" fmla="*/ 621 w 1342"/>
              <a:gd name="T27" fmla="*/ 129 h 1341"/>
              <a:gd name="T28" fmla="*/ 828 w 1342"/>
              <a:gd name="T29" fmla="*/ 256 h 1341"/>
              <a:gd name="T30" fmla="*/ 960 w 1342"/>
              <a:gd name="T31" fmla="*/ 372 h 1341"/>
              <a:gd name="T32" fmla="*/ 1047 w 1342"/>
              <a:gd name="T33" fmla="*/ 465 h 1341"/>
              <a:gd name="T34" fmla="*/ 1116 w 1342"/>
              <a:gd name="T35" fmla="*/ 554 h 1341"/>
              <a:gd name="T36" fmla="*/ 1185 w 1342"/>
              <a:gd name="T37" fmla="*/ 663 h 1341"/>
              <a:gd name="T38" fmla="*/ 1274 w 1342"/>
              <a:gd name="T39" fmla="*/ 862 h 1341"/>
              <a:gd name="T40" fmla="*/ 1328 w 1342"/>
              <a:gd name="T41" fmla="*/ 1080 h 1341"/>
              <a:gd name="T42" fmla="*/ 1342 w 1342"/>
              <a:gd name="T43" fmla="*/ 1223 h 1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342" h="1341">
                <a:moveTo>
                  <a:pt x="1342" y="1223"/>
                </a:moveTo>
                <a:cubicBezTo>
                  <a:pt x="1176" y="1284"/>
                  <a:pt x="1140" y="1296"/>
                  <a:pt x="1008" y="1341"/>
                </a:cubicBezTo>
                <a:cubicBezTo>
                  <a:pt x="894" y="1299"/>
                  <a:pt x="777" y="1254"/>
                  <a:pt x="675" y="1221"/>
                </a:cubicBezTo>
                <a:cubicBezTo>
                  <a:pt x="669" y="1155"/>
                  <a:pt x="666" y="1136"/>
                  <a:pt x="653" y="1095"/>
                </a:cubicBezTo>
                <a:cubicBezTo>
                  <a:pt x="640" y="1054"/>
                  <a:pt x="603" y="977"/>
                  <a:pt x="570" y="928"/>
                </a:cubicBezTo>
                <a:cubicBezTo>
                  <a:pt x="528" y="879"/>
                  <a:pt x="498" y="842"/>
                  <a:pt x="461" y="810"/>
                </a:cubicBezTo>
                <a:cubicBezTo>
                  <a:pt x="424" y="778"/>
                  <a:pt x="386" y="756"/>
                  <a:pt x="348" y="736"/>
                </a:cubicBezTo>
                <a:cubicBezTo>
                  <a:pt x="310" y="716"/>
                  <a:pt x="277" y="703"/>
                  <a:pt x="231" y="690"/>
                </a:cubicBezTo>
                <a:cubicBezTo>
                  <a:pt x="185" y="677"/>
                  <a:pt x="124" y="671"/>
                  <a:pt x="0" y="671"/>
                </a:cubicBezTo>
                <a:cubicBezTo>
                  <a:pt x="75" y="461"/>
                  <a:pt x="32" y="578"/>
                  <a:pt x="120" y="334"/>
                </a:cubicBezTo>
                <a:cubicBezTo>
                  <a:pt x="62" y="176"/>
                  <a:pt x="72" y="204"/>
                  <a:pt x="0" y="5"/>
                </a:cubicBezTo>
                <a:cubicBezTo>
                  <a:pt x="78" y="0"/>
                  <a:pt x="176" y="7"/>
                  <a:pt x="248" y="16"/>
                </a:cubicBezTo>
                <a:cubicBezTo>
                  <a:pt x="320" y="25"/>
                  <a:pt x="400" y="46"/>
                  <a:pt x="438" y="58"/>
                </a:cubicBezTo>
                <a:cubicBezTo>
                  <a:pt x="476" y="70"/>
                  <a:pt x="571" y="105"/>
                  <a:pt x="621" y="129"/>
                </a:cubicBezTo>
                <a:cubicBezTo>
                  <a:pt x="671" y="153"/>
                  <a:pt x="775" y="217"/>
                  <a:pt x="828" y="256"/>
                </a:cubicBezTo>
                <a:cubicBezTo>
                  <a:pt x="884" y="297"/>
                  <a:pt x="924" y="337"/>
                  <a:pt x="960" y="372"/>
                </a:cubicBezTo>
                <a:cubicBezTo>
                  <a:pt x="996" y="407"/>
                  <a:pt x="1010" y="417"/>
                  <a:pt x="1047" y="465"/>
                </a:cubicBezTo>
                <a:cubicBezTo>
                  <a:pt x="1072" y="495"/>
                  <a:pt x="1093" y="521"/>
                  <a:pt x="1116" y="554"/>
                </a:cubicBezTo>
                <a:cubicBezTo>
                  <a:pt x="1139" y="587"/>
                  <a:pt x="1159" y="612"/>
                  <a:pt x="1185" y="663"/>
                </a:cubicBezTo>
                <a:cubicBezTo>
                  <a:pt x="1209" y="708"/>
                  <a:pt x="1250" y="793"/>
                  <a:pt x="1274" y="862"/>
                </a:cubicBezTo>
                <a:cubicBezTo>
                  <a:pt x="1298" y="931"/>
                  <a:pt x="1321" y="1037"/>
                  <a:pt x="1328" y="1080"/>
                </a:cubicBezTo>
                <a:cubicBezTo>
                  <a:pt x="1335" y="1123"/>
                  <a:pt x="1339" y="1153"/>
                  <a:pt x="1342" y="1223"/>
                </a:cubicBezTo>
                <a:close/>
              </a:path>
            </a:pathLst>
          </a:custGeom>
          <a:solidFill>
            <a:schemeClr val="bg2">
              <a:lumMod val="75000"/>
            </a:schemeClr>
          </a:solidFill>
          <a:ln w="12700" cap="flat" cmpd="sng">
            <a:noFill/>
            <a:prstDash val="solid"/>
            <a:round/>
            <a:headEnd/>
            <a:tailEnd/>
          </a:ln>
          <a:effectLst/>
          <a:extLst/>
        </p:spPr>
        <p:txBody>
          <a:bodyPr wrap="none" lIns="0" tIns="0" rIns="0" bIns="0" anchor="ctr"/>
          <a:lstStyle/>
          <a:p>
            <a:endParaRPr lang="en-GB" sz="1800" dirty="0"/>
          </a:p>
        </p:txBody>
      </p:sp>
      <p:sp>
        <p:nvSpPr>
          <p:cNvPr id="14" name="Ellipse 10"/>
          <p:cNvSpPr/>
          <p:nvPr/>
        </p:nvSpPr>
        <p:spPr>
          <a:xfrm>
            <a:off x="1158378" y="2020002"/>
            <a:ext cx="1592196" cy="1592196"/>
          </a:xfrm>
          <a:prstGeom prst="ellipse">
            <a:avLst/>
          </a:prstGeom>
          <a:solidFill>
            <a:srgbClr val="F2F2F2"/>
          </a:solidFill>
          <a:ln w="9525">
            <a:no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0"/>
          <a:lstStyle/>
          <a:p>
            <a:pPr lvl="0" algn="ctr"/>
            <a:r>
              <a:rPr lang="en-GB" sz="1400" b="1" dirty="0" err="1" smtClean="0">
                <a:solidFill>
                  <a:schemeClr val="tx2"/>
                </a:solidFill>
              </a:rPr>
              <a:t>Consectetuer</a:t>
            </a:r>
            <a:r>
              <a:rPr lang="en-GB" sz="1400" b="1" dirty="0" smtClean="0">
                <a:solidFill>
                  <a:schemeClr val="tx2"/>
                </a:solidFill>
              </a:rPr>
              <a:t/>
            </a:r>
            <a:br>
              <a:rPr lang="en-GB" sz="1400" b="1" dirty="0" smtClean="0">
                <a:solidFill>
                  <a:schemeClr val="tx2"/>
                </a:solidFill>
              </a:rPr>
            </a:br>
            <a:r>
              <a:rPr lang="en-GB" sz="1400" b="1" dirty="0" err="1" smtClean="0">
                <a:solidFill>
                  <a:schemeClr val="tx2"/>
                </a:solidFill>
              </a:rPr>
              <a:t>adipiscing</a:t>
            </a:r>
            <a:r>
              <a:rPr lang="en-GB" sz="1400" b="1" dirty="0" smtClean="0">
                <a:solidFill>
                  <a:schemeClr val="tx2"/>
                </a:solidFill>
              </a:rPr>
              <a:t> </a:t>
            </a:r>
            <a:r>
              <a:rPr lang="en-GB" sz="1400" b="1" dirty="0" err="1">
                <a:solidFill>
                  <a:schemeClr val="tx2"/>
                </a:solidFill>
              </a:rPr>
              <a:t>elit</a:t>
            </a:r>
            <a:endParaRPr lang="en-GB" sz="1400" b="1" dirty="0">
              <a:solidFill>
                <a:schemeClr val="tx2"/>
              </a:solidFill>
            </a:endParaRPr>
          </a:p>
        </p:txBody>
      </p:sp>
      <p:sp>
        <p:nvSpPr>
          <p:cNvPr id="15" name="Text Placeholder 14"/>
          <p:cNvSpPr txBox="1">
            <a:spLocks/>
          </p:cNvSpPr>
          <p:nvPr/>
        </p:nvSpPr>
        <p:spPr>
          <a:xfrm rot="2881988">
            <a:off x="327220" y="1256881"/>
            <a:ext cx="3111666" cy="3119070"/>
          </a:xfrm>
          <a:prstGeom prst="ellipse">
            <a:avLst/>
          </a:prstGeom>
        </p:spPr>
        <p:txBody>
          <a:bodyPr wrap="square">
            <a:prstTxWarp prst="textArchUp">
              <a:avLst/>
            </a:prstTxWarp>
            <a:no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lgn="ctr">
              <a:lnSpc>
                <a:spcPct val="90000"/>
              </a:lnSpc>
              <a:spcAft>
                <a:spcPts val="0"/>
              </a:spcAft>
              <a:buNone/>
            </a:pPr>
            <a:r>
              <a:rPr lang="en-GB" sz="1200" dirty="0" err="1" smtClean="0">
                <a:solidFill>
                  <a:schemeClr val="bg2">
                    <a:lumMod val="50000"/>
                  </a:schemeClr>
                </a:solidFill>
              </a:rPr>
              <a:t>Quis</a:t>
            </a:r>
            <a:r>
              <a:rPr lang="en-GB" sz="1200" dirty="0" smtClean="0">
                <a:solidFill>
                  <a:schemeClr val="bg2">
                    <a:lumMod val="50000"/>
                  </a:schemeClr>
                </a:solidFill>
              </a:rPr>
              <a:t> </a:t>
            </a:r>
            <a:r>
              <a:rPr lang="en-GB" sz="1200" dirty="0" err="1" smtClean="0">
                <a:solidFill>
                  <a:schemeClr val="bg2">
                    <a:lumMod val="50000"/>
                  </a:schemeClr>
                </a:solidFill>
              </a:rPr>
              <a:t>nostrud</a:t>
            </a:r>
            <a:r>
              <a:rPr lang="en-GB" sz="1200" dirty="0">
                <a:solidFill>
                  <a:schemeClr val="bg2">
                    <a:lumMod val="50000"/>
                  </a:schemeClr>
                </a:solidFill>
              </a:rPr>
              <a:t> </a:t>
            </a:r>
            <a:r>
              <a:rPr lang="en-GB" sz="1200" dirty="0" err="1" smtClean="0">
                <a:solidFill>
                  <a:schemeClr val="bg2">
                    <a:lumMod val="50000"/>
                  </a:schemeClr>
                </a:solidFill>
              </a:rPr>
              <a:t>exeb</a:t>
            </a:r>
            <a:endParaRPr lang="en-GB" sz="1200" dirty="0" smtClean="0">
              <a:solidFill>
                <a:schemeClr val="bg2">
                  <a:lumMod val="50000"/>
                </a:schemeClr>
              </a:solidFill>
            </a:endParaRPr>
          </a:p>
          <a:p>
            <a:pPr marL="0" indent="0" algn="ctr">
              <a:lnSpc>
                <a:spcPct val="90000"/>
              </a:lnSpc>
              <a:spcAft>
                <a:spcPts val="0"/>
              </a:spcAft>
              <a:buNone/>
            </a:pPr>
            <a:r>
              <a:rPr lang="en-GB" sz="1200" dirty="0" err="1" smtClean="0">
                <a:solidFill>
                  <a:schemeClr val="bg2">
                    <a:lumMod val="50000"/>
                  </a:schemeClr>
                </a:solidFill>
              </a:rPr>
              <a:t>ullam</a:t>
            </a:r>
            <a:r>
              <a:rPr lang="en-GB" sz="1200" dirty="0" smtClean="0">
                <a:solidFill>
                  <a:schemeClr val="bg2">
                    <a:lumMod val="50000"/>
                  </a:schemeClr>
                </a:solidFill>
              </a:rPr>
              <a:t> </a:t>
            </a:r>
            <a:r>
              <a:rPr lang="en-GB" sz="1200" dirty="0" err="1" smtClean="0">
                <a:solidFill>
                  <a:schemeClr val="bg2">
                    <a:lumMod val="50000"/>
                  </a:schemeClr>
                </a:solidFill>
              </a:rPr>
              <a:t>corper</a:t>
            </a:r>
            <a:endParaRPr lang="en-GB" sz="1200" dirty="0" smtClean="0">
              <a:solidFill>
                <a:schemeClr val="bg2">
                  <a:lumMod val="50000"/>
                </a:schemeClr>
              </a:solidFill>
            </a:endParaRPr>
          </a:p>
        </p:txBody>
      </p:sp>
      <p:sp>
        <p:nvSpPr>
          <p:cNvPr id="16" name="Text Placeholder 14"/>
          <p:cNvSpPr txBox="1">
            <a:spLocks/>
          </p:cNvSpPr>
          <p:nvPr/>
        </p:nvSpPr>
        <p:spPr>
          <a:xfrm rot="19002284">
            <a:off x="441725" y="1371660"/>
            <a:ext cx="2882656" cy="2889512"/>
          </a:xfrm>
          <a:prstGeom prst="ellipse">
            <a:avLst/>
          </a:prstGeom>
        </p:spPr>
        <p:txBody>
          <a:bodyPr wrap="square">
            <a:prstTxWarp prst="textArchUp">
              <a:avLst/>
            </a:prstTxWarp>
            <a:no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lgn="ctr">
              <a:lnSpc>
                <a:spcPct val="90000"/>
              </a:lnSpc>
              <a:spcAft>
                <a:spcPts val="0"/>
              </a:spcAft>
              <a:buNone/>
            </a:pPr>
            <a:r>
              <a:rPr lang="en-GB" sz="1200" dirty="0">
                <a:solidFill>
                  <a:schemeClr val="bg1"/>
                </a:solidFill>
              </a:rPr>
              <a:t>At </a:t>
            </a:r>
            <a:r>
              <a:rPr lang="en-GB" sz="1200" dirty="0" err="1">
                <a:solidFill>
                  <a:schemeClr val="bg1"/>
                </a:solidFill>
              </a:rPr>
              <a:t>vero</a:t>
            </a:r>
            <a:r>
              <a:rPr lang="en-GB" sz="1200" dirty="0">
                <a:solidFill>
                  <a:schemeClr val="bg1"/>
                </a:solidFill>
              </a:rPr>
              <a:t> </a:t>
            </a:r>
            <a:r>
              <a:rPr lang="en-GB" sz="1200" dirty="0" err="1">
                <a:solidFill>
                  <a:schemeClr val="bg1"/>
                </a:solidFill>
              </a:rPr>
              <a:t>eos</a:t>
            </a:r>
            <a:r>
              <a:rPr lang="en-GB" sz="1200" dirty="0">
                <a:solidFill>
                  <a:schemeClr val="bg1"/>
                </a:solidFill>
              </a:rPr>
              <a:t> </a:t>
            </a:r>
            <a:r>
              <a:rPr lang="en-GB" sz="1200" dirty="0" smtClean="0">
                <a:solidFill>
                  <a:schemeClr val="bg1"/>
                </a:solidFill>
              </a:rPr>
              <a:t>et</a:t>
            </a:r>
          </a:p>
          <a:p>
            <a:pPr marL="0" indent="0" algn="ctr">
              <a:lnSpc>
                <a:spcPct val="90000"/>
              </a:lnSpc>
              <a:spcAft>
                <a:spcPts val="0"/>
              </a:spcAft>
              <a:buNone/>
            </a:pPr>
            <a:r>
              <a:rPr lang="en-GB" sz="1200" dirty="0" err="1" smtClean="0">
                <a:solidFill>
                  <a:schemeClr val="bg1"/>
                </a:solidFill>
              </a:rPr>
              <a:t>accusam</a:t>
            </a:r>
            <a:r>
              <a:rPr lang="en-GB" sz="1200" dirty="0" smtClean="0">
                <a:solidFill>
                  <a:schemeClr val="bg1"/>
                </a:solidFill>
              </a:rPr>
              <a:t> </a:t>
            </a:r>
            <a:r>
              <a:rPr lang="en-GB" sz="1200" dirty="0">
                <a:solidFill>
                  <a:schemeClr val="bg1"/>
                </a:solidFill>
              </a:rPr>
              <a:t>et </a:t>
            </a:r>
            <a:r>
              <a:rPr lang="en-GB" sz="1200" dirty="0" err="1">
                <a:solidFill>
                  <a:schemeClr val="bg1"/>
                </a:solidFill>
              </a:rPr>
              <a:t>justo</a:t>
            </a:r>
            <a:endParaRPr lang="en-GB" sz="1200" dirty="0" smtClean="0">
              <a:solidFill>
                <a:schemeClr val="bg1"/>
              </a:solidFill>
            </a:endParaRPr>
          </a:p>
        </p:txBody>
      </p:sp>
      <p:sp>
        <p:nvSpPr>
          <p:cNvPr id="17" name="Text Placeholder 14"/>
          <p:cNvSpPr txBox="1">
            <a:spLocks/>
          </p:cNvSpPr>
          <p:nvPr/>
        </p:nvSpPr>
        <p:spPr>
          <a:xfrm rot="2700000">
            <a:off x="328038" y="1257701"/>
            <a:ext cx="3110030" cy="3117430"/>
          </a:xfrm>
          <a:prstGeom prst="ellipse">
            <a:avLst/>
          </a:prstGeom>
        </p:spPr>
        <p:txBody>
          <a:bodyPr wrap="square">
            <a:prstTxWarp prst="textArchDown">
              <a:avLst/>
            </a:prstTxWarp>
            <a:no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lgn="ctr">
              <a:lnSpc>
                <a:spcPct val="90000"/>
              </a:lnSpc>
              <a:spcAft>
                <a:spcPts val="0"/>
              </a:spcAft>
              <a:buNone/>
            </a:pPr>
            <a:r>
              <a:rPr lang="en-GB" sz="1200" dirty="0" smtClean="0">
                <a:solidFill>
                  <a:schemeClr val="bg1"/>
                </a:solidFill>
              </a:rPr>
              <a:t>Sanctus sea </a:t>
            </a:r>
            <a:r>
              <a:rPr lang="en-GB" sz="1200" dirty="0" err="1" smtClean="0">
                <a:solidFill>
                  <a:schemeClr val="bg1"/>
                </a:solidFill>
              </a:rPr>
              <a:t>sed</a:t>
            </a:r>
            <a:r>
              <a:rPr lang="en-GB" sz="1200" dirty="0">
                <a:solidFill>
                  <a:schemeClr val="bg1"/>
                </a:solidFill>
              </a:rPr>
              <a:t/>
            </a:r>
            <a:br>
              <a:rPr lang="en-GB" sz="1200" dirty="0">
                <a:solidFill>
                  <a:schemeClr val="bg1"/>
                </a:solidFill>
              </a:rPr>
            </a:br>
            <a:r>
              <a:rPr lang="en-GB" sz="1200" dirty="0" err="1" smtClean="0">
                <a:solidFill>
                  <a:schemeClr val="bg1"/>
                </a:solidFill>
              </a:rPr>
              <a:t>takimata</a:t>
            </a:r>
            <a:r>
              <a:rPr lang="en-GB" sz="1200" dirty="0" smtClean="0">
                <a:solidFill>
                  <a:schemeClr val="bg1"/>
                </a:solidFill>
              </a:rPr>
              <a:t> </a:t>
            </a:r>
            <a:r>
              <a:rPr lang="en-GB" sz="1200" dirty="0" err="1">
                <a:solidFill>
                  <a:schemeClr val="bg1"/>
                </a:solidFill>
              </a:rPr>
              <a:t>ut</a:t>
            </a:r>
            <a:r>
              <a:rPr lang="en-GB" sz="1200" dirty="0">
                <a:solidFill>
                  <a:schemeClr val="bg1"/>
                </a:solidFill>
              </a:rPr>
              <a:t> </a:t>
            </a:r>
            <a:r>
              <a:rPr lang="en-GB" sz="1200" dirty="0" err="1">
                <a:solidFill>
                  <a:schemeClr val="bg1"/>
                </a:solidFill>
              </a:rPr>
              <a:t>vero</a:t>
            </a:r>
            <a:endParaRPr lang="en-GB" sz="1200" dirty="0" smtClean="0">
              <a:solidFill>
                <a:schemeClr val="bg1"/>
              </a:solidFill>
            </a:endParaRPr>
          </a:p>
        </p:txBody>
      </p:sp>
      <p:sp>
        <p:nvSpPr>
          <p:cNvPr id="18" name="Text Placeholder 14"/>
          <p:cNvSpPr txBox="1">
            <a:spLocks/>
          </p:cNvSpPr>
          <p:nvPr/>
        </p:nvSpPr>
        <p:spPr>
          <a:xfrm rot="18900000">
            <a:off x="257367" y="1186862"/>
            <a:ext cx="3251372" cy="3259108"/>
          </a:xfrm>
          <a:prstGeom prst="ellipse">
            <a:avLst/>
          </a:prstGeom>
        </p:spPr>
        <p:txBody>
          <a:bodyPr wrap="square">
            <a:prstTxWarp prst="textArchDown">
              <a:avLst/>
            </a:prstTxWarp>
            <a:no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lgn="ctr">
              <a:lnSpc>
                <a:spcPct val="90000"/>
              </a:lnSpc>
              <a:spcAft>
                <a:spcPts val="0"/>
              </a:spcAft>
              <a:buNone/>
            </a:pPr>
            <a:r>
              <a:rPr lang="en-GB" sz="1200" dirty="0">
                <a:solidFill>
                  <a:schemeClr val="bg2">
                    <a:lumMod val="50000"/>
                  </a:schemeClr>
                </a:solidFill>
              </a:rPr>
              <a:t>Stet </a:t>
            </a:r>
            <a:r>
              <a:rPr lang="en-GB" sz="1200" dirty="0" err="1" smtClean="0">
                <a:solidFill>
                  <a:schemeClr val="bg2">
                    <a:lumMod val="50000"/>
                  </a:schemeClr>
                </a:solidFill>
              </a:rPr>
              <a:t>clita</a:t>
            </a:r>
            <a:r>
              <a:rPr lang="en-GB" sz="1200" dirty="0" smtClean="0">
                <a:solidFill>
                  <a:schemeClr val="bg2">
                    <a:lumMod val="50000"/>
                  </a:schemeClr>
                </a:solidFill>
              </a:rPr>
              <a:t/>
            </a:r>
            <a:br>
              <a:rPr lang="en-GB" sz="1200" dirty="0" smtClean="0">
                <a:solidFill>
                  <a:schemeClr val="bg2">
                    <a:lumMod val="50000"/>
                  </a:schemeClr>
                </a:solidFill>
              </a:rPr>
            </a:br>
            <a:r>
              <a:rPr lang="en-GB" sz="1200" dirty="0" err="1" smtClean="0">
                <a:solidFill>
                  <a:schemeClr val="bg2">
                    <a:lumMod val="50000"/>
                  </a:schemeClr>
                </a:solidFill>
              </a:rPr>
              <a:t>kasd</a:t>
            </a:r>
            <a:r>
              <a:rPr lang="en-GB" sz="1200" dirty="0" smtClean="0">
                <a:solidFill>
                  <a:schemeClr val="bg2">
                    <a:lumMod val="50000"/>
                  </a:schemeClr>
                </a:solidFill>
              </a:rPr>
              <a:t> </a:t>
            </a:r>
            <a:r>
              <a:rPr lang="en-GB" sz="1200" dirty="0" err="1">
                <a:solidFill>
                  <a:schemeClr val="bg2">
                    <a:lumMod val="50000"/>
                  </a:schemeClr>
                </a:solidFill>
              </a:rPr>
              <a:t>gubergren</a:t>
            </a:r>
            <a:endParaRPr lang="en-GB" sz="1200" dirty="0" smtClean="0">
              <a:solidFill>
                <a:schemeClr val="bg2">
                  <a:lumMod val="50000"/>
                </a:schemeClr>
              </a:solidFill>
            </a:endParaRPr>
          </a:p>
        </p:txBody>
      </p:sp>
    </p:spTree>
    <p:extLst>
      <p:ext uri="{BB962C8B-B14F-4D97-AF65-F5344CB8AC3E}">
        <p14:creationId xmlns:p14="http://schemas.microsoft.com/office/powerpoint/2010/main" val="1693464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Stet </a:t>
            </a:r>
            <a:r>
              <a:rPr lang="en-GB" dirty="0" err="1"/>
              <a:t>clita</a:t>
            </a:r>
            <a:r>
              <a:rPr lang="en-GB" dirty="0"/>
              <a:t> </a:t>
            </a:r>
            <a:r>
              <a:rPr lang="en-GB" dirty="0" err="1"/>
              <a:t>kasd</a:t>
            </a:r>
            <a:r>
              <a:rPr lang="en-GB" dirty="0"/>
              <a:t> </a:t>
            </a:r>
            <a:r>
              <a:rPr lang="en-GB" dirty="0" err="1"/>
              <a:t>gubergren</a:t>
            </a:r>
            <a:r>
              <a:rPr lang="en-GB" dirty="0"/>
              <a:t>, no sea </a:t>
            </a:r>
            <a:r>
              <a:rPr lang="en-GB" dirty="0" err="1"/>
              <a:t>takimata</a:t>
            </a:r>
            <a:r>
              <a:rPr lang="en-GB" dirty="0"/>
              <a:t> </a:t>
            </a:r>
            <a:r>
              <a:rPr lang="en-GB" dirty="0" err="1"/>
              <a:t>sanctus</a:t>
            </a:r>
            <a:endParaRPr lang="en-GB" dirty="0"/>
          </a:p>
        </p:txBody>
      </p:sp>
      <p:sp>
        <p:nvSpPr>
          <p:cNvPr id="3" name="Date Placeholder 2"/>
          <p:cNvSpPr>
            <a:spLocks noGrp="1"/>
          </p:cNvSpPr>
          <p:nvPr>
            <p:ph type="dt" sz="half" idx="10"/>
          </p:nvPr>
        </p:nvSpPr>
        <p:spPr/>
        <p:txBody>
          <a:bodyPr/>
          <a:lstStyle/>
          <a:p>
            <a:fld id="{19CFD27C-D1FE-4493-9803-13F1FFC39802}"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58</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Rechteck 16"/>
          <p:cNvSpPr/>
          <p:nvPr/>
        </p:nvSpPr>
        <p:spPr>
          <a:xfrm>
            <a:off x="305999" y="1857373"/>
            <a:ext cx="961200" cy="961143"/>
          </a:xfrm>
          <a:prstGeom prst="rect">
            <a:avLst/>
          </a:prstGeom>
          <a:solidFill>
            <a:schemeClr val="accent2">
              <a:lumMod val="40000"/>
              <a:lumOff val="60000"/>
            </a:schemeClr>
          </a:solidFill>
          <a:ln w="127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7" name="Rechteck 94"/>
          <p:cNvSpPr/>
          <p:nvPr/>
        </p:nvSpPr>
        <p:spPr>
          <a:xfrm>
            <a:off x="305999" y="3875970"/>
            <a:ext cx="961200" cy="961143"/>
          </a:xfrm>
          <a:prstGeom prst="rect">
            <a:avLst/>
          </a:prstGeom>
          <a:solidFill>
            <a:schemeClr val="accent6">
              <a:lumMod val="40000"/>
              <a:lumOff val="60000"/>
            </a:schemeClr>
          </a:solidFill>
          <a:ln w="12700">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8" name="Textfeld 100"/>
          <p:cNvSpPr txBox="1"/>
          <p:nvPr/>
        </p:nvSpPr>
        <p:spPr>
          <a:xfrm>
            <a:off x="916593" y="3040227"/>
            <a:ext cx="384721" cy="914096"/>
          </a:xfrm>
          <a:prstGeom prst="rect">
            <a:avLst/>
          </a:prstGeom>
          <a:noFill/>
          <a:effectLst/>
        </p:spPr>
        <p:txBody>
          <a:bodyPr wrap="none" lIns="0" tIns="0" rIns="0" bIns="0" rtlCol="0">
            <a:spAutoFit/>
          </a:bodyPr>
          <a:lstStyle/>
          <a:p>
            <a:pPr>
              <a:lnSpc>
                <a:spcPct val="110000"/>
              </a:lnSpc>
            </a:pPr>
            <a:r>
              <a:rPr lang="en-GB" sz="5400" dirty="0" smtClean="0">
                <a:solidFill>
                  <a:schemeClr val="accent6"/>
                </a:solidFill>
              </a:rPr>
              <a:t>2</a:t>
            </a:r>
          </a:p>
        </p:txBody>
      </p:sp>
      <p:cxnSp>
        <p:nvCxnSpPr>
          <p:cNvPr id="9" name="Gerader Verbinder 21"/>
          <p:cNvCxnSpPr/>
          <p:nvPr/>
        </p:nvCxnSpPr>
        <p:spPr>
          <a:xfrm>
            <a:off x="1428750" y="1857373"/>
            <a:ext cx="7408565" cy="0"/>
          </a:xfrm>
          <a:prstGeom prst="line">
            <a:avLst/>
          </a:prstGeom>
          <a:ln w="12700">
            <a:solidFill>
              <a:schemeClr val="accent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0" name="Gerader Verbinder 104"/>
          <p:cNvCxnSpPr/>
          <p:nvPr/>
        </p:nvCxnSpPr>
        <p:spPr>
          <a:xfrm>
            <a:off x="1428750" y="3875970"/>
            <a:ext cx="7408565" cy="0"/>
          </a:xfrm>
          <a:prstGeom prst="line">
            <a:avLst/>
          </a:prstGeom>
          <a:ln w="12700">
            <a:solidFill>
              <a:schemeClr val="accent6">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1" name="Inhaltsplatzhalter 37"/>
          <p:cNvSpPr txBox="1">
            <a:spLocks/>
          </p:cNvSpPr>
          <p:nvPr/>
        </p:nvSpPr>
        <p:spPr>
          <a:xfrm>
            <a:off x="1428749" y="1857373"/>
            <a:ext cx="7407449" cy="854165"/>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err="1" smtClean="0"/>
              <a:t>Dolor</a:t>
            </a:r>
            <a:r>
              <a:rPr lang="en-GB" sz="1200" dirty="0" smtClean="0"/>
              <a:t> in </a:t>
            </a:r>
            <a:r>
              <a:rPr lang="en-GB" sz="1200" dirty="0" err="1" smtClean="0"/>
              <a:t>hendrerit</a:t>
            </a:r>
            <a:r>
              <a:rPr lang="en-GB" sz="1200" dirty="0" smtClean="0"/>
              <a:t> in </a:t>
            </a:r>
            <a:r>
              <a:rPr lang="en-GB" sz="1200" dirty="0" err="1" smtClean="0"/>
              <a:t>vulputate</a:t>
            </a:r>
            <a:r>
              <a:rPr lang="en-GB" sz="1200" dirty="0" smtClean="0"/>
              <a:t> </a:t>
            </a:r>
            <a:r>
              <a:rPr lang="en-GB" sz="1200" dirty="0" err="1" smtClean="0"/>
              <a:t>velit</a:t>
            </a:r>
            <a:r>
              <a:rPr lang="en-GB" sz="1200" dirty="0" smtClean="0"/>
              <a:t> </a:t>
            </a:r>
            <a:r>
              <a:rPr lang="en-GB" sz="1200" dirty="0" err="1" smtClean="0"/>
              <a:t>esse</a:t>
            </a:r>
            <a:r>
              <a:rPr lang="en-GB" sz="1200" dirty="0" smtClean="0"/>
              <a:t> </a:t>
            </a:r>
            <a:r>
              <a:rPr lang="en-GB" sz="1200" dirty="0" err="1" smtClean="0"/>
              <a:t>molestie</a:t>
            </a:r>
            <a:r>
              <a:rPr lang="en-GB" sz="1200" dirty="0" smtClean="0"/>
              <a:t> </a:t>
            </a:r>
            <a:r>
              <a:rPr lang="en-GB" sz="1200" dirty="0" err="1" smtClean="0"/>
              <a:t>consequat</a:t>
            </a:r>
            <a:r>
              <a:rPr lang="en-GB" sz="1200" dirty="0" smtClean="0"/>
              <a:t>, </a:t>
            </a:r>
            <a:r>
              <a:rPr lang="en-GB" sz="1200" dirty="0" err="1" smtClean="0"/>
              <a:t>vel</a:t>
            </a:r>
            <a:r>
              <a:rPr lang="en-GB" sz="1200" dirty="0" smtClean="0"/>
              <a:t> </a:t>
            </a:r>
            <a:r>
              <a:rPr lang="en-GB" sz="1200" dirty="0" err="1" smtClean="0"/>
              <a:t>illum</a:t>
            </a:r>
            <a:r>
              <a:rPr lang="en-GB" sz="1200" dirty="0" smtClean="0"/>
              <a:t> </a:t>
            </a:r>
            <a:r>
              <a:rPr lang="en-GB" sz="1200" dirty="0" err="1" smtClean="0"/>
              <a:t>dolore</a:t>
            </a:r>
            <a:r>
              <a:rPr lang="en-GB" sz="1200" dirty="0" smtClean="0"/>
              <a:t> </a:t>
            </a:r>
            <a:r>
              <a:rPr lang="en-GB" sz="1200" dirty="0" err="1" smtClean="0"/>
              <a:t>eu</a:t>
            </a:r>
            <a:r>
              <a:rPr lang="en-GB" sz="1200" dirty="0" smtClean="0"/>
              <a:t> </a:t>
            </a:r>
            <a:r>
              <a:rPr lang="en-GB" sz="1200" dirty="0" err="1" smtClean="0"/>
              <a:t>feugiat</a:t>
            </a:r>
            <a:r>
              <a:rPr lang="en-GB" sz="1200" dirty="0" smtClean="0"/>
              <a:t> </a:t>
            </a:r>
            <a:r>
              <a:rPr lang="en-GB" sz="1200" dirty="0" err="1" smtClean="0"/>
              <a:t>nulla</a:t>
            </a:r>
            <a:r>
              <a:rPr lang="en-GB" sz="1200" dirty="0" smtClean="0"/>
              <a:t> </a:t>
            </a:r>
            <a:r>
              <a:rPr lang="en-GB" sz="1200" dirty="0" err="1" smtClean="0"/>
              <a:t>facilisis</a:t>
            </a:r>
            <a:r>
              <a:rPr lang="en-GB" sz="1200" dirty="0" smtClean="0"/>
              <a:t>.</a:t>
            </a:r>
          </a:p>
          <a:p>
            <a:pPr marL="162000" indent="-162000"/>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r>
              <a:rPr lang="en-GB" sz="1200" dirty="0" smtClean="0"/>
              <a:t> et </a:t>
            </a:r>
            <a:r>
              <a:rPr lang="en-GB" sz="1200" dirty="0" err="1" smtClean="0"/>
              <a:t>justo</a:t>
            </a:r>
            <a:r>
              <a:rPr lang="en-GB" sz="1200" dirty="0" smtClean="0"/>
              <a:t> duo </a:t>
            </a:r>
            <a:r>
              <a:rPr lang="en-GB" sz="1200" dirty="0" err="1" smtClean="0"/>
              <a:t>dolores</a:t>
            </a:r>
            <a:r>
              <a:rPr lang="en-GB" sz="1200" dirty="0" smtClean="0"/>
              <a:t> et </a:t>
            </a:r>
            <a:r>
              <a:rPr lang="en-GB" sz="1200" dirty="0" err="1" smtClean="0"/>
              <a:t>ea</a:t>
            </a:r>
            <a:r>
              <a:rPr lang="en-GB" sz="1200" dirty="0" smtClean="0"/>
              <a:t> </a:t>
            </a:r>
            <a:r>
              <a:rPr lang="en-GB" sz="1200" dirty="0" err="1" smtClean="0"/>
              <a:t>rebum</a:t>
            </a:r>
            <a:r>
              <a:rPr lang="en-GB" sz="1200" dirty="0" smtClean="0"/>
              <a:t>.</a:t>
            </a:r>
          </a:p>
          <a:p>
            <a:pPr marL="162000" indent="-162000"/>
            <a:r>
              <a:rPr lang="en-GB" sz="1200" dirty="0" smtClean="0"/>
              <a:t>Stet </a:t>
            </a:r>
            <a:r>
              <a:rPr lang="en-GB" sz="1200" dirty="0" err="1" smtClean="0"/>
              <a:t>clita</a:t>
            </a:r>
            <a:r>
              <a:rPr lang="en-GB" sz="1200" dirty="0" smtClean="0"/>
              <a:t> </a:t>
            </a:r>
            <a:r>
              <a:rPr lang="en-GB" sz="1200" dirty="0" err="1" smtClean="0"/>
              <a:t>kasd</a:t>
            </a:r>
            <a:r>
              <a:rPr lang="en-GB" sz="1200" dirty="0" smtClean="0"/>
              <a:t> </a:t>
            </a:r>
            <a:r>
              <a:rPr lang="en-GB" sz="1200" dirty="0" err="1" smtClean="0"/>
              <a:t>gubergren</a:t>
            </a:r>
            <a:r>
              <a:rPr lang="en-GB" sz="1200" dirty="0" smtClean="0"/>
              <a:t>, no sea </a:t>
            </a:r>
            <a:r>
              <a:rPr lang="en-GB" sz="1200" dirty="0" err="1" smtClean="0"/>
              <a:t>takimata</a:t>
            </a:r>
            <a:r>
              <a:rPr lang="en-GB" sz="1200" dirty="0" smtClean="0"/>
              <a:t> </a:t>
            </a:r>
            <a:r>
              <a:rPr lang="en-GB" sz="1200" dirty="0" err="1" smtClean="0"/>
              <a:t>sanctus</a:t>
            </a:r>
            <a:r>
              <a:rPr lang="en-GB" sz="1200" dirty="0" smtClean="0"/>
              <a:t> </a:t>
            </a:r>
            <a:r>
              <a:rPr lang="en-GB" sz="1200" dirty="0" err="1" smtClean="0"/>
              <a:t>est</a:t>
            </a:r>
            <a:r>
              <a:rPr lang="en-GB" sz="1200" dirty="0" smtClean="0"/>
              <a:t> Lorem ipsum </a:t>
            </a:r>
            <a:r>
              <a:rPr lang="en-GB" sz="1200" dirty="0" err="1" smtClean="0"/>
              <a:t>dolor</a:t>
            </a:r>
            <a:r>
              <a:rPr lang="en-GB" sz="1200" dirty="0" smtClean="0"/>
              <a:t> sit </a:t>
            </a:r>
            <a:r>
              <a:rPr lang="en-GB" sz="1200" dirty="0" err="1" smtClean="0"/>
              <a:t>amet</a:t>
            </a:r>
            <a:r>
              <a:rPr lang="en-GB" sz="1200" dirty="0" smtClean="0"/>
              <a:t>.</a:t>
            </a:r>
          </a:p>
        </p:txBody>
      </p:sp>
      <p:sp>
        <p:nvSpPr>
          <p:cNvPr id="12" name="Inhaltsplatzhalter 37"/>
          <p:cNvSpPr txBox="1">
            <a:spLocks/>
          </p:cNvSpPr>
          <p:nvPr/>
        </p:nvSpPr>
        <p:spPr>
          <a:xfrm>
            <a:off x="1428749" y="3875969"/>
            <a:ext cx="7407449" cy="854165"/>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smtClean="0"/>
              <a:t>Lorem ipsum </a:t>
            </a:r>
            <a:r>
              <a:rPr lang="en-GB" sz="1200" dirty="0" err="1" smtClean="0"/>
              <a:t>dolor</a:t>
            </a:r>
            <a:r>
              <a:rPr lang="en-GB" sz="1200" dirty="0" smtClean="0"/>
              <a:t> sit </a:t>
            </a:r>
            <a:r>
              <a:rPr lang="en-GB" sz="1200" dirty="0" err="1" smtClean="0"/>
              <a:t>amet</a:t>
            </a:r>
            <a:r>
              <a:rPr lang="en-GB" sz="1200" dirty="0" smtClean="0"/>
              <a:t>, </a:t>
            </a:r>
            <a:r>
              <a:rPr lang="en-GB" sz="1200" dirty="0" err="1" smtClean="0"/>
              <a:t>consetetur</a:t>
            </a:r>
            <a:r>
              <a:rPr lang="en-GB" sz="1200" dirty="0" smtClean="0"/>
              <a:t> </a:t>
            </a:r>
            <a:r>
              <a:rPr lang="en-GB" sz="1200" dirty="0" err="1" smtClean="0"/>
              <a:t>sadipscing</a:t>
            </a:r>
            <a:r>
              <a:rPr lang="en-GB" sz="1200" dirty="0" smtClean="0"/>
              <a:t> </a:t>
            </a:r>
            <a:r>
              <a:rPr lang="en-GB" sz="1200" dirty="0" err="1" smtClean="0"/>
              <a:t>elitr</a:t>
            </a:r>
            <a:r>
              <a:rPr lang="en-GB" sz="1200" dirty="0" smtClean="0"/>
              <a:t>, </a:t>
            </a:r>
            <a:r>
              <a:rPr lang="en-GB" sz="1200" dirty="0" err="1" smtClean="0"/>
              <a:t>sed</a:t>
            </a:r>
            <a:r>
              <a:rPr lang="en-GB" sz="1200" dirty="0" smtClean="0"/>
              <a:t> </a:t>
            </a:r>
            <a:r>
              <a:rPr lang="en-GB" sz="1200" dirty="0" err="1" smtClean="0"/>
              <a:t>diam</a:t>
            </a:r>
            <a:r>
              <a:rPr lang="en-GB" sz="1200" dirty="0" smtClean="0"/>
              <a:t> </a:t>
            </a:r>
            <a:r>
              <a:rPr lang="en-GB" sz="1200" dirty="0" err="1" smtClean="0"/>
              <a:t>nonumy</a:t>
            </a:r>
            <a:r>
              <a:rPr lang="en-GB" sz="1200" dirty="0" smtClean="0"/>
              <a:t> </a:t>
            </a:r>
            <a:r>
              <a:rPr lang="en-GB" sz="1200" dirty="0" err="1" smtClean="0"/>
              <a:t>eirmod</a:t>
            </a:r>
            <a:r>
              <a:rPr lang="en-GB" sz="1200" dirty="0" smtClean="0"/>
              <a:t> </a:t>
            </a:r>
            <a:r>
              <a:rPr lang="en-GB" sz="1200" dirty="0" err="1" smtClean="0"/>
              <a:t>tempor</a:t>
            </a:r>
            <a:r>
              <a:rPr lang="en-GB" sz="1200" dirty="0" smtClean="0"/>
              <a:t> </a:t>
            </a:r>
            <a:r>
              <a:rPr lang="en-GB" sz="1200" dirty="0" err="1" smtClean="0"/>
              <a:t>invidunt</a:t>
            </a:r>
            <a:r>
              <a:rPr lang="en-GB" sz="1200" dirty="0" smtClean="0"/>
              <a:t>.</a:t>
            </a:r>
          </a:p>
          <a:p>
            <a:pPr marL="162000" indent="-162000"/>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r>
              <a:rPr lang="en-GB" sz="1200" dirty="0" smtClean="0"/>
              <a:t> et </a:t>
            </a:r>
            <a:r>
              <a:rPr lang="en-GB" sz="1200" dirty="0" err="1" smtClean="0"/>
              <a:t>justo</a:t>
            </a:r>
            <a:r>
              <a:rPr lang="en-GB" sz="1200" dirty="0" smtClean="0"/>
              <a:t> duo </a:t>
            </a:r>
            <a:r>
              <a:rPr lang="en-GB" sz="1200" dirty="0" err="1" smtClean="0"/>
              <a:t>dolores</a:t>
            </a:r>
            <a:r>
              <a:rPr lang="en-GB" sz="1200" dirty="0" smtClean="0"/>
              <a:t> et </a:t>
            </a:r>
            <a:r>
              <a:rPr lang="en-GB" sz="1200" dirty="0" err="1" smtClean="0"/>
              <a:t>ea</a:t>
            </a:r>
            <a:r>
              <a:rPr lang="en-GB" sz="1200" dirty="0" smtClean="0"/>
              <a:t> </a:t>
            </a:r>
            <a:r>
              <a:rPr lang="en-GB" sz="1200" dirty="0" err="1" smtClean="0"/>
              <a:t>rebum</a:t>
            </a:r>
            <a:r>
              <a:rPr lang="en-GB" sz="1200" dirty="0" smtClean="0"/>
              <a:t>.</a:t>
            </a:r>
          </a:p>
          <a:p>
            <a:pPr marL="162000" indent="-162000"/>
            <a:r>
              <a:rPr lang="en-GB" sz="1200" dirty="0" smtClean="0"/>
              <a:t>Stet </a:t>
            </a:r>
            <a:r>
              <a:rPr lang="en-GB" sz="1200" dirty="0" err="1" smtClean="0"/>
              <a:t>clita</a:t>
            </a:r>
            <a:r>
              <a:rPr lang="en-GB" sz="1200" dirty="0" smtClean="0"/>
              <a:t> </a:t>
            </a:r>
            <a:r>
              <a:rPr lang="en-GB" sz="1200" dirty="0" err="1" smtClean="0"/>
              <a:t>kasd</a:t>
            </a:r>
            <a:r>
              <a:rPr lang="en-GB" sz="1200" dirty="0" smtClean="0"/>
              <a:t> </a:t>
            </a:r>
            <a:r>
              <a:rPr lang="en-GB" sz="1200" dirty="0" err="1" smtClean="0"/>
              <a:t>gubergren</a:t>
            </a:r>
            <a:r>
              <a:rPr lang="en-GB" sz="1200" dirty="0" smtClean="0"/>
              <a:t>, no sea </a:t>
            </a:r>
            <a:r>
              <a:rPr lang="en-GB" sz="1200" dirty="0" err="1" smtClean="0"/>
              <a:t>takimata</a:t>
            </a:r>
            <a:r>
              <a:rPr lang="en-GB" sz="1200" dirty="0" smtClean="0"/>
              <a:t> </a:t>
            </a:r>
            <a:r>
              <a:rPr lang="en-GB" sz="1200" dirty="0" err="1" smtClean="0"/>
              <a:t>sanctus</a:t>
            </a:r>
            <a:r>
              <a:rPr lang="en-GB" sz="1200" dirty="0" smtClean="0"/>
              <a:t> </a:t>
            </a:r>
            <a:r>
              <a:rPr lang="en-GB" sz="1200" dirty="0" err="1" smtClean="0"/>
              <a:t>est</a:t>
            </a:r>
            <a:r>
              <a:rPr lang="en-GB" sz="1200" dirty="0" smtClean="0"/>
              <a:t> Lorem ipsum </a:t>
            </a:r>
            <a:r>
              <a:rPr lang="en-GB" sz="1200" dirty="0" err="1" smtClean="0"/>
              <a:t>dolor</a:t>
            </a:r>
            <a:r>
              <a:rPr lang="en-GB" sz="1200" dirty="0" smtClean="0"/>
              <a:t> sit </a:t>
            </a:r>
            <a:r>
              <a:rPr lang="en-GB" sz="1200" dirty="0" err="1" smtClean="0"/>
              <a:t>amet</a:t>
            </a:r>
            <a:r>
              <a:rPr lang="en-GB" sz="1200" dirty="0" smtClean="0"/>
              <a:t>.</a:t>
            </a:r>
          </a:p>
        </p:txBody>
      </p:sp>
      <p:grpSp>
        <p:nvGrpSpPr>
          <p:cNvPr id="13" name="Gruppieren 27"/>
          <p:cNvGrpSpPr/>
          <p:nvPr/>
        </p:nvGrpSpPr>
        <p:grpSpPr>
          <a:xfrm>
            <a:off x="415140" y="2026064"/>
            <a:ext cx="742919" cy="623760"/>
            <a:chOff x="566922" y="2220052"/>
            <a:chExt cx="301404" cy="253061"/>
          </a:xfrm>
          <a:solidFill>
            <a:schemeClr val="accent2">
              <a:lumMod val="75000"/>
            </a:schemeClr>
          </a:solidFill>
        </p:grpSpPr>
        <p:sp>
          <p:nvSpPr>
            <p:cNvPr id="14" name="Freeform 100"/>
            <p:cNvSpPr>
              <a:spLocks/>
            </p:cNvSpPr>
            <p:nvPr/>
          </p:nvSpPr>
          <p:spPr bwMode="auto">
            <a:xfrm>
              <a:off x="613449" y="2306297"/>
              <a:ext cx="206307" cy="166816"/>
            </a:xfrm>
            <a:custGeom>
              <a:avLst/>
              <a:gdLst>
                <a:gd name="T0" fmla="*/ 283 w 383"/>
                <a:gd name="T1" fmla="*/ 0 h 309"/>
                <a:gd name="T2" fmla="*/ 231 w 383"/>
                <a:gd name="T3" fmla="*/ 168 h 309"/>
                <a:gd name="T4" fmla="*/ 222 w 383"/>
                <a:gd name="T5" fmla="*/ 198 h 309"/>
                <a:gd name="T6" fmla="*/ 213 w 383"/>
                <a:gd name="T7" fmla="*/ 168 h 309"/>
                <a:gd name="T8" fmla="*/ 176 w 383"/>
                <a:gd name="T9" fmla="*/ 55 h 309"/>
                <a:gd name="T10" fmla="*/ 149 w 383"/>
                <a:gd name="T11" fmla="*/ 96 h 309"/>
                <a:gd name="T12" fmla="*/ 140 w 383"/>
                <a:gd name="T13" fmla="*/ 109 h 309"/>
                <a:gd name="T14" fmla="*/ 133 w 383"/>
                <a:gd name="T15" fmla="*/ 95 h 309"/>
                <a:gd name="T16" fmla="*/ 92 w 383"/>
                <a:gd name="T17" fmla="*/ 17 h 309"/>
                <a:gd name="T18" fmla="*/ 53 w 383"/>
                <a:gd name="T19" fmla="*/ 65 h 309"/>
                <a:gd name="T20" fmla="*/ 0 w 383"/>
                <a:gd name="T21" fmla="*/ 56 h 309"/>
                <a:gd name="T22" fmla="*/ 198 w 383"/>
                <a:gd name="T23" fmla="*/ 309 h 309"/>
                <a:gd name="T24" fmla="*/ 383 w 383"/>
                <a:gd name="T25" fmla="*/ 74 h 309"/>
                <a:gd name="T26" fmla="*/ 327 w 383"/>
                <a:gd name="T27" fmla="*/ 100 h 309"/>
                <a:gd name="T28" fmla="*/ 283 w 383"/>
                <a:gd name="T29" fmla="*/ 0 h 3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3" h="309">
                  <a:moveTo>
                    <a:pt x="283" y="0"/>
                  </a:moveTo>
                  <a:cubicBezTo>
                    <a:pt x="231" y="168"/>
                    <a:pt x="231" y="168"/>
                    <a:pt x="231" y="168"/>
                  </a:cubicBezTo>
                  <a:cubicBezTo>
                    <a:pt x="222" y="198"/>
                    <a:pt x="222" y="198"/>
                    <a:pt x="222" y="198"/>
                  </a:cubicBezTo>
                  <a:cubicBezTo>
                    <a:pt x="213" y="168"/>
                    <a:pt x="213" y="168"/>
                    <a:pt x="213" y="168"/>
                  </a:cubicBezTo>
                  <a:cubicBezTo>
                    <a:pt x="176" y="55"/>
                    <a:pt x="176" y="55"/>
                    <a:pt x="176" y="55"/>
                  </a:cubicBezTo>
                  <a:cubicBezTo>
                    <a:pt x="149" y="96"/>
                    <a:pt x="149" y="96"/>
                    <a:pt x="149" y="96"/>
                  </a:cubicBezTo>
                  <a:cubicBezTo>
                    <a:pt x="140" y="109"/>
                    <a:pt x="140" y="109"/>
                    <a:pt x="140" y="109"/>
                  </a:cubicBezTo>
                  <a:cubicBezTo>
                    <a:pt x="133" y="95"/>
                    <a:pt x="133" y="95"/>
                    <a:pt x="133" y="95"/>
                  </a:cubicBezTo>
                  <a:cubicBezTo>
                    <a:pt x="92" y="17"/>
                    <a:pt x="92" y="17"/>
                    <a:pt x="92" y="17"/>
                  </a:cubicBezTo>
                  <a:cubicBezTo>
                    <a:pt x="53" y="65"/>
                    <a:pt x="53" y="65"/>
                    <a:pt x="53" y="65"/>
                  </a:cubicBezTo>
                  <a:cubicBezTo>
                    <a:pt x="53" y="65"/>
                    <a:pt x="29" y="61"/>
                    <a:pt x="0" y="56"/>
                  </a:cubicBezTo>
                  <a:cubicBezTo>
                    <a:pt x="41" y="133"/>
                    <a:pt x="131" y="214"/>
                    <a:pt x="198" y="309"/>
                  </a:cubicBezTo>
                  <a:cubicBezTo>
                    <a:pt x="259" y="223"/>
                    <a:pt x="339" y="146"/>
                    <a:pt x="383" y="74"/>
                  </a:cubicBezTo>
                  <a:cubicBezTo>
                    <a:pt x="327" y="100"/>
                    <a:pt x="327" y="100"/>
                    <a:pt x="327" y="100"/>
                  </a:cubicBezTo>
                  <a:lnTo>
                    <a:pt x="283" y="0"/>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5" name="Freeform 101"/>
            <p:cNvSpPr>
              <a:spLocks/>
            </p:cNvSpPr>
            <p:nvPr/>
          </p:nvSpPr>
          <p:spPr bwMode="auto">
            <a:xfrm>
              <a:off x="599831" y="2220052"/>
              <a:ext cx="241032" cy="157057"/>
            </a:xfrm>
            <a:custGeom>
              <a:avLst/>
              <a:gdLst>
                <a:gd name="T0" fmla="*/ 112 w 447"/>
                <a:gd name="T1" fmla="*/ 152 h 291"/>
                <a:gd name="T2" fmla="*/ 121 w 447"/>
                <a:gd name="T3" fmla="*/ 141 h 291"/>
                <a:gd name="T4" fmla="*/ 128 w 447"/>
                <a:gd name="T5" fmla="*/ 154 h 291"/>
                <a:gd name="T6" fmla="*/ 167 w 447"/>
                <a:gd name="T7" fmla="*/ 229 h 291"/>
                <a:gd name="T8" fmla="*/ 196 w 447"/>
                <a:gd name="T9" fmla="*/ 186 h 291"/>
                <a:gd name="T10" fmla="*/ 208 w 447"/>
                <a:gd name="T11" fmla="*/ 169 h 291"/>
                <a:gd name="T12" fmla="*/ 214 w 447"/>
                <a:gd name="T13" fmla="*/ 189 h 291"/>
                <a:gd name="T14" fmla="*/ 247 w 447"/>
                <a:gd name="T15" fmla="*/ 291 h 291"/>
                <a:gd name="T16" fmla="*/ 297 w 447"/>
                <a:gd name="T17" fmla="*/ 127 h 291"/>
                <a:gd name="T18" fmla="*/ 305 w 447"/>
                <a:gd name="T19" fmla="*/ 102 h 291"/>
                <a:gd name="T20" fmla="*/ 315 w 447"/>
                <a:gd name="T21" fmla="*/ 126 h 291"/>
                <a:gd name="T22" fmla="*/ 361 w 447"/>
                <a:gd name="T23" fmla="*/ 231 h 291"/>
                <a:gd name="T24" fmla="*/ 425 w 447"/>
                <a:gd name="T25" fmla="*/ 205 h 291"/>
                <a:gd name="T26" fmla="*/ 441 w 447"/>
                <a:gd name="T27" fmla="*/ 115 h 291"/>
                <a:gd name="T28" fmla="*/ 422 w 447"/>
                <a:gd name="T29" fmla="*/ 69 h 291"/>
                <a:gd name="T30" fmla="*/ 223 w 447"/>
                <a:gd name="T31" fmla="*/ 117 h 291"/>
                <a:gd name="T32" fmla="*/ 238 w 447"/>
                <a:gd name="T33" fmla="*/ 137 h 291"/>
                <a:gd name="T34" fmla="*/ 223 w 447"/>
                <a:gd name="T35" fmla="*/ 117 h 291"/>
                <a:gd name="T36" fmla="*/ 207 w 447"/>
                <a:gd name="T37" fmla="*/ 137 h 291"/>
                <a:gd name="T38" fmla="*/ 223 w 447"/>
                <a:gd name="T39" fmla="*/ 117 h 291"/>
                <a:gd name="T40" fmla="*/ 24 w 447"/>
                <a:gd name="T41" fmla="*/ 73 h 291"/>
                <a:gd name="T42" fmla="*/ 4 w 447"/>
                <a:gd name="T43" fmla="*/ 120 h 291"/>
                <a:gd name="T44" fmla="*/ 14 w 447"/>
                <a:gd name="T45" fmla="*/ 194 h 291"/>
                <a:gd name="T46" fmla="*/ 69 w 447"/>
                <a:gd name="T47" fmla="*/ 204 h 291"/>
                <a:gd name="T48" fmla="*/ 112 w 447"/>
                <a:gd name="T49" fmla="*/ 152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7" h="291">
                  <a:moveTo>
                    <a:pt x="112" y="152"/>
                  </a:moveTo>
                  <a:cubicBezTo>
                    <a:pt x="121" y="141"/>
                    <a:pt x="121" y="141"/>
                    <a:pt x="121" y="141"/>
                  </a:cubicBezTo>
                  <a:cubicBezTo>
                    <a:pt x="128" y="154"/>
                    <a:pt x="128" y="154"/>
                    <a:pt x="128" y="154"/>
                  </a:cubicBezTo>
                  <a:cubicBezTo>
                    <a:pt x="167" y="229"/>
                    <a:pt x="167" y="229"/>
                    <a:pt x="167" y="229"/>
                  </a:cubicBezTo>
                  <a:cubicBezTo>
                    <a:pt x="196" y="186"/>
                    <a:pt x="196" y="186"/>
                    <a:pt x="196" y="186"/>
                  </a:cubicBezTo>
                  <a:cubicBezTo>
                    <a:pt x="208" y="169"/>
                    <a:pt x="208" y="169"/>
                    <a:pt x="208" y="169"/>
                  </a:cubicBezTo>
                  <a:cubicBezTo>
                    <a:pt x="214" y="189"/>
                    <a:pt x="214" y="189"/>
                    <a:pt x="214" y="189"/>
                  </a:cubicBezTo>
                  <a:cubicBezTo>
                    <a:pt x="247" y="291"/>
                    <a:pt x="247" y="291"/>
                    <a:pt x="247" y="291"/>
                  </a:cubicBezTo>
                  <a:cubicBezTo>
                    <a:pt x="297" y="127"/>
                    <a:pt x="297" y="127"/>
                    <a:pt x="297" y="127"/>
                  </a:cubicBezTo>
                  <a:cubicBezTo>
                    <a:pt x="305" y="102"/>
                    <a:pt x="305" y="102"/>
                    <a:pt x="305" y="102"/>
                  </a:cubicBezTo>
                  <a:cubicBezTo>
                    <a:pt x="315" y="126"/>
                    <a:pt x="315" y="126"/>
                    <a:pt x="315" y="126"/>
                  </a:cubicBezTo>
                  <a:cubicBezTo>
                    <a:pt x="361" y="231"/>
                    <a:pt x="361" y="231"/>
                    <a:pt x="361" y="231"/>
                  </a:cubicBezTo>
                  <a:cubicBezTo>
                    <a:pt x="425" y="205"/>
                    <a:pt x="425" y="205"/>
                    <a:pt x="425" y="205"/>
                  </a:cubicBezTo>
                  <a:cubicBezTo>
                    <a:pt x="440" y="174"/>
                    <a:pt x="447" y="145"/>
                    <a:pt x="441" y="115"/>
                  </a:cubicBezTo>
                  <a:cubicBezTo>
                    <a:pt x="437" y="94"/>
                    <a:pt x="431" y="79"/>
                    <a:pt x="422" y="69"/>
                  </a:cubicBezTo>
                  <a:cubicBezTo>
                    <a:pt x="361" y="0"/>
                    <a:pt x="295" y="31"/>
                    <a:pt x="223" y="117"/>
                  </a:cubicBezTo>
                  <a:cubicBezTo>
                    <a:pt x="228" y="124"/>
                    <a:pt x="234" y="130"/>
                    <a:pt x="238" y="137"/>
                  </a:cubicBezTo>
                  <a:cubicBezTo>
                    <a:pt x="233" y="130"/>
                    <a:pt x="228" y="123"/>
                    <a:pt x="223" y="117"/>
                  </a:cubicBezTo>
                  <a:cubicBezTo>
                    <a:pt x="218" y="123"/>
                    <a:pt x="212" y="130"/>
                    <a:pt x="207" y="137"/>
                  </a:cubicBezTo>
                  <a:cubicBezTo>
                    <a:pt x="212" y="130"/>
                    <a:pt x="217" y="124"/>
                    <a:pt x="223" y="117"/>
                  </a:cubicBezTo>
                  <a:cubicBezTo>
                    <a:pt x="151" y="31"/>
                    <a:pt x="85" y="4"/>
                    <a:pt x="24" y="73"/>
                  </a:cubicBezTo>
                  <a:cubicBezTo>
                    <a:pt x="15" y="84"/>
                    <a:pt x="8" y="99"/>
                    <a:pt x="4" y="120"/>
                  </a:cubicBezTo>
                  <a:cubicBezTo>
                    <a:pt x="0" y="144"/>
                    <a:pt x="4" y="169"/>
                    <a:pt x="14" y="194"/>
                  </a:cubicBezTo>
                  <a:cubicBezTo>
                    <a:pt x="44" y="199"/>
                    <a:pt x="69" y="204"/>
                    <a:pt x="69" y="204"/>
                  </a:cubicBezTo>
                  <a:cubicBezTo>
                    <a:pt x="69" y="204"/>
                    <a:pt x="112" y="152"/>
                    <a:pt x="112" y="152"/>
                  </a:cubicBez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6" name="Freeform 102"/>
            <p:cNvSpPr>
              <a:spLocks/>
            </p:cNvSpPr>
            <p:nvPr/>
          </p:nvSpPr>
          <p:spPr bwMode="auto">
            <a:xfrm>
              <a:off x="566922" y="2324227"/>
              <a:ext cx="45846" cy="12483"/>
            </a:xfrm>
            <a:custGeom>
              <a:avLst/>
              <a:gdLst>
                <a:gd name="T0" fmla="*/ 202 w 202"/>
                <a:gd name="T1" fmla="*/ 55 h 55"/>
                <a:gd name="T2" fmla="*/ 0 w 202"/>
                <a:gd name="T3" fmla="*/ 55 h 55"/>
                <a:gd name="T4" fmla="*/ 0 w 202"/>
                <a:gd name="T5" fmla="*/ 0 h 55"/>
                <a:gd name="T6" fmla="*/ 174 w 202"/>
                <a:gd name="T7" fmla="*/ 0 h 55"/>
                <a:gd name="T8" fmla="*/ 202 w 202"/>
                <a:gd name="T9" fmla="*/ 55 h 55"/>
              </a:gdLst>
              <a:ahLst/>
              <a:cxnLst>
                <a:cxn ang="0">
                  <a:pos x="T0" y="T1"/>
                </a:cxn>
                <a:cxn ang="0">
                  <a:pos x="T2" y="T3"/>
                </a:cxn>
                <a:cxn ang="0">
                  <a:pos x="T4" y="T5"/>
                </a:cxn>
                <a:cxn ang="0">
                  <a:pos x="T6" y="T7"/>
                </a:cxn>
                <a:cxn ang="0">
                  <a:pos x="T8" y="T9"/>
                </a:cxn>
              </a:cxnLst>
              <a:rect l="0" t="0" r="r" b="b"/>
              <a:pathLst>
                <a:path w="202" h="55">
                  <a:moveTo>
                    <a:pt x="202" y="55"/>
                  </a:moveTo>
                  <a:lnTo>
                    <a:pt x="0" y="55"/>
                  </a:lnTo>
                  <a:lnTo>
                    <a:pt x="0" y="0"/>
                  </a:lnTo>
                  <a:lnTo>
                    <a:pt x="174" y="0"/>
                  </a:lnTo>
                  <a:lnTo>
                    <a:pt x="202" y="55"/>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17" name="Freeform 103"/>
            <p:cNvSpPr>
              <a:spLocks/>
            </p:cNvSpPr>
            <p:nvPr/>
          </p:nvSpPr>
          <p:spPr bwMode="auto">
            <a:xfrm>
              <a:off x="822480" y="2331263"/>
              <a:ext cx="45846" cy="12937"/>
            </a:xfrm>
            <a:custGeom>
              <a:avLst/>
              <a:gdLst>
                <a:gd name="T0" fmla="*/ 0 w 202"/>
                <a:gd name="T1" fmla="*/ 57 h 57"/>
                <a:gd name="T2" fmla="*/ 202 w 202"/>
                <a:gd name="T3" fmla="*/ 55 h 57"/>
                <a:gd name="T4" fmla="*/ 202 w 202"/>
                <a:gd name="T5" fmla="*/ 0 h 57"/>
                <a:gd name="T6" fmla="*/ 28 w 202"/>
                <a:gd name="T7" fmla="*/ 0 h 57"/>
                <a:gd name="T8" fmla="*/ 0 w 202"/>
                <a:gd name="T9" fmla="*/ 57 h 57"/>
              </a:gdLst>
              <a:ahLst/>
              <a:cxnLst>
                <a:cxn ang="0">
                  <a:pos x="T0" y="T1"/>
                </a:cxn>
                <a:cxn ang="0">
                  <a:pos x="T2" y="T3"/>
                </a:cxn>
                <a:cxn ang="0">
                  <a:pos x="T4" y="T5"/>
                </a:cxn>
                <a:cxn ang="0">
                  <a:pos x="T6" y="T7"/>
                </a:cxn>
                <a:cxn ang="0">
                  <a:pos x="T8" y="T9"/>
                </a:cxn>
              </a:cxnLst>
              <a:rect l="0" t="0" r="r" b="b"/>
              <a:pathLst>
                <a:path w="202" h="57">
                  <a:moveTo>
                    <a:pt x="0" y="57"/>
                  </a:moveTo>
                  <a:lnTo>
                    <a:pt x="202" y="55"/>
                  </a:lnTo>
                  <a:lnTo>
                    <a:pt x="202" y="0"/>
                  </a:lnTo>
                  <a:lnTo>
                    <a:pt x="28" y="0"/>
                  </a:lnTo>
                  <a:lnTo>
                    <a:pt x="0" y="57"/>
                  </a:lnTo>
                  <a:close/>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grpSp>
        <p:nvGrpSpPr>
          <p:cNvPr id="18" name="Gruppieren 28"/>
          <p:cNvGrpSpPr/>
          <p:nvPr/>
        </p:nvGrpSpPr>
        <p:grpSpPr>
          <a:xfrm>
            <a:off x="518308" y="4029475"/>
            <a:ext cx="579447" cy="654133"/>
            <a:chOff x="566922" y="4020580"/>
            <a:chExt cx="485669" cy="548268"/>
          </a:xfrm>
          <a:solidFill>
            <a:schemeClr val="accent6">
              <a:lumMod val="75000"/>
            </a:schemeClr>
          </a:solidFill>
        </p:grpSpPr>
        <p:sp>
          <p:nvSpPr>
            <p:cNvPr id="19" name="Freeform 64"/>
            <p:cNvSpPr>
              <a:spLocks noEditPoints="1"/>
            </p:cNvSpPr>
            <p:nvPr/>
          </p:nvSpPr>
          <p:spPr bwMode="auto">
            <a:xfrm>
              <a:off x="566922" y="4020580"/>
              <a:ext cx="396240" cy="548268"/>
            </a:xfrm>
            <a:custGeom>
              <a:avLst/>
              <a:gdLst>
                <a:gd name="T0" fmla="*/ 483 w 508"/>
                <a:gd name="T1" fmla="*/ 597 h 702"/>
                <a:gd name="T2" fmla="*/ 483 w 508"/>
                <a:gd name="T3" fmla="*/ 597 h 702"/>
                <a:gd name="T4" fmla="*/ 439 w 508"/>
                <a:gd name="T5" fmla="*/ 592 h 702"/>
                <a:gd name="T6" fmla="*/ 36 w 508"/>
                <a:gd name="T7" fmla="*/ 592 h 702"/>
                <a:gd name="T8" fmla="*/ 36 w 508"/>
                <a:gd name="T9" fmla="*/ 110 h 702"/>
                <a:gd name="T10" fmla="*/ 472 w 508"/>
                <a:gd name="T11" fmla="*/ 110 h 702"/>
                <a:gd name="T12" fmla="*/ 472 w 508"/>
                <a:gd name="T13" fmla="*/ 326 h 702"/>
                <a:gd name="T14" fmla="*/ 504 w 508"/>
                <a:gd name="T15" fmla="*/ 316 h 702"/>
                <a:gd name="T16" fmla="*/ 508 w 508"/>
                <a:gd name="T17" fmla="*/ 316 h 702"/>
                <a:gd name="T18" fmla="*/ 508 w 508"/>
                <a:gd name="T19" fmla="*/ 54 h 702"/>
                <a:gd name="T20" fmla="*/ 455 w 508"/>
                <a:gd name="T21" fmla="*/ 0 h 702"/>
                <a:gd name="T22" fmla="*/ 54 w 508"/>
                <a:gd name="T23" fmla="*/ 0 h 702"/>
                <a:gd name="T24" fmla="*/ 0 w 508"/>
                <a:gd name="T25" fmla="*/ 54 h 702"/>
                <a:gd name="T26" fmla="*/ 0 w 508"/>
                <a:gd name="T27" fmla="*/ 648 h 702"/>
                <a:gd name="T28" fmla="*/ 54 w 508"/>
                <a:gd name="T29" fmla="*/ 702 h 702"/>
                <a:gd name="T30" fmla="*/ 455 w 508"/>
                <a:gd name="T31" fmla="*/ 702 h 702"/>
                <a:gd name="T32" fmla="*/ 508 w 508"/>
                <a:gd name="T33" fmla="*/ 648 h 702"/>
                <a:gd name="T34" fmla="*/ 508 w 508"/>
                <a:gd name="T35" fmla="*/ 596 h 702"/>
                <a:gd name="T36" fmla="*/ 497 w 508"/>
                <a:gd name="T37" fmla="*/ 597 h 702"/>
                <a:gd name="T38" fmla="*/ 483 w 508"/>
                <a:gd name="T39" fmla="*/ 597 h 702"/>
                <a:gd name="T40" fmla="*/ 254 w 508"/>
                <a:gd name="T41" fmla="*/ 663 h 702"/>
                <a:gd name="T42" fmla="*/ 231 w 508"/>
                <a:gd name="T43" fmla="*/ 641 h 702"/>
                <a:gd name="T44" fmla="*/ 254 w 508"/>
                <a:gd name="T45" fmla="*/ 618 h 702"/>
                <a:gd name="T46" fmla="*/ 277 w 508"/>
                <a:gd name="T47" fmla="*/ 641 h 702"/>
                <a:gd name="T48" fmla="*/ 254 w 508"/>
                <a:gd name="T49" fmla="*/ 663 h 702"/>
                <a:gd name="T50" fmla="*/ 254 w 508"/>
                <a:gd name="T51" fmla="*/ 663 h 702"/>
                <a:gd name="T52" fmla="*/ 254 w 508"/>
                <a:gd name="T53" fmla="*/ 663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08" h="702">
                  <a:moveTo>
                    <a:pt x="483" y="597"/>
                  </a:moveTo>
                  <a:cubicBezTo>
                    <a:pt x="483" y="597"/>
                    <a:pt x="483" y="597"/>
                    <a:pt x="483" y="597"/>
                  </a:cubicBezTo>
                  <a:cubicBezTo>
                    <a:pt x="469" y="597"/>
                    <a:pt x="454" y="596"/>
                    <a:pt x="439" y="592"/>
                  </a:cubicBezTo>
                  <a:cubicBezTo>
                    <a:pt x="36" y="592"/>
                    <a:pt x="36" y="592"/>
                    <a:pt x="36" y="592"/>
                  </a:cubicBezTo>
                  <a:cubicBezTo>
                    <a:pt x="36" y="110"/>
                    <a:pt x="36" y="110"/>
                    <a:pt x="36" y="110"/>
                  </a:cubicBezTo>
                  <a:cubicBezTo>
                    <a:pt x="472" y="110"/>
                    <a:pt x="472" y="110"/>
                    <a:pt x="472" y="110"/>
                  </a:cubicBezTo>
                  <a:cubicBezTo>
                    <a:pt x="472" y="326"/>
                    <a:pt x="472" y="326"/>
                    <a:pt x="472" y="326"/>
                  </a:cubicBezTo>
                  <a:cubicBezTo>
                    <a:pt x="483" y="321"/>
                    <a:pt x="494" y="318"/>
                    <a:pt x="504" y="316"/>
                  </a:cubicBezTo>
                  <a:cubicBezTo>
                    <a:pt x="506" y="316"/>
                    <a:pt x="507" y="316"/>
                    <a:pt x="508" y="316"/>
                  </a:cubicBezTo>
                  <a:cubicBezTo>
                    <a:pt x="508" y="54"/>
                    <a:pt x="508" y="54"/>
                    <a:pt x="508" y="54"/>
                  </a:cubicBezTo>
                  <a:cubicBezTo>
                    <a:pt x="508" y="25"/>
                    <a:pt x="484" y="0"/>
                    <a:pt x="455" y="0"/>
                  </a:cubicBezTo>
                  <a:cubicBezTo>
                    <a:pt x="54" y="0"/>
                    <a:pt x="54" y="0"/>
                    <a:pt x="54" y="0"/>
                  </a:cubicBezTo>
                  <a:cubicBezTo>
                    <a:pt x="24" y="0"/>
                    <a:pt x="0" y="25"/>
                    <a:pt x="0" y="54"/>
                  </a:cubicBezTo>
                  <a:cubicBezTo>
                    <a:pt x="0" y="648"/>
                    <a:pt x="0" y="648"/>
                    <a:pt x="0" y="648"/>
                  </a:cubicBezTo>
                  <a:cubicBezTo>
                    <a:pt x="0" y="678"/>
                    <a:pt x="24" y="702"/>
                    <a:pt x="54" y="702"/>
                  </a:cubicBezTo>
                  <a:cubicBezTo>
                    <a:pt x="455" y="702"/>
                    <a:pt x="455" y="702"/>
                    <a:pt x="455" y="702"/>
                  </a:cubicBezTo>
                  <a:cubicBezTo>
                    <a:pt x="484" y="702"/>
                    <a:pt x="508" y="678"/>
                    <a:pt x="508" y="648"/>
                  </a:cubicBezTo>
                  <a:cubicBezTo>
                    <a:pt x="508" y="596"/>
                    <a:pt x="508" y="596"/>
                    <a:pt x="508" y="596"/>
                  </a:cubicBezTo>
                  <a:cubicBezTo>
                    <a:pt x="505" y="596"/>
                    <a:pt x="501" y="596"/>
                    <a:pt x="497" y="597"/>
                  </a:cubicBezTo>
                  <a:cubicBezTo>
                    <a:pt x="493" y="597"/>
                    <a:pt x="488" y="597"/>
                    <a:pt x="483" y="597"/>
                  </a:cubicBezTo>
                  <a:close/>
                  <a:moveTo>
                    <a:pt x="254" y="663"/>
                  </a:moveTo>
                  <a:cubicBezTo>
                    <a:pt x="242" y="663"/>
                    <a:pt x="231" y="653"/>
                    <a:pt x="231" y="641"/>
                  </a:cubicBezTo>
                  <a:cubicBezTo>
                    <a:pt x="231" y="628"/>
                    <a:pt x="242" y="618"/>
                    <a:pt x="254" y="618"/>
                  </a:cubicBezTo>
                  <a:cubicBezTo>
                    <a:pt x="267" y="618"/>
                    <a:pt x="277" y="628"/>
                    <a:pt x="277" y="641"/>
                  </a:cubicBezTo>
                  <a:cubicBezTo>
                    <a:pt x="277" y="653"/>
                    <a:pt x="267" y="663"/>
                    <a:pt x="254" y="663"/>
                  </a:cubicBezTo>
                  <a:close/>
                  <a:moveTo>
                    <a:pt x="254" y="663"/>
                  </a:moveTo>
                  <a:cubicBezTo>
                    <a:pt x="254" y="663"/>
                    <a:pt x="254" y="663"/>
                    <a:pt x="254" y="663"/>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0" name="Freeform 65"/>
            <p:cNvSpPr>
              <a:spLocks noEditPoints="1"/>
            </p:cNvSpPr>
            <p:nvPr/>
          </p:nvSpPr>
          <p:spPr bwMode="auto">
            <a:xfrm>
              <a:off x="771233" y="4246216"/>
              <a:ext cx="281358" cy="229075"/>
            </a:xfrm>
            <a:custGeom>
              <a:avLst/>
              <a:gdLst>
                <a:gd name="T0" fmla="*/ 353 w 360"/>
                <a:gd name="T1" fmla="*/ 162 h 293"/>
                <a:gd name="T2" fmla="*/ 308 w 360"/>
                <a:gd name="T3" fmla="*/ 72 h 293"/>
                <a:gd name="T4" fmla="*/ 238 w 360"/>
                <a:gd name="T5" fmla="*/ 44 h 293"/>
                <a:gd name="T6" fmla="*/ 174 w 360"/>
                <a:gd name="T7" fmla="*/ 76 h 293"/>
                <a:gd name="T8" fmla="*/ 140 w 360"/>
                <a:gd name="T9" fmla="*/ 107 h 293"/>
                <a:gd name="T10" fmla="*/ 71 w 360"/>
                <a:gd name="T11" fmla="*/ 35 h 293"/>
                <a:gd name="T12" fmla="*/ 20 w 360"/>
                <a:gd name="T13" fmla="*/ 16 h 293"/>
                <a:gd name="T14" fmla="*/ 29 w 360"/>
                <a:gd name="T15" fmla="*/ 67 h 293"/>
                <a:gd name="T16" fmla="*/ 142 w 360"/>
                <a:gd name="T17" fmla="*/ 205 h 293"/>
                <a:gd name="T18" fmla="*/ 141 w 360"/>
                <a:gd name="T19" fmla="*/ 207 h 293"/>
                <a:gd name="T20" fmla="*/ 86 w 360"/>
                <a:gd name="T21" fmla="*/ 191 h 293"/>
                <a:gd name="T22" fmla="*/ 44 w 360"/>
                <a:gd name="T23" fmla="*/ 191 h 293"/>
                <a:gd name="T24" fmla="*/ 38 w 360"/>
                <a:gd name="T25" fmla="*/ 203 h 293"/>
                <a:gd name="T26" fmla="*/ 51 w 360"/>
                <a:gd name="T27" fmla="*/ 223 h 293"/>
                <a:gd name="T28" fmla="*/ 51 w 360"/>
                <a:gd name="T29" fmla="*/ 224 h 293"/>
                <a:gd name="T30" fmla="*/ 143 w 360"/>
                <a:gd name="T31" fmla="*/ 278 h 293"/>
                <a:gd name="T32" fmla="*/ 227 w 360"/>
                <a:gd name="T33" fmla="*/ 291 h 293"/>
                <a:gd name="T34" fmla="*/ 319 w 360"/>
                <a:gd name="T35" fmla="*/ 255 h 293"/>
                <a:gd name="T36" fmla="*/ 353 w 360"/>
                <a:gd name="T37" fmla="*/ 162 h 293"/>
                <a:gd name="T38" fmla="*/ 353 w 360"/>
                <a:gd name="T39" fmla="*/ 162 h 293"/>
                <a:gd name="T40" fmla="*/ 353 w 360"/>
                <a:gd name="T41" fmla="*/ 162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60" h="293">
                  <a:moveTo>
                    <a:pt x="353" y="162"/>
                  </a:moveTo>
                  <a:cubicBezTo>
                    <a:pt x="346" y="124"/>
                    <a:pt x="322" y="89"/>
                    <a:pt x="308" y="72"/>
                  </a:cubicBezTo>
                  <a:cubicBezTo>
                    <a:pt x="290" y="48"/>
                    <a:pt x="266" y="39"/>
                    <a:pt x="238" y="44"/>
                  </a:cubicBezTo>
                  <a:cubicBezTo>
                    <a:pt x="218" y="47"/>
                    <a:pt x="197" y="58"/>
                    <a:pt x="174" y="76"/>
                  </a:cubicBezTo>
                  <a:cubicBezTo>
                    <a:pt x="158" y="88"/>
                    <a:pt x="146" y="101"/>
                    <a:pt x="140" y="107"/>
                  </a:cubicBezTo>
                  <a:cubicBezTo>
                    <a:pt x="127" y="95"/>
                    <a:pt x="89" y="57"/>
                    <a:pt x="71" y="35"/>
                  </a:cubicBezTo>
                  <a:cubicBezTo>
                    <a:pt x="61" y="24"/>
                    <a:pt x="37" y="0"/>
                    <a:pt x="20" y="16"/>
                  </a:cubicBezTo>
                  <a:cubicBezTo>
                    <a:pt x="0" y="35"/>
                    <a:pt x="29" y="66"/>
                    <a:pt x="29" y="67"/>
                  </a:cubicBezTo>
                  <a:cubicBezTo>
                    <a:pt x="142" y="205"/>
                    <a:pt x="142" y="205"/>
                    <a:pt x="142" y="205"/>
                  </a:cubicBezTo>
                  <a:cubicBezTo>
                    <a:pt x="142" y="206"/>
                    <a:pt x="141" y="206"/>
                    <a:pt x="141" y="207"/>
                  </a:cubicBezTo>
                  <a:cubicBezTo>
                    <a:pt x="130" y="215"/>
                    <a:pt x="98" y="199"/>
                    <a:pt x="86" y="191"/>
                  </a:cubicBezTo>
                  <a:cubicBezTo>
                    <a:pt x="74" y="183"/>
                    <a:pt x="54" y="183"/>
                    <a:pt x="44" y="191"/>
                  </a:cubicBezTo>
                  <a:cubicBezTo>
                    <a:pt x="40" y="194"/>
                    <a:pt x="38" y="199"/>
                    <a:pt x="38" y="203"/>
                  </a:cubicBezTo>
                  <a:cubicBezTo>
                    <a:pt x="38" y="210"/>
                    <a:pt x="42" y="217"/>
                    <a:pt x="51" y="223"/>
                  </a:cubicBezTo>
                  <a:cubicBezTo>
                    <a:pt x="51" y="223"/>
                    <a:pt x="51" y="224"/>
                    <a:pt x="51" y="224"/>
                  </a:cubicBezTo>
                  <a:cubicBezTo>
                    <a:pt x="64" y="235"/>
                    <a:pt x="98" y="262"/>
                    <a:pt x="143" y="278"/>
                  </a:cubicBezTo>
                  <a:cubicBezTo>
                    <a:pt x="172" y="289"/>
                    <a:pt x="201" y="293"/>
                    <a:pt x="227" y="291"/>
                  </a:cubicBezTo>
                  <a:cubicBezTo>
                    <a:pt x="260" y="289"/>
                    <a:pt x="291" y="276"/>
                    <a:pt x="319" y="255"/>
                  </a:cubicBezTo>
                  <a:cubicBezTo>
                    <a:pt x="349" y="231"/>
                    <a:pt x="360" y="200"/>
                    <a:pt x="353" y="162"/>
                  </a:cubicBezTo>
                  <a:close/>
                  <a:moveTo>
                    <a:pt x="353" y="162"/>
                  </a:moveTo>
                  <a:cubicBezTo>
                    <a:pt x="353" y="162"/>
                    <a:pt x="353" y="162"/>
                    <a:pt x="353" y="162"/>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1" name="Freeform 66"/>
            <p:cNvSpPr>
              <a:spLocks noEditPoints="1"/>
            </p:cNvSpPr>
            <p:nvPr/>
          </p:nvSpPr>
          <p:spPr bwMode="auto">
            <a:xfrm>
              <a:off x="668046" y="4179488"/>
              <a:ext cx="123137" cy="26141"/>
            </a:xfrm>
            <a:custGeom>
              <a:avLst/>
              <a:gdLst>
                <a:gd name="T0" fmla="*/ 141 w 157"/>
                <a:gd name="T1" fmla="*/ 0 h 34"/>
                <a:gd name="T2" fmla="*/ 16 w 157"/>
                <a:gd name="T3" fmla="*/ 0 h 34"/>
                <a:gd name="T4" fmla="*/ 0 w 157"/>
                <a:gd name="T5" fmla="*/ 17 h 34"/>
                <a:gd name="T6" fmla="*/ 16 w 157"/>
                <a:gd name="T7" fmla="*/ 34 h 34"/>
                <a:gd name="T8" fmla="*/ 141 w 157"/>
                <a:gd name="T9" fmla="*/ 34 h 34"/>
                <a:gd name="T10" fmla="*/ 157 w 157"/>
                <a:gd name="T11" fmla="*/ 17 h 34"/>
                <a:gd name="T12" fmla="*/ 141 w 157"/>
                <a:gd name="T13" fmla="*/ 0 h 34"/>
                <a:gd name="T14" fmla="*/ 141 w 157"/>
                <a:gd name="T15" fmla="*/ 0 h 34"/>
                <a:gd name="T16" fmla="*/ 141 w 157"/>
                <a:gd name="T17" fmla="*/ 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34">
                  <a:moveTo>
                    <a:pt x="141" y="0"/>
                  </a:moveTo>
                  <a:cubicBezTo>
                    <a:pt x="16" y="0"/>
                    <a:pt x="16" y="0"/>
                    <a:pt x="16" y="0"/>
                  </a:cubicBezTo>
                  <a:cubicBezTo>
                    <a:pt x="7" y="0"/>
                    <a:pt x="0" y="8"/>
                    <a:pt x="0" y="17"/>
                  </a:cubicBezTo>
                  <a:cubicBezTo>
                    <a:pt x="0" y="26"/>
                    <a:pt x="7" y="34"/>
                    <a:pt x="16" y="34"/>
                  </a:cubicBezTo>
                  <a:cubicBezTo>
                    <a:pt x="141" y="34"/>
                    <a:pt x="141" y="34"/>
                    <a:pt x="141" y="34"/>
                  </a:cubicBezTo>
                  <a:cubicBezTo>
                    <a:pt x="150" y="34"/>
                    <a:pt x="157" y="26"/>
                    <a:pt x="157" y="17"/>
                  </a:cubicBezTo>
                  <a:cubicBezTo>
                    <a:pt x="157" y="8"/>
                    <a:pt x="150" y="0"/>
                    <a:pt x="141" y="0"/>
                  </a:cubicBezTo>
                  <a:close/>
                  <a:moveTo>
                    <a:pt x="141" y="0"/>
                  </a:moveTo>
                  <a:cubicBezTo>
                    <a:pt x="141" y="0"/>
                    <a:pt x="141" y="0"/>
                    <a:pt x="141" y="0"/>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2" name="Freeform 67"/>
            <p:cNvSpPr>
              <a:spLocks noEditPoints="1"/>
            </p:cNvSpPr>
            <p:nvPr/>
          </p:nvSpPr>
          <p:spPr bwMode="auto">
            <a:xfrm>
              <a:off x="668046" y="4228330"/>
              <a:ext cx="123137" cy="26141"/>
            </a:xfrm>
            <a:custGeom>
              <a:avLst/>
              <a:gdLst>
                <a:gd name="T0" fmla="*/ 157 w 157"/>
                <a:gd name="T1" fmla="*/ 16 h 33"/>
                <a:gd name="T2" fmla="*/ 141 w 157"/>
                <a:gd name="T3" fmla="*/ 0 h 33"/>
                <a:gd name="T4" fmla="*/ 16 w 157"/>
                <a:gd name="T5" fmla="*/ 0 h 33"/>
                <a:gd name="T6" fmla="*/ 0 w 157"/>
                <a:gd name="T7" fmla="*/ 16 h 33"/>
                <a:gd name="T8" fmla="*/ 16 w 157"/>
                <a:gd name="T9" fmla="*/ 33 h 33"/>
                <a:gd name="T10" fmla="*/ 141 w 157"/>
                <a:gd name="T11" fmla="*/ 33 h 33"/>
                <a:gd name="T12" fmla="*/ 157 w 157"/>
                <a:gd name="T13" fmla="*/ 16 h 33"/>
                <a:gd name="T14" fmla="*/ 157 w 157"/>
                <a:gd name="T15" fmla="*/ 16 h 33"/>
                <a:gd name="T16" fmla="*/ 157 w 157"/>
                <a:gd name="T17" fmla="*/ 16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7" h="33">
                  <a:moveTo>
                    <a:pt x="157" y="16"/>
                  </a:moveTo>
                  <a:cubicBezTo>
                    <a:pt x="157" y="7"/>
                    <a:pt x="150" y="0"/>
                    <a:pt x="141" y="0"/>
                  </a:cubicBezTo>
                  <a:cubicBezTo>
                    <a:pt x="16" y="0"/>
                    <a:pt x="16" y="0"/>
                    <a:pt x="16" y="0"/>
                  </a:cubicBezTo>
                  <a:cubicBezTo>
                    <a:pt x="7" y="0"/>
                    <a:pt x="0" y="7"/>
                    <a:pt x="0" y="16"/>
                  </a:cubicBezTo>
                  <a:cubicBezTo>
                    <a:pt x="0" y="25"/>
                    <a:pt x="7" y="33"/>
                    <a:pt x="16" y="33"/>
                  </a:cubicBezTo>
                  <a:cubicBezTo>
                    <a:pt x="141" y="33"/>
                    <a:pt x="141" y="33"/>
                    <a:pt x="141" y="33"/>
                  </a:cubicBezTo>
                  <a:cubicBezTo>
                    <a:pt x="150" y="33"/>
                    <a:pt x="157" y="25"/>
                    <a:pt x="157" y="16"/>
                  </a:cubicBezTo>
                  <a:close/>
                  <a:moveTo>
                    <a:pt x="157" y="16"/>
                  </a:moveTo>
                  <a:cubicBezTo>
                    <a:pt x="157" y="16"/>
                    <a:pt x="157" y="16"/>
                    <a:pt x="157" y="16"/>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3" name="Freeform 68"/>
            <p:cNvSpPr>
              <a:spLocks noEditPoints="1"/>
            </p:cNvSpPr>
            <p:nvPr/>
          </p:nvSpPr>
          <p:spPr bwMode="auto">
            <a:xfrm>
              <a:off x="668046" y="4276484"/>
              <a:ext cx="74295" cy="26141"/>
            </a:xfrm>
            <a:custGeom>
              <a:avLst/>
              <a:gdLst>
                <a:gd name="T0" fmla="*/ 79 w 95"/>
                <a:gd name="T1" fmla="*/ 33 h 33"/>
                <a:gd name="T2" fmla="*/ 95 w 95"/>
                <a:gd name="T3" fmla="*/ 16 h 33"/>
                <a:gd name="T4" fmla="*/ 79 w 95"/>
                <a:gd name="T5" fmla="*/ 0 h 33"/>
                <a:gd name="T6" fmla="*/ 16 w 95"/>
                <a:gd name="T7" fmla="*/ 0 h 33"/>
                <a:gd name="T8" fmla="*/ 0 w 95"/>
                <a:gd name="T9" fmla="*/ 16 h 33"/>
                <a:gd name="T10" fmla="*/ 16 w 95"/>
                <a:gd name="T11" fmla="*/ 33 h 33"/>
                <a:gd name="T12" fmla="*/ 79 w 95"/>
                <a:gd name="T13" fmla="*/ 33 h 33"/>
                <a:gd name="T14" fmla="*/ 79 w 95"/>
                <a:gd name="T15" fmla="*/ 33 h 33"/>
                <a:gd name="T16" fmla="*/ 79 w 95"/>
                <a:gd name="T17"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5" h="33">
                  <a:moveTo>
                    <a:pt x="79" y="33"/>
                  </a:moveTo>
                  <a:cubicBezTo>
                    <a:pt x="88" y="33"/>
                    <a:pt x="95" y="26"/>
                    <a:pt x="95" y="16"/>
                  </a:cubicBezTo>
                  <a:cubicBezTo>
                    <a:pt x="95" y="7"/>
                    <a:pt x="88" y="0"/>
                    <a:pt x="79" y="0"/>
                  </a:cubicBezTo>
                  <a:cubicBezTo>
                    <a:pt x="16" y="0"/>
                    <a:pt x="16" y="0"/>
                    <a:pt x="16" y="0"/>
                  </a:cubicBezTo>
                  <a:cubicBezTo>
                    <a:pt x="7" y="0"/>
                    <a:pt x="0" y="7"/>
                    <a:pt x="0" y="16"/>
                  </a:cubicBezTo>
                  <a:cubicBezTo>
                    <a:pt x="0" y="26"/>
                    <a:pt x="7" y="33"/>
                    <a:pt x="16" y="33"/>
                  </a:cubicBezTo>
                  <a:lnTo>
                    <a:pt x="79" y="33"/>
                  </a:lnTo>
                  <a:close/>
                  <a:moveTo>
                    <a:pt x="79" y="33"/>
                  </a:moveTo>
                  <a:cubicBezTo>
                    <a:pt x="79" y="33"/>
                    <a:pt x="79" y="33"/>
                    <a:pt x="79" y="33"/>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4" name="Freeform 69"/>
            <p:cNvSpPr>
              <a:spLocks noEditPoints="1"/>
            </p:cNvSpPr>
            <p:nvPr/>
          </p:nvSpPr>
          <p:spPr bwMode="auto">
            <a:xfrm>
              <a:off x="619204" y="4128582"/>
              <a:ext cx="220821" cy="284797"/>
            </a:xfrm>
            <a:custGeom>
              <a:avLst/>
              <a:gdLst>
                <a:gd name="T0" fmla="*/ 196 w 283"/>
                <a:gd name="T1" fmla="*/ 332 h 365"/>
                <a:gd name="T2" fmla="*/ 34 w 283"/>
                <a:gd name="T3" fmla="*/ 332 h 365"/>
                <a:gd name="T4" fmla="*/ 34 w 283"/>
                <a:gd name="T5" fmla="*/ 34 h 365"/>
                <a:gd name="T6" fmla="*/ 249 w 283"/>
                <a:gd name="T7" fmla="*/ 34 h 365"/>
                <a:gd name="T8" fmla="*/ 249 w 283"/>
                <a:gd name="T9" fmla="*/ 126 h 365"/>
                <a:gd name="T10" fmla="*/ 283 w 283"/>
                <a:gd name="T11" fmla="*/ 162 h 365"/>
                <a:gd name="T12" fmla="*/ 283 w 283"/>
                <a:gd name="T13" fmla="*/ 17 h 365"/>
                <a:gd name="T14" fmla="*/ 266 w 283"/>
                <a:gd name="T15" fmla="*/ 0 h 365"/>
                <a:gd name="T16" fmla="*/ 17 w 283"/>
                <a:gd name="T17" fmla="*/ 0 h 365"/>
                <a:gd name="T18" fmla="*/ 0 w 283"/>
                <a:gd name="T19" fmla="*/ 17 h 365"/>
                <a:gd name="T20" fmla="*/ 0 w 283"/>
                <a:gd name="T21" fmla="*/ 349 h 365"/>
                <a:gd name="T22" fmla="*/ 17 w 283"/>
                <a:gd name="T23" fmla="*/ 365 h 365"/>
                <a:gd name="T24" fmla="*/ 213 w 283"/>
                <a:gd name="T25" fmla="*/ 365 h 365"/>
                <a:gd name="T26" fmla="*/ 196 w 283"/>
                <a:gd name="T27" fmla="*/ 332 h 365"/>
                <a:gd name="T28" fmla="*/ 267 w 283"/>
                <a:gd name="T29" fmla="*/ 279 h 365"/>
                <a:gd name="T30" fmla="*/ 267 w 283"/>
                <a:gd name="T31" fmla="*/ 279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3" h="365">
                  <a:moveTo>
                    <a:pt x="196" y="332"/>
                  </a:moveTo>
                  <a:cubicBezTo>
                    <a:pt x="34" y="332"/>
                    <a:pt x="34" y="332"/>
                    <a:pt x="34" y="332"/>
                  </a:cubicBezTo>
                  <a:cubicBezTo>
                    <a:pt x="34" y="34"/>
                    <a:pt x="34" y="34"/>
                    <a:pt x="34" y="34"/>
                  </a:cubicBezTo>
                  <a:cubicBezTo>
                    <a:pt x="249" y="34"/>
                    <a:pt x="249" y="34"/>
                    <a:pt x="249" y="34"/>
                  </a:cubicBezTo>
                  <a:cubicBezTo>
                    <a:pt x="249" y="126"/>
                    <a:pt x="249" y="126"/>
                    <a:pt x="249" y="126"/>
                  </a:cubicBezTo>
                  <a:cubicBezTo>
                    <a:pt x="283" y="162"/>
                    <a:pt x="283" y="162"/>
                    <a:pt x="283" y="162"/>
                  </a:cubicBezTo>
                  <a:cubicBezTo>
                    <a:pt x="283" y="17"/>
                    <a:pt x="283" y="17"/>
                    <a:pt x="283" y="17"/>
                  </a:cubicBezTo>
                  <a:cubicBezTo>
                    <a:pt x="283" y="8"/>
                    <a:pt x="275" y="0"/>
                    <a:pt x="266" y="0"/>
                  </a:cubicBezTo>
                  <a:cubicBezTo>
                    <a:pt x="17" y="0"/>
                    <a:pt x="17" y="0"/>
                    <a:pt x="17" y="0"/>
                  </a:cubicBezTo>
                  <a:cubicBezTo>
                    <a:pt x="8" y="0"/>
                    <a:pt x="0" y="8"/>
                    <a:pt x="0" y="17"/>
                  </a:cubicBezTo>
                  <a:cubicBezTo>
                    <a:pt x="0" y="349"/>
                    <a:pt x="0" y="349"/>
                    <a:pt x="0" y="349"/>
                  </a:cubicBezTo>
                  <a:cubicBezTo>
                    <a:pt x="0" y="358"/>
                    <a:pt x="8" y="365"/>
                    <a:pt x="17" y="365"/>
                  </a:cubicBezTo>
                  <a:cubicBezTo>
                    <a:pt x="213" y="365"/>
                    <a:pt x="213" y="365"/>
                    <a:pt x="213" y="365"/>
                  </a:cubicBezTo>
                  <a:lnTo>
                    <a:pt x="196" y="332"/>
                  </a:lnTo>
                  <a:close/>
                  <a:moveTo>
                    <a:pt x="267" y="279"/>
                  </a:moveTo>
                  <a:cubicBezTo>
                    <a:pt x="267" y="279"/>
                    <a:pt x="267" y="279"/>
                    <a:pt x="267" y="279"/>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sp>
          <p:nvSpPr>
            <p:cNvPr id="25" name="Freeform 70"/>
            <p:cNvSpPr>
              <a:spLocks noEditPoints="1"/>
            </p:cNvSpPr>
            <p:nvPr/>
          </p:nvSpPr>
          <p:spPr bwMode="auto">
            <a:xfrm>
              <a:off x="658415" y="4324638"/>
              <a:ext cx="102500" cy="53657"/>
            </a:xfrm>
            <a:custGeom>
              <a:avLst/>
              <a:gdLst>
                <a:gd name="T0" fmla="*/ 66 w 132"/>
                <a:gd name="T1" fmla="*/ 49 h 69"/>
                <a:gd name="T2" fmla="*/ 73 w 132"/>
                <a:gd name="T3" fmla="*/ 54 h 69"/>
                <a:gd name="T4" fmla="*/ 81 w 132"/>
                <a:gd name="T5" fmla="*/ 52 h 69"/>
                <a:gd name="T6" fmla="*/ 124 w 132"/>
                <a:gd name="T7" fmla="*/ 53 h 69"/>
                <a:gd name="T8" fmla="*/ 124 w 132"/>
                <a:gd name="T9" fmla="*/ 41 h 69"/>
                <a:gd name="T10" fmla="*/ 79 w 132"/>
                <a:gd name="T11" fmla="*/ 39 h 69"/>
                <a:gd name="T12" fmla="*/ 78 w 132"/>
                <a:gd name="T13" fmla="*/ 36 h 69"/>
                <a:gd name="T14" fmla="*/ 68 w 132"/>
                <a:gd name="T15" fmla="*/ 30 h 69"/>
                <a:gd name="T16" fmla="*/ 67 w 132"/>
                <a:gd name="T17" fmla="*/ 28 h 69"/>
                <a:gd name="T18" fmla="*/ 63 w 132"/>
                <a:gd name="T19" fmla="*/ 25 h 69"/>
                <a:gd name="T20" fmla="*/ 67 w 132"/>
                <a:gd name="T21" fmla="*/ 3 h 69"/>
                <a:gd name="T22" fmla="*/ 62 w 132"/>
                <a:gd name="T23" fmla="*/ 0 h 69"/>
                <a:gd name="T24" fmla="*/ 41 w 132"/>
                <a:gd name="T25" fmla="*/ 14 h 69"/>
                <a:gd name="T26" fmla="*/ 5 w 132"/>
                <a:gd name="T27" fmla="*/ 56 h 69"/>
                <a:gd name="T28" fmla="*/ 15 w 132"/>
                <a:gd name="T29" fmla="*/ 63 h 69"/>
                <a:gd name="T30" fmla="*/ 48 w 132"/>
                <a:gd name="T31" fmla="*/ 25 h 69"/>
                <a:gd name="T32" fmla="*/ 39 w 132"/>
                <a:gd name="T33" fmla="*/ 38 h 69"/>
                <a:gd name="T34" fmla="*/ 50 w 132"/>
                <a:gd name="T35" fmla="*/ 45 h 69"/>
                <a:gd name="T36" fmla="*/ 54 w 132"/>
                <a:gd name="T37" fmla="*/ 41 h 69"/>
                <a:gd name="T38" fmla="*/ 53 w 132"/>
                <a:gd name="T39" fmla="*/ 43 h 69"/>
                <a:gd name="T40" fmla="*/ 53 w 132"/>
                <a:gd name="T41" fmla="*/ 43 h 69"/>
                <a:gd name="T42" fmla="*/ 52 w 132"/>
                <a:gd name="T43" fmla="*/ 44 h 69"/>
                <a:gd name="T44" fmla="*/ 63 w 132"/>
                <a:gd name="T45" fmla="*/ 49 h 69"/>
                <a:gd name="T46" fmla="*/ 66 w 132"/>
                <a:gd name="T47" fmla="*/ 45 h 69"/>
                <a:gd name="T48" fmla="*/ 66 w 132"/>
                <a:gd name="T49" fmla="*/ 49 h 69"/>
                <a:gd name="T50" fmla="*/ 66 w 132"/>
                <a:gd name="T51" fmla="*/ 49 h 69"/>
                <a:gd name="T52" fmla="*/ 66 w 132"/>
                <a:gd name="T53" fmla="*/ 4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2" h="69">
                  <a:moveTo>
                    <a:pt x="66" y="49"/>
                  </a:moveTo>
                  <a:cubicBezTo>
                    <a:pt x="67" y="52"/>
                    <a:pt x="71" y="53"/>
                    <a:pt x="73" y="54"/>
                  </a:cubicBezTo>
                  <a:cubicBezTo>
                    <a:pt x="76" y="55"/>
                    <a:pt x="79" y="53"/>
                    <a:pt x="81" y="52"/>
                  </a:cubicBezTo>
                  <a:cubicBezTo>
                    <a:pt x="93" y="46"/>
                    <a:pt x="110" y="53"/>
                    <a:pt x="124" y="53"/>
                  </a:cubicBezTo>
                  <a:cubicBezTo>
                    <a:pt x="132" y="53"/>
                    <a:pt x="132" y="41"/>
                    <a:pt x="124" y="41"/>
                  </a:cubicBezTo>
                  <a:cubicBezTo>
                    <a:pt x="108" y="41"/>
                    <a:pt x="95" y="37"/>
                    <a:pt x="79" y="39"/>
                  </a:cubicBezTo>
                  <a:cubicBezTo>
                    <a:pt x="79" y="39"/>
                    <a:pt x="79" y="37"/>
                    <a:pt x="78" y="36"/>
                  </a:cubicBezTo>
                  <a:cubicBezTo>
                    <a:pt x="75" y="31"/>
                    <a:pt x="71" y="29"/>
                    <a:pt x="68" y="30"/>
                  </a:cubicBezTo>
                  <a:cubicBezTo>
                    <a:pt x="67" y="29"/>
                    <a:pt x="67" y="29"/>
                    <a:pt x="67" y="28"/>
                  </a:cubicBezTo>
                  <a:cubicBezTo>
                    <a:pt x="66" y="26"/>
                    <a:pt x="64" y="26"/>
                    <a:pt x="63" y="25"/>
                  </a:cubicBezTo>
                  <a:cubicBezTo>
                    <a:pt x="67" y="18"/>
                    <a:pt x="70" y="10"/>
                    <a:pt x="67" y="3"/>
                  </a:cubicBezTo>
                  <a:cubicBezTo>
                    <a:pt x="66" y="1"/>
                    <a:pt x="64" y="0"/>
                    <a:pt x="62" y="0"/>
                  </a:cubicBezTo>
                  <a:cubicBezTo>
                    <a:pt x="54" y="0"/>
                    <a:pt x="46" y="8"/>
                    <a:pt x="41" y="14"/>
                  </a:cubicBezTo>
                  <a:cubicBezTo>
                    <a:pt x="28" y="27"/>
                    <a:pt x="16" y="42"/>
                    <a:pt x="5" y="56"/>
                  </a:cubicBezTo>
                  <a:cubicBezTo>
                    <a:pt x="0" y="63"/>
                    <a:pt x="10" y="69"/>
                    <a:pt x="15" y="63"/>
                  </a:cubicBezTo>
                  <a:cubicBezTo>
                    <a:pt x="25" y="50"/>
                    <a:pt x="36" y="37"/>
                    <a:pt x="48" y="25"/>
                  </a:cubicBezTo>
                  <a:cubicBezTo>
                    <a:pt x="45" y="29"/>
                    <a:pt x="42" y="34"/>
                    <a:pt x="39" y="38"/>
                  </a:cubicBezTo>
                  <a:cubicBezTo>
                    <a:pt x="34" y="45"/>
                    <a:pt x="45" y="51"/>
                    <a:pt x="50" y="45"/>
                  </a:cubicBezTo>
                  <a:cubicBezTo>
                    <a:pt x="51" y="43"/>
                    <a:pt x="52" y="42"/>
                    <a:pt x="54" y="41"/>
                  </a:cubicBezTo>
                  <a:cubicBezTo>
                    <a:pt x="53" y="41"/>
                    <a:pt x="53" y="42"/>
                    <a:pt x="53" y="43"/>
                  </a:cubicBezTo>
                  <a:cubicBezTo>
                    <a:pt x="53" y="43"/>
                    <a:pt x="53" y="43"/>
                    <a:pt x="53" y="43"/>
                  </a:cubicBezTo>
                  <a:cubicBezTo>
                    <a:pt x="52" y="43"/>
                    <a:pt x="52" y="44"/>
                    <a:pt x="52" y="44"/>
                  </a:cubicBezTo>
                  <a:cubicBezTo>
                    <a:pt x="49" y="51"/>
                    <a:pt x="60" y="55"/>
                    <a:pt x="63" y="49"/>
                  </a:cubicBezTo>
                  <a:cubicBezTo>
                    <a:pt x="64" y="48"/>
                    <a:pt x="65" y="46"/>
                    <a:pt x="66" y="45"/>
                  </a:cubicBezTo>
                  <a:cubicBezTo>
                    <a:pt x="66" y="46"/>
                    <a:pt x="66" y="47"/>
                    <a:pt x="66" y="49"/>
                  </a:cubicBezTo>
                  <a:close/>
                  <a:moveTo>
                    <a:pt x="66" y="49"/>
                  </a:moveTo>
                  <a:cubicBezTo>
                    <a:pt x="66" y="49"/>
                    <a:pt x="66" y="49"/>
                    <a:pt x="66" y="49"/>
                  </a:cubicBezTo>
                </a:path>
              </a:pathLst>
            </a:custGeom>
            <a:grpFill/>
            <a:ln>
              <a:noFill/>
            </a:ln>
          </p:spPr>
          <p:txBody>
            <a:bodyPr vert="horz" wrap="square" lIns="91440" tIns="45720" rIns="91440" bIns="45720" numCol="1" anchor="t" anchorCtr="0" compatLnSpc="1">
              <a:prstTxWarp prst="textNoShape">
                <a:avLst/>
              </a:prstTxWarp>
            </a:bodyPr>
            <a:lstStyle/>
            <a:p>
              <a:endParaRPr lang="en-GB" dirty="0"/>
            </a:p>
          </p:txBody>
        </p:sp>
      </p:grpSp>
      <p:sp>
        <p:nvSpPr>
          <p:cNvPr id="26" name="Inhaltsplatzhalter 13"/>
          <p:cNvSpPr txBox="1">
            <a:spLocks/>
          </p:cNvSpPr>
          <p:nvPr/>
        </p:nvSpPr>
        <p:spPr>
          <a:xfrm>
            <a:off x="1427634" y="1495650"/>
            <a:ext cx="7408565" cy="361722"/>
          </a:xfrm>
          <a:prstGeom prst="rect">
            <a:avLst/>
          </a:prstGeom>
        </p:spPr>
        <p:txBody>
          <a:bodyPr vert="horz" wrap="square" lIns="0" tIns="0" rIns="0" bIns="90000" rtlCol="0" anchor="b" anchorCtr="0">
            <a:spAutoFit/>
          </a:bodyPr>
          <a:lstStyle>
            <a:lvl1pPr marL="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1pPr>
            <a:lvl2pPr marL="27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2pPr>
            <a:lvl3pPr marL="54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3pPr>
            <a:lvl4pPr marL="81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4pPr>
            <a:lvl5pPr marL="108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5pPr>
            <a:lvl6pPr marL="135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6pPr>
            <a:lvl7pPr marL="162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7pPr>
            <a:lvl8pPr marL="189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8pPr>
            <a:lvl9pPr marL="216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9pPr>
          </a:lstStyle>
          <a:p>
            <a:r>
              <a:rPr lang="en-GB" sz="1600" dirty="0" err="1" smtClean="0">
                <a:solidFill>
                  <a:schemeClr val="accent2"/>
                </a:solidFill>
              </a:rPr>
              <a:t>Duis</a:t>
            </a:r>
            <a:r>
              <a:rPr lang="en-GB" sz="1600" dirty="0" smtClean="0">
                <a:solidFill>
                  <a:schemeClr val="accent2"/>
                </a:solidFill>
              </a:rPr>
              <a:t> </a:t>
            </a:r>
            <a:r>
              <a:rPr lang="en-GB" sz="1600" dirty="0" err="1" smtClean="0">
                <a:solidFill>
                  <a:schemeClr val="accent2"/>
                </a:solidFill>
              </a:rPr>
              <a:t>autem</a:t>
            </a:r>
            <a:r>
              <a:rPr lang="en-GB" sz="1600" dirty="0" smtClean="0">
                <a:solidFill>
                  <a:schemeClr val="accent2"/>
                </a:solidFill>
              </a:rPr>
              <a:t> </a:t>
            </a:r>
            <a:r>
              <a:rPr lang="en-GB" sz="1600" dirty="0" err="1" smtClean="0">
                <a:solidFill>
                  <a:schemeClr val="accent2"/>
                </a:solidFill>
              </a:rPr>
              <a:t>vel</a:t>
            </a:r>
            <a:r>
              <a:rPr lang="en-GB" sz="1600" dirty="0" smtClean="0">
                <a:solidFill>
                  <a:schemeClr val="accent2"/>
                </a:solidFill>
              </a:rPr>
              <a:t> </a:t>
            </a:r>
            <a:r>
              <a:rPr lang="en-GB" sz="1600" dirty="0" err="1" smtClean="0">
                <a:solidFill>
                  <a:schemeClr val="accent2"/>
                </a:solidFill>
              </a:rPr>
              <a:t>eum</a:t>
            </a:r>
            <a:r>
              <a:rPr lang="en-GB" sz="1600" dirty="0" smtClean="0">
                <a:solidFill>
                  <a:schemeClr val="accent2"/>
                </a:solidFill>
              </a:rPr>
              <a:t> </a:t>
            </a:r>
            <a:r>
              <a:rPr lang="en-GB" sz="1600" dirty="0" err="1" smtClean="0">
                <a:solidFill>
                  <a:schemeClr val="accent2"/>
                </a:solidFill>
              </a:rPr>
              <a:t>iriure</a:t>
            </a:r>
            <a:endParaRPr lang="en-GB" sz="1600" dirty="0">
              <a:solidFill>
                <a:schemeClr val="accent2"/>
              </a:solidFill>
            </a:endParaRPr>
          </a:p>
        </p:txBody>
      </p:sp>
      <p:sp>
        <p:nvSpPr>
          <p:cNvPr id="27" name="Inhaltsplatzhalter 13"/>
          <p:cNvSpPr txBox="1">
            <a:spLocks/>
          </p:cNvSpPr>
          <p:nvPr/>
        </p:nvSpPr>
        <p:spPr>
          <a:xfrm>
            <a:off x="1427634" y="3514246"/>
            <a:ext cx="7408565" cy="361722"/>
          </a:xfrm>
          <a:prstGeom prst="rect">
            <a:avLst/>
          </a:prstGeom>
        </p:spPr>
        <p:txBody>
          <a:bodyPr vert="horz" wrap="square" lIns="0" tIns="0" rIns="0" bIns="90000" rtlCol="0" anchor="b" anchorCtr="0">
            <a:spAutoFit/>
          </a:bodyPr>
          <a:lstStyle>
            <a:lvl1pPr marL="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1pPr>
            <a:lvl2pPr marL="27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2pPr>
            <a:lvl3pPr marL="54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3pPr>
            <a:lvl4pPr marL="81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4pPr>
            <a:lvl5pPr marL="108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5pPr>
            <a:lvl6pPr marL="135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6pPr>
            <a:lvl7pPr marL="162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7pPr>
            <a:lvl8pPr marL="189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8pPr>
            <a:lvl9pPr marL="216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9pPr>
          </a:lstStyle>
          <a:p>
            <a:r>
              <a:rPr lang="en-GB" sz="1600" dirty="0" err="1" smtClean="0">
                <a:solidFill>
                  <a:schemeClr val="accent6"/>
                </a:solidFill>
              </a:rPr>
              <a:t>Duis</a:t>
            </a:r>
            <a:r>
              <a:rPr lang="en-GB" sz="1600" dirty="0" smtClean="0">
                <a:solidFill>
                  <a:schemeClr val="accent6"/>
                </a:solidFill>
              </a:rPr>
              <a:t> </a:t>
            </a:r>
            <a:r>
              <a:rPr lang="en-GB" sz="1600" dirty="0" err="1" smtClean="0">
                <a:solidFill>
                  <a:schemeClr val="accent6"/>
                </a:solidFill>
              </a:rPr>
              <a:t>autem</a:t>
            </a:r>
            <a:r>
              <a:rPr lang="en-GB" sz="1600" dirty="0" smtClean="0">
                <a:solidFill>
                  <a:schemeClr val="accent6"/>
                </a:solidFill>
              </a:rPr>
              <a:t> </a:t>
            </a:r>
            <a:r>
              <a:rPr lang="en-GB" sz="1600" dirty="0" err="1" smtClean="0">
                <a:solidFill>
                  <a:schemeClr val="accent6"/>
                </a:solidFill>
              </a:rPr>
              <a:t>vel</a:t>
            </a:r>
            <a:r>
              <a:rPr lang="en-GB" sz="1600" dirty="0" smtClean="0">
                <a:solidFill>
                  <a:schemeClr val="accent6"/>
                </a:solidFill>
              </a:rPr>
              <a:t> </a:t>
            </a:r>
            <a:r>
              <a:rPr lang="en-GB" sz="1600" dirty="0" err="1" smtClean="0">
                <a:solidFill>
                  <a:schemeClr val="accent6"/>
                </a:solidFill>
              </a:rPr>
              <a:t>eum</a:t>
            </a:r>
            <a:r>
              <a:rPr lang="en-GB" sz="1600" dirty="0" smtClean="0">
                <a:solidFill>
                  <a:schemeClr val="accent6"/>
                </a:solidFill>
              </a:rPr>
              <a:t> </a:t>
            </a:r>
            <a:r>
              <a:rPr lang="en-GB" sz="1600" dirty="0" err="1" smtClean="0">
                <a:solidFill>
                  <a:schemeClr val="accent6"/>
                </a:solidFill>
              </a:rPr>
              <a:t>iriure</a:t>
            </a:r>
            <a:endParaRPr lang="en-GB" sz="1600" dirty="0">
              <a:solidFill>
                <a:schemeClr val="accent6"/>
              </a:solidFill>
            </a:endParaRPr>
          </a:p>
        </p:txBody>
      </p:sp>
      <p:sp>
        <p:nvSpPr>
          <p:cNvPr id="28" name="Textfeld 17"/>
          <p:cNvSpPr txBox="1"/>
          <p:nvPr/>
        </p:nvSpPr>
        <p:spPr>
          <a:xfrm>
            <a:off x="1009457" y="1022510"/>
            <a:ext cx="384721" cy="914096"/>
          </a:xfrm>
          <a:prstGeom prst="rect">
            <a:avLst/>
          </a:prstGeom>
          <a:noFill/>
          <a:effectLst/>
        </p:spPr>
        <p:txBody>
          <a:bodyPr wrap="none" lIns="0" tIns="0" rIns="0" bIns="0" rtlCol="0">
            <a:spAutoFit/>
          </a:bodyPr>
          <a:lstStyle/>
          <a:p>
            <a:pPr>
              <a:lnSpc>
                <a:spcPct val="110000"/>
              </a:lnSpc>
            </a:pPr>
            <a:r>
              <a:rPr lang="en-GB" sz="5400" dirty="0" smtClean="0">
                <a:solidFill>
                  <a:schemeClr val="accent2"/>
                </a:solidFill>
              </a:rPr>
              <a:t>1</a:t>
            </a:r>
          </a:p>
        </p:txBody>
      </p:sp>
    </p:spTree>
    <p:extLst>
      <p:ext uri="{BB962C8B-B14F-4D97-AF65-F5344CB8AC3E}">
        <p14:creationId xmlns:p14="http://schemas.microsoft.com/office/powerpoint/2010/main" val="280697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Duis</a:t>
            </a:r>
            <a:r>
              <a:rPr lang="en-GB" dirty="0"/>
              <a:t> </a:t>
            </a:r>
            <a:r>
              <a:rPr lang="en-GB" dirty="0" err="1"/>
              <a:t>autem</a:t>
            </a:r>
            <a:r>
              <a:rPr lang="en-GB" dirty="0"/>
              <a:t>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br>
              <a:rPr lang="en-GB" dirty="0"/>
            </a:br>
            <a:r>
              <a:rPr lang="en-GB" dirty="0" err="1"/>
              <a:t>esse</a:t>
            </a:r>
            <a:r>
              <a:rPr lang="en-GB" dirty="0"/>
              <a:t> </a:t>
            </a:r>
            <a:r>
              <a:rPr lang="en-GB" dirty="0" err="1"/>
              <a:t>molestie</a:t>
            </a:r>
            <a:r>
              <a:rPr lang="en-GB" dirty="0"/>
              <a:t> </a:t>
            </a:r>
            <a:r>
              <a:rPr lang="en-GB" dirty="0" err="1"/>
              <a:t>consequat</a:t>
            </a:r>
            <a:r>
              <a:rPr lang="en-GB" dirty="0"/>
              <a:t>, </a:t>
            </a:r>
            <a:r>
              <a:rPr lang="en-GB" dirty="0" err="1"/>
              <a:t>eu</a:t>
            </a:r>
            <a:r>
              <a:rPr lang="en-GB" dirty="0"/>
              <a:t> </a:t>
            </a:r>
            <a:r>
              <a:rPr lang="en-GB" dirty="0" err="1"/>
              <a:t>feugiat</a:t>
            </a:r>
            <a:r>
              <a:rPr lang="en-GB" dirty="0"/>
              <a:t> </a:t>
            </a:r>
            <a:r>
              <a:rPr lang="en-GB" dirty="0" err="1"/>
              <a:t>nulla</a:t>
            </a:r>
            <a:r>
              <a:rPr lang="en-GB" dirty="0"/>
              <a:t> </a:t>
            </a:r>
            <a:r>
              <a:rPr lang="en-GB" dirty="0" err="1"/>
              <a:t>facilisis</a:t>
            </a:r>
            <a:r>
              <a:rPr lang="en-GB" dirty="0"/>
              <a:t>. </a:t>
            </a:r>
          </a:p>
        </p:txBody>
      </p:sp>
      <p:sp>
        <p:nvSpPr>
          <p:cNvPr id="3" name="Date Placeholder 2"/>
          <p:cNvSpPr>
            <a:spLocks noGrp="1"/>
          </p:cNvSpPr>
          <p:nvPr>
            <p:ph type="dt" sz="half" idx="10"/>
          </p:nvPr>
        </p:nvSpPr>
        <p:spPr/>
        <p:txBody>
          <a:bodyPr/>
          <a:lstStyle/>
          <a:p>
            <a:fld id="{CC65E10B-4810-4EF5-854B-8072A9FA88A1}"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59</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20" name="Freihandform 60"/>
          <p:cNvSpPr/>
          <p:nvPr/>
        </p:nvSpPr>
        <p:spPr>
          <a:xfrm>
            <a:off x="306000" y="1206070"/>
            <a:ext cx="600602" cy="598743"/>
          </a:xfrm>
          <a:custGeom>
            <a:avLst/>
            <a:gdLst>
              <a:gd name="connsiteX0" fmla="*/ 793609 w 793609"/>
              <a:gd name="connsiteY0" fmla="*/ 0 h 791153"/>
              <a:gd name="connsiteX1" fmla="*/ 793609 w 793609"/>
              <a:gd name="connsiteY1" fmla="*/ 505452 h 791153"/>
              <a:gd name="connsiteX2" fmla="*/ 785443 w 793609"/>
              <a:gd name="connsiteY2" fmla="*/ 506275 h 791153"/>
              <a:gd name="connsiteX3" fmla="*/ 508734 w 793609"/>
              <a:gd name="connsiteY3" fmla="*/ 782984 h 791153"/>
              <a:gd name="connsiteX4" fmla="*/ 507910 w 793609"/>
              <a:gd name="connsiteY4" fmla="*/ 791153 h 791153"/>
              <a:gd name="connsiteX5" fmla="*/ 0 w 793609"/>
              <a:gd name="connsiteY5" fmla="*/ 791153 h 791153"/>
              <a:gd name="connsiteX6" fmla="*/ 7843 w 793609"/>
              <a:gd name="connsiteY6" fmla="*/ 702264 h 791153"/>
              <a:gd name="connsiteX7" fmla="*/ 681769 w 793609"/>
              <a:gd name="connsiteY7" fmla="*/ 11275 h 791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609" h="791153">
                <a:moveTo>
                  <a:pt x="793609" y="0"/>
                </a:moveTo>
                <a:lnTo>
                  <a:pt x="793609" y="505452"/>
                </a:lnTo>
                <a:lnTo>
                  <a:pt x="785443" y="506275"/>
                </a:lnTo>
                <a:cubicBezTo>
                  <a:pt x="646551" y="534696"/>
                  <a:pt x="537155" y="644092"/>
                  <a:pt x="508734" y="782984"/>
                </a:cubicBezTo>
                <a:lnTo>
                  <a:pt x="507910" y="791153"/>
                </a:lnTo>
                <a:lnTo>
                  <a:pt x="0" y="791153"/>
                </a:lnTo>
                <a:lnTo>
                  <a:pt x="7843" y="702264"/>
                </a:lnTo>
                <a:cubicBezTo>
                  <a:pt x="69688" y="356035"/>
                  <a:pt x="338522" y="81514"/>
                  <a:pt x="681769" y="11275"/>
                </a:cubicBezTo>
                <a:close/>
              </a:path>
            </a:pathLst>
          </a:cu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21" name="Freihandform 61"/>
          <p:cNvSpPr/>
          <p:nvPr/>
        </p:nvSpPr>
        <p:spPr>
          <a:xfrm flipH="1">
            <a:off x="1002715" y="1206000"/>
            <a:ext cx="601291" cy="598812"/>
          </a:xfrm>
          <a:custGeom>
            <a:avLst/>
            <a:gdLst>
              <a:gd name="connsiteX0" fmla="*/ 794520 w 794520"/>
              <a:gd name="connsiteY0" fmla="*/ 0 h 791244"/>
              <a:gd name="connsiteX1" fmla="*/ 681769 w 794520"/>
              <a:gd name="connsiteY1" fmla="*/ 11366 h 791244"/>
              <a:gd name="connsiteX2" fmla="*/ 7843 w 794520"/>
              <a:gd name="connsiteY2" fmla="*/ 702355 h 791244"/>
              <a:gd name="connsiteX3" fmla="*/ 0 w 794520"/>
              <a:gd name="connsiteY3" fmla="*/ 791244 h 791244"/>
              <a:gd name="connsiteX4" fmla="*/ 508821 w 794520"/>
              <a:gd name="connsiteY4" fmla="*/ 791244 h 791244"/>
              <a:gd name="connsiteX5" fmla="*/ 509645 w 794520"/>
              <a:gd name="connsiteY5" fmla="*/ 783076 h 791244"/>
              <a:gd name="connsiteX6" fmla="*/ 786354 w 794520"/>
              <a:gd name="connsiteY6" fmla="*/ 506367 h 791244"/>
              <a:gd name="connsiteX7" fmla="*/ 794520 w 794520"/>
              <a:gd name="connsiteY7" fmla="*/ 505544 h 791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4520" h="791244">
                <a:moveTo>
                  <a:pt x="794520" y="0"/>
                </a:moveTo>
                <a:lnTo>
                  <a:pt x="681769" y="11366"/>
                </a:lnTo>
                <a:cubicBezTo>
                  <a:pt x="338522" y="81605"/>
                  <a:pt x="69688" y="356126"/>
                  <a:pt x="7843" y="702355"/>
                </a:cubicBezTo>
                <a:lnTo>
                  <a:pt x="0" y="791244"/>
                </a:lnTo>
                <a:lnTo>
                  <a:pt x="508821" y="791244"/>
                </a:lnTo>
                <a:lnTo>
                  <a:pt x="509645" y="783076"/>
                </a:lnTo>
                <a:cubicBezTo>
                  <a:pt x="538066" y="644184"/>
                  <a:pt x="647462" y="534788"/>
                  <a:pt x="786354" y="506367"/>
                </a:cubicBezTo>
                <a:lnTo>
                  <a:pt x="794520" y="505544"/>
                </a:lnTo>
                <a:close/>
              </a:path>
            </a:pathLst>
          </a:cu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22" name="Freihandform 63"/>
          <p:cNvSpPr/>
          <p:nvPr/>
        </p:nvSpPr>
        <p:spPr>
          <a:xfrm flipV="1">
            <a:off x="306604" y="1900924"/>
            <a:ext cx="599997" cy="599328"/>
          </a:xfrm>
          <a:custGeom>
            <a:avLst/>
            <a:gdLst>
              <a:gd name="connsiteX0" fmla="*/ 0 w 792811"/>
              <a:gd name="connsiteY0" fmla="*/ 791926 h 791926"/>
              <a:gd name="connsiteX1" fmla="*/ 507113 w 792811"/>
              <a:gd name="connsiteY1" fmla="*/ 791926 h 791926"/>
              <a:gd name="connsiteX2" fmla="*/ 507936 w 792811"/>
              <a:gd name="connsiteY2" fmla="*/ 783760 h 791926"/>
              <a:gd name="connsiteX3" fmla="*/ 784645 w 792811"/>
              <a:gd name="connsiteY3" fmla="*/ 507051 h 791926"/>
              <a:gd name="connsiteX4" fmla="*/ 792811 w 792811"/>
              <a:gd name="connsiteY4" fmla="*/ 506227 h 791926"/>
              <a:gd name="connsiteX5" fmla="*/ 792811 w 792811"/>
              <a:gd name="connsiteY5" fmla="*/ 0 h 791926"/>
              <a:gd name="connsiteX6" fmla="*/ 702078 w 792811"/>
              <a:gd name="connsiteY6" fmla="*/ 8006 h 791926"/>
              <a:gd name="connsiteX7" fmla="*/ 11089 w 792811"/>
              <a:gd name="connsiteY7" fmla="*/ 681932 h 79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2811" h="791926">
                <a:moveTo>
                  <a:pt x="0" y="791926"/>
                </a:moveTo>
                <a:lnTo>
                  <a:pt x="507113" y="791926"/>
                </a:lnTo>
                <a:lnTo>
                  <a:pt x="507936" y="783760"/>
                </a:lnTo>
                <a:cubicBezTo>
                  <a:pt x="536357" y="644868"/>
                  <a:pt x="645753" y="535472"/>
                  <a:pt x="784645" y="507051"/>
                </a:cubicBezTo>
                <a:lnTo>
                  <a:pt x="792811" y="506227"/>
                </a:lnTo>
                <a:lnTo>
                  <a:pt x="792811" y="0"/>
                </a:lnTo>
                <a:lnTo>
                  <a:pt x="702078" y="8006"/>
                </a:lnTo>
                <a:cubicBezTo>
                  <a:pt x="355849" y="69851"/>
                  <a:pt x="81327" y="338685"/>
                  <a:pt x="11089" y="681932"/>
                </a:cubicBezTo>
                <a:close/>
              </a:path>
            </a:pathLst>
          </a:cu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23" name="Freihandform 62"/>
          <p:cNvSpPr/>
          <p:nvPr/>
        </p:nvSpPr>
        <p:spPr>
          <a:xfrm flipH="1" flipV="1">
            <a:off x="1002715" y="1900925"/>
            <a:ext cx="600686" cy="599388"/>
          </a:xfrm>
          <a:custGeom>
            <a:avLst/>
            <a:gdLst>
              <a:gd name="connsiteX0" fmla="*/ 508023 w 793721"/>
              <a:gd name="connsiteY0" fmla="*/ 792005 h 792005"/>
              <a:gd name="connsiteX1" fmla="*/ 0 w 793721"/>
              <a:gd name="connsiteY1" fmla="*/ 792005 h 792005"/>
              <a:gd name="connsiteX2" fmla="*/ 11088 w 793721"/>
              <a:gd name="connsiteY2" fmla="*/ 682012 h 792005"/>
              <a:gd name="connsiteX3" fmla="*/ 702077 w 793721"/>
              <a:gd name="connsiteY3" fmla="*/ 8086 h 792005"/>
              <a:gd name="connsiteX4" fmla="*/ 793721 w 793721"/>
              <a:gd name="connsiteY4" fmla="*/ 0 h 792005"/>
              <a:gd name="connsiteX5" fmla="*/ 793721 w 793721"/>
              <a:gd name="connsiteY5" fmla="*/ 506309 h 792005"/>
              <a:gd name="connsiteX6" fmla="*/ 785555 w 793721"/>
              <a:gd name="connsiteY6" fmla="*/ 507132 h 792005"/>
              <a:gd name="connsiteX7" fmla="*/ 508846 w 793721"/>
              <a:gd name="connsiteY7" fmla="*/ 783841 h 792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3721" h="792005">
                <a:moveTo>
                  <a:pt x="508023" y="792005"/>
                </a:moveTo>
                <a:lnTo>
                  <a:pt x="0" y="792005"/>
                </a:lnTo>
                <a:lnTo>
                  <a:pt x="11088" y="682012"/>
                </a:lnTo>
                <a:cubicBezTo>
                  <a:pt x="81326" y="338765"/>
                  <a:pt x="355848" y="69931"/>
                  <a:pt x="702077" y="8086"/>
                </a:cubicBezTo>
                <a:lnTo>
                  <a:pt x="793721" y="0"/>
                </a:lnTo>
                <a:lnTo>
                  <a:pt x="793721" y="506309"/>
                </a:lnTo>
                <a:lnTo>
                  <a:pt x="785555" y="507132"/>
                </a:lnTo>
                <a:cubicBezTo>
                  <a:pt x="646663" y="535553"/>
                  <a:pt x="537267" y="644949"/>
                  <a:pt x="508846" y="783841"/>
                </a:cubicBezTo>
                <a:close/>
              </a:path>
            </a:pathLst>
          </a:custGeom>
          <a:solidFill>
            <a:schemeClr val="bg1">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cxnSp>
        <p:nvCxnSpPr>
          <p:cNvPr id="24" name="Gerader Verbinder 22"/>
          <p:cNvCxnSpPr/>
          <p:nvPr/>
        </p:nvCxnSpPr>
        <p:spPr>
          <a:xfrm>
            <a:off x="1897380" y="1804812"/>
            <a:ext cx="6939935"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25" name="Textfeld 74"/>
          <p:cNvSpPr txBox="1"/>
          <p:nvPr/>
        </p:nvSpPr>
        <p:spPr>
          <a:xfrm>
            <a:off x="1808928" y="1061661"/>
            <a:ext cx="343043" cy="812530"/>
          </a:xfrm>
          <a:prstGeom prst="rect">
            <a:avLst/>
          </a:prstGeom>
          <a:noFill/>
          <a:effectLst/>
        </p:spPr>
        <p:txBody>
          <a:bodyPr wrap="none" lIns="0" tIns="0" rIns="0" bIns="0" rtlCol="0">
            <a:spAutoFit/>
          </a:bodyPr>
          <a:lstStyle/>
          <a:p>
            <a:pPr>
              <a:lnSpc>
                <a:spcPct val="110000"/>
              </a:lnSpc>
            </a:pPr>
            <a:r>
              <a:rPr lang="en-GB" sz="4800" dirty="0" smtClean="0">
                <a:solidFill>
                  <a:schemeClr val="bg2"/>
                </a:solidFill>
              </a:rPr>
              <a:t>1</a:t>
            </a:r>
          </a:p>
        </p:txBody>
      </p:sp>
      <p:sp>
        <p:nvSpPr>
          <p:cNvPr id="26" name="Inhaltsplatzhalter 37"/>
          <p:cNvSpPr txBox="1">
            <a:spLocks/>
          </p:cNvSpPr>
          <p:nvPr/>
        </p:nvSpPr>
        <p:spPr>
          <a:xfrm>
            <a:off x="1882139" y="1804813"/>
            <a:ext cx="6955175" cy="955731"/>
          </a:xfrm>
          <a:prstGeom prst="rect">
            <a:avLst/>
          </a:prstGeom>
        </p:spPr>
        <p:txBody>
          <a:bodyPr vert="horz" wrap="square" lIns="0" tIns="9000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dirty="0" err="1" smtClean="0"/>
              <a:t>Dolor</a:t>
            </a:r>
            <a:r>
              <a:rPr lang="en-GB" dirty="0" smtClean="0"/>
              <a:t> in </a:t>
            </a:r>
            <a:r>
              <a:rPr lang="en-GB" dirty="0" err="1" smtClean="0"/>
              <a:t>hendrerit</a:t>
            </a:r>
            <a:r>
              <a:rPr lang="en-GB" dirty="0" smtClean="0"/>
              <a:t> in </a:t>
            </a:r>
            <a:r>
              <a:rPr lang="en-GB" dirty="0" err="1" smtClean="0"/>
              <a:t>vulputate</a:t>
            </a:r>
            <a:r>
              <a:rPr lang="en-GB" dirty="0" smtClean="0"/>
              <a:t> </a:t>
            </a:r>
            <a:r>
              <a:rPr lang="en-GB" dirty="0" err="1" smtClean="0"/>
              <a:t>velit</a:t>
            </a:r>
            <a:r>
              <a:rPr lang="en-GB" dirty="0" smtClean="0"/>
              <a:t> </a:t>
            </a:r>
            <a:r>
              <a:rPr lang="en-GB" dirty="0" err="1" smtClean="0"/>
              <a:t>esse</a:t>
            </a:r>
            <a:r>
              <a:rPr lang="en-GB" dirty="0" smtClean="0"/>
              <a:t>, </a:t>
            </a:r>
            <a:r>
              <a:rPr lang="en-GB" dirty="0" err="1" smtClean="0"/>
              <a:t>vel</a:t>
            </a:r>
            <a:r>
              <a:rPr lang="en-GB" dirty="0" smtClean="0"/>
              <a:t> </a:t>
            </a:r>
            <a:r>
              <a:rPr lang="en-GB" dirty="0" err="1" smtClean="0"/>
              <a:t>illum</a:t>
            </a:r>
            <a:r>
              <a:rPr lang="en-GB" dirty="0" smtClean="0"/>
              <a:t> </a:t>
            </a:r>
            <a:r>
              <a:rPr lang="en-GB" dirty="0" err="1" smtClean="0"/>
              <a:t>dolore</a:t>
            </a:r>
            <a:r>
              <a:rPr lang="en-GB" dirty="0" smtClean="0"/>
              <a:t> </a:t>
            </a:r>
            <a:r>
              <a:rPr lang="en-GB" dirty="0" err="1" smtClean="0"/>
              <a:t>eu</a:t>
            </a:r>
            <a:r>
              <a:rPr lang="en-GB" dirty="0" smtClean="0"/>
              <a:t> </a:t>
            </a:r>
            <a:r>
              <a:rPr lang="en-GB" dirty="0" err="1" smtClean="0"/>
              <a:t>feugiat</a:t>
            </a:r>
            <a:r>
              <a:rPr lang="en-GB" dirty="0" smtClean="0"/>
              <a:t>.</a:t>
            </a:r>
          </a:p>
          <a:p>
            <a:pPr marL="162000" indent="-162000"/>
            <a:r>
              <a:rPr lang="en-GB" dirty="0" smtClean="0"/>
              <a:t>At </a:t>
            </a:r>
            <a:r>
              <a:rPr lang="en-GB" dirty="0" err="1" smtClean="0"/>
              <a:t>vero</a:t>
            </a:r>
            <a:r>
              <a:rPr lang="en-GB" dirty="0" smtClean="0"/>
              <a:t> </a:t>
            </a:r>
            <a:r>
              <a:rPr lang="en-GB" dirty="0" err="1" smtClean="0"/>
              <a:t>eos</a:t>
            </a:r>
            <a:r>
              <a:rPr lang="en-GB" dirty="0" smtClean="0"/>
              <a:t> et </a:t>
            </a:r>
            <a:r>
              <a:rPr lang="en-GB" dirty="0" err="1" smtClean="0"/>
              <a:t>accusam</a:t>
            </a:r>
            <a:r>
              <a:rPr lang="en-GB" dirty="0" smtClean="0"/>
              <a:t> et </a:t>
            </a:r>
            <a:r>
              <a:rPr lang="en-GB" dirty="0" err="1" smtClean="0"/>
              <a:t>justo</a:t>
            </a:r>
            <a:r>
              <a:rPr lang="en-GB" dirty="0" smtClean="0"/>
              <a:t> duo </a:t>
            </a:r>
            <a:r>
              <a:rPr lang="en-GB" dirty="0" err="1" smtClean="0"/>
              <a:t>dolores</a:t>
            </a:r>
            <a:r>
              <a:rPr lang="en-GB" dirty="0" smtClean="0"/>
              <a:t> et </a:t>
            </a:r>
            <a:r>
              <a:rPr lang="en-GB" dirty="0" err="1" smtClean="0"/>
              <a:t>ea</a:t>
            </a:r>
            <a:r>
              <a:rPr lang="en-GB" dirty="0" smtClean="0"/>
              <a:t> </a:t>
            </a:r>
            <a:r>
              <a:rPr lang="en-GB" dirty="0" err="1" smtClean="0"/>
              <a:t>rebum</a:t>
            </a:r>
            <a:r>
              <a:rPr lang="en-GB" dirty="0" smtClean="0"/>
              <a:t>.</a:t>
            </a:r>
          </a:p>
          <a:p>
            <a:pPr marL="162000" indent="-162000"/>
            <a:r>
              <a:rPr lang="en-GB" dirty="0" smtClean="0"/>
              <a:t>Stet </a:t>
            </a:r>
            <a:r>
              <a:rPr lang="en-GB" dirty="0" err="1" smtClean="0"/>
              <a:t>clita</a:t>
            </a:r>
            <a:r>
              <a:rPr lang="en-GB" dirty="0" smtClean="0"/>
              <a:t> </a:t>
            </a:r>
            <a:r>
              <a:rPr lang="en-GB" dirty="0" err="1" smtClean="0"/>
              <a:t>kasd</a:t>
            </a:r>
            <a:r>
              <a:rPr lang="en-GB" dirty="0" smtClean="0"/>
              <a:t> </a:t>
            </a:r>
            <a:r>
              <a:rPr lang="en-GB" dirty="0" err="1" smtClean="0"/>
              <a:t>gubergren</a:t>
            </a:r>
            <a:r>
              <a:rPr lang="en-GB" dirty="0" smtClean="0"/>
              <a:t>, no sea </a:t>
            </a:r>
            <a:r>
              <a:rPr lang="en-GB" dirty="0" err="1" smtClean="0"/>
              <a:t>takimata</a:t>
            </a:r>
            <a:r>
              <a:rPr lang="en-GB" dirty="0" smtClean="0"/>
              <a:t> </a:t>
            </a:r>
            <a:r>
              <a:rPr lang="en-GB" dirty="0" err="1" smtClean="0"/>
              <a:t>sanctus</a:t>
            </a:r>
            <a:r>
              <a:rPr lang="en-GB" dirty="0" smtClean="0"/>
              <a:t> </a:t>
            </a:r>
            <a:r>
              <a:rPr lang="en-GB" dirty="0" err="1" smtClean="0"/>
              <a:t>est</a:t>
            </a:r>
            <a:r>
              <a:rPr lang="en-GB" dirty="0" smtClean="0"/>
              <a:t> </a:t>
            </a:r>
            <a:r>
              <a:rPr lang="en-GB" dirty="0" err="1" smtClean="0"/>
              <a:t>dolor</a:t>
            </a:r>
            <a:r>
              <a:rPr lang="en-GB" dirty="0" smtClean="0"/>
              <a:t> sit </a:t>
            </a:r>
            <a:r>
              <a:rPr lang="en-GB" dirty="0" err="1" smtClean="0"/>
              <a:t>amet</a:t>
            </a:r>
            <a:r>
              <a:rPr lang="en-GB" dirty="0" smtClean="0"/>
              <a:t>.</a:t>
            </a:r>
          </a:p>
        </p:txBody>
      </p:sp>
      <p:sp>
        <p:nvSpPr>
          <p:cNvPr id="27" name="Rechteck 30"/>
          <p:cNvSpPr/>
          <p:nvPr/>
        </p:nvSpPr>
        <p:spPr>
          <a:xfrm>
            <a:off x="2171812" y="1467712"/>
            <a:ext cx="2736327" cy="337100"/>
          </a:xfrm>
          <a:prstGeom prst="rect">
            <a:avLst/>
          </a:prstGeom>
        </p:spPr>
        <p:txBody>
          <a:bodyPr wrap="none" lIns="0" tIns="0" rIns="0" bIns="90000">
            <a:spAutoFit/>
          </a:bodyPr>
          <a:lstStyle/>
          <a:p>
            <a:r>
              <a:rPr lang="en-GB" sz="1600" dirty="0" err="1" smtClean="0">
                <a:solidFill>
                  <a:schemeClr val="bg2"/>
                </a:solidFill>
              </a:rPr>
              <a:t>Dolor</a:t>
            </a:r>
            <a:r>
              <a:rPr lang="en-GB" sz="1600" dirty="0" smtClean="0">
                <a:solidFill>
                  <a:schemeClr val="bg2"/>
                </a:solidFill>
              </a:rPr>
              <a:t> in </a:t>
            </a:r>
            <a:r>
              <a:rPr lang="en-GB" sz="1600" dirty="0" err="1" smtClean="0">
                <a:solidFill>
                  <a:schemeClr val="bg2"/>
                </a:solidFill>
              </a:rPr>
              <a:t>hendrerit</a:t>
            </a:r>
            <a:r>
              <a:rPr lang="en-GB" sz="1600" dirty="0" smtClean="0">
                <a:solidFill>
                  <a:schemeClr val="bg2"/>
                </a:solidFill>
              </a:rPr>
              <a:t> in </a:t>
            </a:r>
            <a:r>
              <a:rPr lang="en-GB" sz="1600" dirty="0" err="1" smtClean="0">
                <a:solidFill>
                  <a:schemeClr val="bg2"/>
                </a:solidFill>
              </a:rPr>
              <a:t>vulputate</a:t>
            </a:r>
            <a:r>
              <a:rPr lang="en-GB" sz="1600" dirty="0" smtClean="0">
                <a:solidFill>
                  <a:schemeClr val="bg2"/>
                </a:solidFill>
              </a:rPr>
              <a:t> </a:t>
            </a:r>
            <a:endParaRPr lang="en-GB" sz="1400" dirty="0">
              <a:solidFill>
                <a:schemeClr val="bg2"/>
              </a:solidFill>
            </a:endParaRPr>
          </a:p>
        </p:txBody>
      </p:sp>
      <p:graphicFrame>
        <p:nvGraphicFramePr>
          <p:cNvPr id="28" name="Tabelle 87"/>
          <p:cNvGraphicFramePr>
            <a:graphicFrameLocks noGrp="1"/>
          </p:cNvGraphicFramePr>
          <p:nvPr>
            <p:extLst>
              <p:ext uri="{D42A27DB-BD31-4B8C-83A1-F6EECF244321}">
                <p14:modId xmlns:p14="http://schemas.microsoft.com/office/powerpoint/2010/main" val="186885120"/>
              </p:ext>
            </p:extLst>
          </p:nvPr>
        </p:nvGraphicFramePr>
        <p:xfrm>
          <a:off x="1897378" y="3053818"/>
          <a:ext cx="6939936" cy="1731123"/>
        </p:xfrm>
        <a:graphic>
          <a:graphicData uri="http://schemas.openxmlformats.org/drawingml/2006/table">
            <a:tbl>
              <a:tblPr bandRow="1">
                <a:tableStyleId>{5C22544A-7EE6-4342-B048-85BDC9FD1C3A}</a:tableStyleId>
              </a:tblPr>
              <a:tblGrid>
                <a:gridCol w="1156656"/>
                <a:gridCol w="1156656"/>
                <a:gridCol w="1156656"/>
                <a:gridCol w="1156656"/>
                <a:gridCol w="1156656"/>
                <a:gridCol w="1156656"/>
              </a:tblGrid>
              <a:tr h="268413">
                <a:tc>
                  <a:txBody>
                    <a:bodyPr/>
                    <a:lstStyle/>
                    <a:p>
                      <a:endParaRPr lang="en-US" sz="1200" dirty="0">
                        <a:solidFill>
                          <a:schemeClr val="accent1"/>
                        </a:solidFill>
                      </a:endParaRPr>
                    </a:p>
                  </a:txBody>
                  <a:tcPr marL="0" marR="0" marT="0" marB="46800" anchor="b">
                    <a:lnL w="9525" cap="flat" cmpd="sng" algn="ctr">
                      <a:noFill/>
                      <a:prstDash val="solid"/>
                      <a:round/>
                      <a:headEnd type="none" w="med" len="med"/>
                      <a:tailEnd type="none" w="med" len="med"/>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err="1" smtClean="0">
                          <a:solidFill>
                            <a:schemeClr val="tx2"/>
                          </a:solidFill>
                        </a:rPr>
                        <a:t>Hendrerit</a:t>
                      </a:r>
                      <a:endParaRPr lang="en-US" sz="1200" dirty="0">
                        <a:solidFill>
                          <a:schemeClr val="tx2"/>
                        </a:solidFill>
                      </a:endParaRPr>
                    </a:p>
                  </a:txBody>
                  <a:tcPr marL="0" marR="0" marT="0" marB="46800" anchor="b">
                    <a:lnL w="6350" cap="flat" cmpd="sng" algn="ctr">
                      <a:noFill/>
                      <a:prstDash val="solid"/>
                      <a:round/>
                      <a:headEnd type="none" w="med" len="med"/>
                      <a:tailEnd type="none" w="med" len="med"/>
                    </a:lnL>
                    <a:lnR w="12700" cmpd="sng">
                      <a:noFill/>
                    </a:lnR>
                    <a:lnT w="9525"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err="1" smtClean="0">
                          <a:solidFill>
                            <a:schemeClr val="tx2"/>
                          </a:solidFill>
                        </a:rPr>
                        <a:t>Iriure</a:t>
                      </a:r>
                      <a:endParaRPr lang="en-US" sz="1200" dirty="0">
                        <a:solidFill>
                          <a:schemeClr val="tx2"/>
                        </a:solidFill>
                      </a:endParaRPr>
                    </a:p>
                  </a:txBody>
                  <a:tcPr marL="0" marR="0" marT="0" marB="46800" anchor="b">
                    <a:lnL w="12700" cmpd="sng">
                      <a:noFill/>
                    </a:lnL>
                    <a:lnR w="12700" cmpd="sng">
                      <a:noFill/>
                    </a:lnR>
                    <a:lnT w="9525"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err="1" smtClean="0">
                          <a:solidFill>
                            <a:schemeClr val="tx2"/>
                          </a:solidFill>
                        </a:rPr>
                        <a:t>Molestie</a:t>
                      </a:r>
                      <a:endParaRPr lang="en-US" sz="1200" dirty="0">
                        <a:solidFill>
                          <a:schemeClr val="tx2"/>
                        </a:solidFill>
                      </a:endParaRPr>
                    </a:p>
                  </a:txBody>
                  <a:tcPr marL="0" marR="0" marT="0" marB="46800" anchor="b">
                    <a:lnL w="12700" cmpd="sng">
                      <a:noFill/>
                    </a:lnL>
                    <a:lnR w="12700" cmpd="sng">
                      <a:noFill/>
                    </a:lnR>
                    <a:lnT w="9525"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err="1" smtClean="0">
                          <a:solidFill>
                            <a:schemeClr val="tx2"/>
                          </a:solidFill>
                        </a:rPr>
                        <a:t>Illum</a:t>
                      </a:r>
                      <a:endParaRPr lang="en-US" sz="1200" dirty="0">
                        <a:solidFill>
                          <a:schemeClr val="tx2"/>
                        </a:solidFill>
                      </a:endParaRPr>
                    </a:p>
                  </a:txBody>
                  <a:tcPr marL="0" marR="0" marT="0" marB="46800" anchor="b">
                    <a:lnL w="12700" cmpd="sng">
                      <a:noFill/>
                    </a:lnL>
                    <a:lnR w="6350"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200" dirty="0" err="1" smtClean="0">
                          <a:solidFill>
                            <a:schemeClr val="tx2"/>
                          </a:solidFill>
                        </a:rPr>
                        <a:t>Vulputate</a:t>
                      </a:r>
                      <a:r>
                        <a:rPr lang="en-US" sz="1200" dirty="0" smtClean="0">
                          <a:solidFill>
                            <a:schemeClr val="tx2"/>
                          </a:solidFill>
                        </a:rPr>
                        <a:t> </a:t>
                      </a:r>
                      <a:endParaRPr lang="en-US" sz="1200" dirty="0">
                        <a:solidFill>
                          <a:schemeClr val="tx2"/>
                        </a:solidFill>
                      </a:endParaRPr>
                    </a:p>
                  </a:txBody>
                  <a:tcPr marL="0" marR="0" marT="0" marB="46800" anchor="b">
                    <a:lnL w="635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635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noFill/>
                  </a:tcPr>
                </a:tc>
              </a:tr>
              <a:tr h="487570">
                <a:tc>
                  <a:txBody>
                    <a:bodyPr/>
                    <a:lstStyle/>
                    <a:p>
                      <a:r>
                        <a:rPr lang="en-US" sz="1000" dirty="0" err="1" smtClean="0">
                          <a:solidFill>
                            <a:schemeClr val="tx2"/>
                          </a:solidFill>
                        </a:rPr>
                        <a:t>Duis</a:t>
                      </a:r>
                      <a:r>
                        <a:rPr lang="en-US" sz="1000" dirty="0" smtClean="0">
                          <a:solidFill>
                            <a:schemeClr val="tx2"/>
                          </a:solidFill>
                        </a:rPr>
                        <a:t> </a:t>
                      </a:r>
                      <a:r>
                        <a:rPr lang="en-US" sz="1000" dirty="0" err="1" smtClean="0">
                          <a:solidFill>
                            <a:schemeClr val="tx2"/>
                          </a:solidFill>
                        </a:rPr>
                        <a:t>autem</a:t>
                      </a:r>
                      <a:endParaRPr lang="en-US" sz="1000" dirty="0" smtClean="0">
                        <a:solidFill>
                          <a:schemeClr val="tx2"/>
                        </a:solidFill>
                      </a:endParaRPr>
                    </a:p>
                  </a:txBody>
                  <a:tcPr marL="0" marR="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2"/>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487570">
                <a:tc>
                  <a:txBody>
                    <a:bodyPr/>
                    <a:lstStyle/>
                    <a:p>
                      <a:r>
                        <a:rPr lang="en-US" sz="1000" dirty="0" smtClean="0">
                          <a:solidFill>
                            <a:schemeClr val="tx2"/>
                          </a:solidFill>
                        </a:rPr>
                        <a:t>Dolor in </a:t>
                      </a:r>
                      <a:r>
                        <a:rPr lang="en-US" sz="1000" dirty="0" err="1" smtClean="0">
                          <a:solidFill>
                            <a:schemeClr val="tx2"/>
                          </a:solidFill>
                        </a:rPr>
                        <a:t>hendrerit</a:t>
                      </a:r>
                      <a:endParaRPr lang="en-US" sz="1000" dirty="0" smtClean="0">
                        <a:solidFill>
                          <a:schemeClr val="tx2"/>
                        </a:solidFill>
                      </a:endParaRPr>
                    </a:p>
                  </a:txBody>
                  <a:tcPr marL="0" marR="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487570">
                <a:tc>
                  <a:txBody>
                    <a:bodyPr/>
                    <a:lstStyle/>
                    <a:p>
                      <a:r>
                        <a:rPr lang="en-US" sz="1000" dirty="0" err="1" smtClean="0">
                          <a:solidFill>
                            <a:schemeClr val="tx2"/>
                          </a:solidFill>
                        </a:rPr>
                        <a:t>Consequat</a:t>
                      </a:r>
                      <a:r>
                        <a:rPr lang="en-US" sz="1000" dirty="0" smtClean="0">
                          <a:solidFill>
                            <a:schemeClr val="tx2"/>
                          </a:solidFill>
                        </a:rPr>
                        <a:t> </a:t>
                      </a:r>
                      <a:r>
                        <a:rPr lang="en-US" sz="1000" dirty="0" err="1" smtClean="0">
                          <a:solidFill>
                            <a:schemeClr val="tx2"/>
                          </a:solidFill>
                        </a:rPr>
                        <a:t>vel</a:t>
                      </a:r>
                      <a:r>
                        <a:rPr lang="en-US" sz="1000" dirty="0" smtClean="0">
                          <a:solidFill>
                            <a:schemeClr val="tx2"/>
                          </a:solidFill>
                        </a:rPr>
                        <a:t/>
                      </a:r>
                      <a:br>
                        <a:rPr lang="en-US" sz="1000" dirty="0" smtClean="0">
                          <a:solidFill>
                            <a:schemeClr val="tx2"/>
                          </a:solidFill>
                        </a:rPr>
                      </a:br>
                      <a:r>
                        <a:rPr lang="en-US" sz="1000" dirty="0" err="1" smtClean="0">
                          <a:solidFill>
                            <a:schemeClr val="tx2"/>
                          </a:solidFill>
                        </a:rPr>
                        <a:t>illum</a:t>
                      </a:r>
                      <a:endParaRPr lang="en-US" sz="1000" dirty="0" smtClean="0">
                        <a:solidFill>
                          <a:schemeClr val="tx2"/>
                        </a:solidFill>
                      </a:endParaRPr>
                    </a:p>
                  </a:txBody>
                  <a:tcPr marL="0" marR="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c>
                  <a:txBody>
                    <a:bodyPr/>
                    <a:lstStyle/>
                    <a:p>
                      <a:endParaRPr lang="en-US" sz="1000" dirty="0"/>
                    </a:p>
                  </a:txBody>
                  <a:tcP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bg2"/>
                      </a:solidFill>
                      <a:prstDash val="solid"/>
                      <a:round/>
                      <a:headEnd type="none" w="med" len="med"/>
                      <a:tailEnd type="none" w="med" len="med"/>
                    </a:lnB>
                    <a:noFill/>
                  </a:tcPr>
                </a:tc>
              </a:tr>
            </a:tbl>
          </a:graphicData>
        </a:graphic>
      </p:graphicFrame>
      <p:sp>
        <p:nvSpPr>
          <p:cNvPr id="29" name="Rectangle 24"/>
          <p:cNvSpPr/>
          <p:nvPr/>
        </p:nvSpPr>
        <p:spPr>
          <a:xfrm>
            <a:off x="3056098" y="4333875"/>
            <a:ext cx="1008697" cy="405764"/>
          </a:xfrm>
          <a:prstGeom prst="rect">
            <a:avLst/>
          </a:prstGeom>
          <a:solidFill>
            <a:schemeClr val="bg1">
              <a:lumMod val="8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67499" rIns="68579" bIns="67499" rtlCol="0" anchor="ctr" anchorCtr="0"/>
          <a:lstStyle/>
          <a:p>
            <a:r>
              <a:rPr lang="en-GB" sz="1000" dirty="0" smtClean="0">
                <a:solidFill>
                  <a:schemeClr val="tx2"/>
                </a:solidFill>
              </a:rPr>
              <a:t>Weekly</a:t>
            </a:r>
          </a:p>
          <a:p>
            <a:r>
              <a:rPr lang="en-GB" sz="800" dirty="0" smtClean="0">
                <a:solidFill>
                  <a:schemeClr val="tx2"/>
                </a:solidFill>
              </a:rPr>
              <a:t>Text</a:t>
            </a:r>
            <a:endParaRPr lang="en-GB" sz="800" dirty="0">
              <a:solidFill>
                <a:schemeClr val="tx2"/>
              </a:solidFill>
            </a:endParaRPr>
          </a:p>
        </p:txBody>
      </p:sp>
      <p:sp>
        <p:nvSpPr>
          <p:cNvPr id="30" name="Rectangle 25"/>
          <p:cNvSpPr/>
          <p:nvPr/>
        </p:nvSpPr>
        <p:spPr>
          <a:xfrm>
            <a:off x="4212730" y="3848100"/>
            <a:ext cx="1008697" cy="891539"/>
          </a:xfrm>
          <a:prstGeom prst="rect">
            <a:avLst/>
          </a:prstGeom>
          <a:solidFill>
            <a:schemeClr val="bg2"/>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67499" rIns="68579" bIns="67499" rtlCol="0" anchor="ctr" anchorCtr="0"/>
          <a:lstStyle/>
          <a:p>
            <a:r>
              <a:rPr lang="en-GB" sz="1000" dirty="0" smtClean="0">
                <a:solidFill>
                  <a:schemeClr val="tx2"/>
                </a:solidFill>
              </a:rPr>
              <a:t>Monthly</a:t>
            </a:r>
          </a:p>
          <a:p>
            <a:r>
              <a:rPr lang="en-GB" sz="800" dirty="0" smtClean="0">
                <a:solidFill>
                  <a:schemeClr val="tx2"/>
                </a:solidFill>
              </a:rPr>
              <a:t>Text</a:t>
            </a:r>
            <a:endParaRPr lang="en-GB" sz="800" dirty="0">
              <a:solidFill>
                <a:schemeClr val="tx2"/>
              </a:solidFill>
            </a:endParaRPr>
          </a:p>
        </p:txBody>
      </p:sp>
      <p:sp>
        <p:nvSpPr>
          <p:cNvPr id="31" name="Rectangle 24"/>
          <p:cNvSpPr/>
          <p:nvPr/>
        </p:nvSpPr>
        <p:spPr>
          <a:xfrm>
            <a:off x="5369362" y="3362187"/>
            <a:ext cx="1008697" cy="405764"/>
          </a:xfrm>
          <a:prstGeom prst="rect">
            <a:avLst/>
          </a:prstGeom>
          <a:solidFill>
            <a:schemeClr val="bg1">
              <a:lumMod val="8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67499" rIns="68579" bIns="67499" rtlCol="0" anchor="ctr" anchorCtr="0"/>
          <a:lstStyle/>
          <a:p>
            <a:r>
              <a:rPr lang="en-GB" sz="1000" dirty="0" smtClean="0">
                <a:solidFill>
                  <a:schemeClr val="tx2"/>
                </a:solidFill>
              </a:rPr>
              <a:t>Weekly</a:t>
            </a:r>
          </a:p>
          <a:p>
            <a:r>
              <a:rPr lang="en-GB" sz="800" dirty="0" smtClean="0">
                <a:solidFill>
                  <a:schemeClr val="tx2"/>
                </a:solidFill>
              </a:rPr>
              <a:t>Text</a:t>
            </a:r>
            <a:endParaRPr lang="en-GB" sz="800" dirty="0">
              <a:solidFill>
                <a:schemeClr val="tx2"/>
              </a:solidFill>
            </a:endParaRPr>
          </a:p>
        </p:txBody>
      </p:sp>
      <p:sp>
        <p:nvSpPr>
          <p:cNvPr id="32" name="Rectangle 24"/>
          <p:cNvSpPr/>
          <p:nvPr/>
        </p:nvSpPr>
        <p:spPr>
          <a:xfrm>
            <a:off x="6525994" y="3362187"/>
            <a:ext cx="1008697" cy="405764"/>
          </a:xfrm>
          <a:prstGeom prst="rect">
            <a:avLst/>
          </a:prstGeom>
          <a:solidFill>
            <a:schemeClr val="bg1">
              <a:lumMod val="8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67499" rIns="68579" bIns="67499" rtlCol="0" anchor="ctr" anchorCtr="0"/>
          <a:lstStyle/>
          <a:p>
            <a:r>
              <a:rPr lang="en-GB" sz="1000" dirty="0" smtClean="0">
                <a:solidFill>
                  <a:schemeClr val="tx2"/>
                </a:solidFill>
              </a:rPr>
              <a:t>Weekly</a:t>
            </a:r>
          </a:p>
          <a:p>
            <a:r>
              <a:rPr lang="en-GB" sz="800" dirty="0" smtClean="0">
                <a:solidFill>
                  <a:schemeClr val="tx2"/>
                </a:solidFill>
              </a:rPr>
              <a:t>Text</a:t>
            </a:r>
            <a:endParaRPr lang="en-GB" sz="800" dirty="0">
              <a:solidFill>
                <a:schemeClr val="tx2"/>
              </a:solidFill>
            </a:endParaRPr>
          </a:p>
        </p:txBody>
      </p:sp>
      <p:sp>
        <p:nvSpPr>
          <p:cNvPr id="33" name="Rectangle 24"/>
          <p:cNvSpPr/>
          <p:nvPr/>
        </p:nvSpPr>
        <p:spPr>
          <a:xfrm>
            <a:off x="7682628" y="3848100"/>
            <a:ext cx="1008697" cy="405764"/>
          </a:xfrm>
          <a:prstGeom prst="rect">
            <a:avLst/>
          </a:prstGeom>
          <a:solidFill>
            <a:schemeClr val="bg1">
              <a:lumMod val="85000"/>
            </a:schemeClr>
          </a:solidFill>
          <a:ln w="9525">
            <a:noFill/>
          </a:ln>
          <a:effectLst/>
        </p:spPr>
        <p:style>
          <a:lnRef idx="2">
            <a:schemeClr val="accent1">
              <a:shade val="50000"/>
            </a:schemeClr>
          </a:lnRef>
          <a:fillRef idx="1">
            <a:schemeClr val="accent1"/>
          </a:fillRef>
          <a:effectRef idx="0">
            <a:schemeClr val="accent1"/>
          </a:effectRef>
          <a:fontRef idx="minor">
            <a:schemeClr val="lt1"/>
          </a:fontRef>
        </p:style>
        <p:txBody>
          <a:bodyPr lIns="68579" tIns="67499" rIns="68579" bIns="67499" rtlCol="0" anchor="ctr" anchorCtr="0"/>
          <a:lstStyle/>
          <a:p>
            <a:r>
              <a:rPr lang="en-GB" sz="1000" dirty="0" smtClean="0">
                <a:solidFill>
                  <a:schemeClr val="tx2"/>
                </a:solidFill>
              </a:rPr>
              <a:t>Weekly</a:t>
            </a:r>
          </a:p>
          <a:p>
            <a:r>
              <a:rPr lang="en-GB" sz="800" dirty="0" smtClean="0">
                <a:solidFill>
                  <a:schemeClr val="tx2"/>
                </a:solidFill>
              </a:rPr>
              <a:t>Text</a:t>
            </a:r>
            <a:endParaRPr lang="en-GB" sz="800" dirty="0">
              <a:solidFill>
                <a:schemeClr val="tx2"/>
              </a:solidFill>
            </a:endParaRPr>
          </a:p>
        </p:txBody>
      </p:sp>
    </p:spTree>
    <p:extLst>
      <p:ext uri="{BB962C8B-B14F-4D97-AF65-F5344CB8AC3E}">
        <p14:creationId xmlns:p14="http://schemas.microsoft.com/office/powerpoint/2010/main" val="168258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Types of PowerPoint presentation</a:t>
            </a:r>
          </a:p>
        </p:txBody>
      </p:sp>
      <p:sp>
        <p:nvSpPr>
          <p:cNvPr id="4" name="Date Placeholder 3"/>
          <p:cNvSpPr>
            <a:spLocks noGrp="1"/>
          </p:cNvSpPr>
          <p:nvPr>
            <p:ph type="dt" sz="half" idx="10"/>
          </p:nvPr>
        </p:nvSpPr>
        <p:spPr/>
        <p:txBody>
          <a:bodyPr/>
          <a:lstStyle/>
          <a:p>
            <a:fld id="{E86F22D7-1AE4-42A0-8559-FD09761927EF}" type="datetime4">
              <a:rPr lang="en-GB" noProof="0" smtClean="0"/>
              <a:t>01 December 2015</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en-GB" noProof="0" smtClean="0"/>
              <a:pPr/>
              <a:t>6</a:t>
            </a:fld>
            <a:endParaRPr lang="en-GB" noProof="0"/>
          </a:p>
        </p:txBody>
      </p:sp>
      <p:sp>
        <p:nvSpPr>
          <p:cNvPr id="6" name="Footer Placeholder 5"/>
          <p:cNvSpPr>
            <a:spLocks noGrp="1"/>
          </p:cNvSpPr>
          <p:nvPr>
            <p:ph type="ftr" sz="quarter" idx="12"/>
          </p:nvPr>
        </p:nvSpPr>
        <p:spPr/>
        <p:txBody>
          <a:bodyPr/>
          <a:lstStyle/>
          <a:p>
            <a:r>
              <a:rPr lang="en-GB" noProof="0" smtClean="0"/>
              <a:t>MR Best Practice</a:t>
            </a:r>
            <a:endParaRPr lang="en-GB" noProof="0"/>
          </a:p>
        </p:txBody>
      </p:sp>
      <p:sp>
        <p:nvSpPr>
          <p:cNvPr id="7" name="Rechteck 8"/>
          <p:cNvSpPr/>
          <p:nvPr/>
        </p:nvSpPr>
        <p:spPr>
          <a:xfrm>
            <a:off x="3547715" y="1361874"/>
            <a:ext cx="2048571" cy="407798"/>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600" dirty="0" smtClean="0">
                <a:solidFill>
                  <a:schemeClr val="bg1"/>
                </a:solidFill>
              </a:rPr>
              <a:t>PowerPoint</a:t>
            </a:r>
            <a:endParaRPr lang="en-GB" sz="1600" dirty="0">
              <a:solidFill>
                <a:schemeClr val="bg1"/>
              </a:solidFill>
            </a:endParaRPr>
          </a:p>
        </p:txBody>
      </p:sp>
      <p:cxnSp>
        <p:nvCxnSpPr>
          <p:cNvPr id="8" name="Gewinkelte Verbindung 9"/>
          <p:cNvCxnSpPr>
            <a:stCxn id="7" idx="2"/>
            <a:endCxn id="11" idx="0"/>
          </p:cNvCxnSpPr>
          <p:nvPr/>
        </p:nvCxnSpPr>
        <p:spPr>
          <a:xfrm>
            <a:off x="4572001" y="1769672"/>
            <a:ext cx="0" cy="304057"/>
          </a:xfrm>
          <a:prstGeom prst="straightConnector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9" name="Gewinkelte Verbindung 14"/>
          <p:cNvCxnSpPr>
            <a:stCxn id="7" idx="2"/>
            <a:endCxn id="10" idx="0"/>
          </p:cNvCxnSpPr>
          <p:nvPr/>
        </p:nvCxnSpPr>
        <p:spPr>
          <a:xfrm rot="16200000" flipH="1">
            <a:off x="5677425" y="664248"/>
            <a:ext cx="304057" cy="2514904"/>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0" name="Rechteck 9"/>
          <p:cNvSpPr/>
          <p:nvPr/>
        </p:nvSpPr>
        <p:spPr>
          <a:xfrm>
            <a:off x="6062619" y="2073729"/>
            <a:ext cx="2048571" cy="40779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dirty="0" smtClean="0">
                <a:solidFill>
                  <a:schemeClr val="bg1"/>
                </a:solidFill>
              </a:rPr>
              <a:t>Kiosk presentation</a:t>
            </a:r>
          </a:p>
        </p:txBody>
      </p:sp>
      <p:sp>
        <p:nvSpPr>
          <p:cNvPr id="11" name="Rechteck 25"/>
          <p:cNvSpPr/>
          <p:nvPr/>
        </p:nvSpPr>
        <p:spPr>
          <a:xfrm>
            <a:off x="3547715" y="2073729"/>
            <a:ext cx="2048571" cy="40779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dirty="0" smtClean="0">
                <a:solidFill>
                  <a:schemeClr val="bg1"/>
                </a:solidFill>
              </a:rPr>
              <a:t>Personal presentation</a:t>
            </a:r>
          </a:p>
        </p:txBody>
      </p:sp>
      <p:sp>
        <p:nvSpPr>
          <p:cNvPr id="12" name="Rechteck 17"/>
          <p:cNvSpPr/>
          <p:nvPr/>
        </p:nvSpPr>
        <p:spPr>
          <a:xfrm>
            <a:off x="1032811" y="2073729"/>
            <a:ext cx="2048571" cy="407798"/>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400" dirty="0" smtClean="0">
                <a:solidFill>
                  <a:schemeClr val="bg1"/>
                </a:solidFill>
              </a:rPr>
              <a:t>Working presentation</a:t>
            </a:r>
          </a:p>
        </p:txBody>
      </p:sp>
      <p:cxnSp>
        <p:nvCxnSpPr>
          <p:cNvPr id="13" name="Gewinkelte Verbindung 22"/>
          <p:cNvCxnSpPr>
            <a:stCxn id="7" idx="2"/>
            <a:endCxn id="12" idx="0"/>
          </p:cNvCxnSpPr>
          <p:nvPr/>
        </p:nvCxnSpPr>
        <p:spPr>
          <a:xfrm rot="5400000">
            <a:off x="3162521" y="664248"/>
            <a:ext cx="304057" cy="2514904"/>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4" name="Textplatzhalter 2"/>
          <p:cNvSpPr txBox="1">
            <a:spLocks/>
          </p:cNvSpPr>
          <p:nvPr/>
        </p:nvSpPr>
        <p:spPr>
          <a:xfrm>
            <a:off x="1032812" y="2481527"/>
            <a:ext cx="2048570" cy="1727930"/>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44000" indent="-144000"/>
            <a:r>
              <a:rPr lang="en-GB" sz="1200" dirty="0" smtClean="0"/>
              <a:t>Complicated graphics</a:t>
            </a:r>
          </a:p>
          <a:p>
            <a:pPr marL="144000" indent="-144000"/>
            <a:r>
              <a:rPr lang="en-GB" sz="1200" dirty="0" smtClean="0"/>
              <a:t>Rarely actually presented</a:t>
            </a:r>
          </a:p>
          <a:p>
            <a:pPr marL="144000" indent="-144000"/>
            <a:r>
              <a:rPr lang="en-GB" sz="1200" dirty="0" smtClean="0"/>
              <a:t>Documents staff and project information</a:t>
            </a:r>
          </a:p>
          <a:p>
            <a:pPr marL="144000" indent="-144000"/>
            <a:r>
              <a:rPr lang="en-GB" sz="1200" dirty="0" smtClean="0"/>
              <a:t>PowerPoint used as knowledge-management tool</a:t>
            </a:r>
            <a:endParaRPr lang="en-GB" sz="1200" dirty="0"/>
          </a:p>
        </p:txBody>
      </p:sp>
      <p:sp>
        <p:nvSpPr>
          <p:cNvPr id="15" name="Textplatzhalter 2"/>
          <p:cNvSpPr txBox="1">
            <a:spLocks/>
          </p:cNvSpPr>
          <p:nvPr/>
        </p:nvSpPr>
        <p:spPr>
          <a:xfrm>
            <a:off x="3547716" y="2481527"/>
            <a:ext cx="2048570" cy="761512"/>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44000" indent="-144000"/>
            <a:r>
              <a:rPr lang="en-GB" sz="1200" dirty="0" smtClean="0"/>
              <a:t>Always presented by a presenter</a:t>
            </a:r>
          </a:p>
          <a:p>
            <a:pPr marL="144000" indent="-144000"/>
            <a:r>
              <a:rPr lang="en-GB" sz="1200" dirty="0" smtClean="0"/>
              <a:t>Graphics less complicated</a:t>
            </a:r>
          </a:p>
        </p:txBody>
      </p:sp>
      <p:sp>
        <p:nvSpPr>
          <p:cNvPr id="16" name="Textplatzhalter 2"/>
          <p:cNvSpPr txBox="1">
            <a:spLocks/>
          </p:cNvSpPr>
          <p:nvPr/>
        </p:nvSpPr>
        <p:spPr>
          <a:xfrm>
            <a:off x="6062619" y="2481527"/>
            <a:ext cx="2048570" cy="1650986"/>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44000" indent="-144000"/>
            <a:r>
              <a:rPr lang="en-GB" sz="1200" dirty="0" smtClean="0"/>
              <a:t>Presentation run automatically, e.g. POS (point-of-service)</a:t>
            </a:r>
          </a:p>
          <a:p>
            <a:pPr marL="144000" indent="-144000"/>
            <a:r>
              <a:rPr lang="en-GB" sz="1200" dirty="0" smtClean="0"/>
              <a:t>Non-linear, interactive presentation</a:t>
            </a:r>
          </a:p>
          <a:p>
            <a:pPr marL="144000" indent="-144000"/>
            <a:r>
              <a:rPr lang="en-GB" sz="1200" dirty="0" smtClean="0"/>
              <a:t>Viewer can decide what they want to see and when</a:t>
            </a:r>
            <a:endParaRPr lang="en-GB" sz="1200" dirty="0"/>
          </a:p>
        </p:txBody>
      </p:sp>
    </p:spTree>
    <p:extLst>
      <p:ext uri="{BB962C8B-B14F-4D97-AF65-F5344CB8AC3E}">
        <p14:creationId xmlns:p14="http://schemas.microsoft.com/office/powerpoint/2010/main" val="4182660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duo </a:t>
            </a:r>
            <a:r>
              <a:rPr lang="en-GB" dirty="0" err="1"/>
              <a:t>dolores</a:t>
            </a:r>
            <a:r>
              <a:rPr lang="en-GB" dirty="0"/>
              <a:t> et </a:t>
            </a:r>
            <a:r>
              <a:rPr lang="en-GB" dirty="0" err="1"/>
              <a:t>ea</a:t>
            </a:r>
            <a:r>
              <a:rPr lang="en-GB" dirty="0"/>
              <a:t> </a:t>
            </a:r>
            <a:r>
              <a:rPr lang="en-GB" dirty="0" err="1"/>
              <a:t>rebum</a:t>
            </a:r>
            <a:r>
              <a:rPr lang="en-GB" dirty="0"/>
              <a:t>. Stet </a:t>
            </a:r>
            <a:r>
              <a:rPr lang="en-GB" dirty="0" err="1"/>
              <a:t>clita</a:t>
            </a:r>
            <a:r>
              <a:rPr lang="en-GB" dirty="0"/>
              <a:t> </a:t>
            </a:r>
            <a:r>
              <a:rPr lang="en-GB" dirty="0" err="1"/>
              <a:t>kasd</a:t>
            </a:r>
            <a:r>
              <a:rPr lang="en-GB" dirty="0"/>
              <a:t> </a:t>
            </a:r>
            <a:r>
              <a:rPr lang="en-GB" dirty="0" err="1"/>
              <a:t>gubergren</a:t>
            </a:r>
            <a:r>
              <a:rPr lang="en-GB" dirty="0"/>
              <a:t>, no sea </a:t>
            </a:r>
            <a:r>
              <a:rPr lang="en-GB" dirty="0" err="1"/>
              <a:t>takimata</a:t>
            </a:r>
            <a:r>
              <a:rPr lang="en-GB" dirty="0"/>
              <a:t>.</a:t>
            </a:r>
          </a:p>
        </p:txBody>
      </p:sp>
      <p:sp>
        <p:nvSpPr>
          <p:cNvPr id="3" name="Date Placeholder 2"/>
          <p:cNvSpPr>
            <a:spLocks noGrp="1"/>
          </p:cNvSpPr>
          <p:nvPr>
            <p:ph type="dt" sz="half" idx="10"/>
          </p:nvPr>
        </p:nvSpPr>
        <p:spPr/>
        <p:txBody>
          <a:bodyPr/>
          <a:lstStyle/>
          <a:p>
            <a:fld id="{B7D3F1C1-EBEA-476C-81A1-2C27CDB4F617}"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60</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Rechteck 112"/>
          <p:cNvSpPr/>
          <p:nvPr/>
        </p:nvSpPr>
        <p:spPr>
          <a:xfrm>
            <a:off x="305997" y="1236600"/>
            <a:ext cx="8531318" cy="24622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r>
              <a:rPr lang="en-GB" sz="1600" dirty="0" err="1" smtClean="0">
                <a:solidFill>
                  <a:schemeClr val="accent6"/>
                </a:solidFill>
              </a:rPr>
              <a:t>Ut</a:t>
            </a:r>
            <a:r>
              <a:rPr lang="en-GB" sz="1600" dirty="0" smtClean="0">
                <a:solidFill>
                  <a:schemeClr val="accent6"/>
                </a:solidFill>
              </a:rPr>
              <a:t> </a:t>
            </a:r>
            <a:r>
              <a:rPr lang="en-GB" sz="1600" dirty="0" err="1" smtClean="0">
                <a:solidFill>
                  <a:schemeClr val="accent6"/>
                </a:solidFill>
              </a:rPr>
              <a:t>wisi</a:t>
            </a:r>
            <a:r>
              <a:rPr lang="en-GB" sz="1600" dirty="0" smtClean="0">
                <a:solidFill>
                  <a:schemeClr val="accent6"/>
                </a:solidFill>
              </a:rPr>
              <a:t> </a:t>
            </a:r>
            <a:r>
              <a:rPr lang="en-GB" sz="1600" dirty="0" err="1" smtClean="0">
                <a:solidFill>
                  <a:schemeClr val="accent6"/>
                </a:solidFill>
              </a:rPr>
              <a:t>enim</a:t>
            </a:r>
            <a:r>
              <a:rPr lang="en-GB" sz="1600" dirty="0" smtClean="0">
                <a:solidFill>
                  <a:schemeClr val="accent6"/>
                </a:solidFill>
              </a:rPr>
              <a:t> </a:t>
            </a:r>
            <a:r>
              <a:rPr lang="en-GB" sz="1600" dirty="0" err="1" smtClean="0">
                <a:solidFill>
                  <a:schemeClr val="accent6"/>
                </a:solidFill>
              </a:rPr>
              <a:t>kasd</a:t>
            </a:r>
            <a:r>
              <a:rPr lang="en-GB" sz="1600" dirty="0" smtClean="0">
                <a:solidFill>
                  <a:schemeClr val="accent6"/>
                </a:solidFill>
              </a:rPr>
              <a:t> </a:t>
            </a:r>
            <a:r>
              <a:rPr lang="en-GB" sz="1600" dirty="0" err="1" smtClean="0">
                <a:solidFill>
                  <a:schemeClr val="accent6"/>
                </a:solidFill>
              </a:rPr>
              <a:t>gubergren</a:t>
            </a:r>
            <a:endParaRPr lang="en-GB" sz="1600" dirty="0">
              <a:solidFill>
                <a:schemeClr val="accent6"/>
              </a:solidFill>
            </a:endParaRPr>
          </a:p>
        </p:txBody>
      </p:sp>
      <p:grpSp>
        <p:nvGrpSpPr>
          <p:cNvPr id="7" name="Gruppieren 151"/>
          <p:cNvGrpSpPr/>
          <p:nvPr/>
        </p:nvGrpSpPr>
        <p:grpSpPr>
          <a:xfrm>
            <a:off x="305997" y="1664494"/>
            <a:ext cx="1349877" cy="674850"/>
            <a:chOff x="305997" y="1732448"/>
            <a:chExt cx="1349877" cy="674850"/>
          </a:xfrm>
        </p:grpSpPr>
        <p:sp>
          <p:nvSpPr>
            <p:cNvPr id="8" name="Rechteck 107"/>
            <p:cNvSpPr/>
            <p:nvPr/>
          </p:nvSpPr>
          <p:spPr>
            <a:xfrm>
              <a:off x="305997" y="1732448"/>
              <a:ext cx="275698" cy="155081"/>
            </a:xfrm>
            <a:prstGeom prst="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9" name="Rechteck 122"/>
            <p:cNvSpPr/>
            <p:nvPr/>
          </p:nvSpPr>
          <p:spPr>
            <a:xfrm>
              <a:off x="665032" y="1732448"/>
              <a:ext cx="275698" cy="155081"/>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10" name="Rechteck 132"/>
            <p:cNvSpPr/>
            <p:nvPr/>
          </p:nvSpPr>
          <p:spPr>
            <a:xfrm>
              <a:off x="1022604" y="1732448"/>
              <a:ext cx="275698" cy="155081"/>
            </a:xfrm>
            <a:prstGeom prst="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11" name="Rechteck 133"/>
            <p:cNvSpPr/>
            <p:nvPr/>
          </p:nvSpPr>
          <p:spPr>
            <a:xfrm>
              <a:off x="743623" y="1949912"/>
              <a:ext cx="197107" cy="110873"/>
            </a:xfrm>
            <a:prstGeom prst="rect">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12" name="Rechteck 134"/>
            <p:cNvSpPr/>
            <p:nvPr/>
          </p:nvSpPr>
          <p:spPr>
            <a:xfrm>
              <a:off x="743623" y="2123168"/>
              <a:ext cx="197107" cy="110873"/>
            </a:xfrm>
            <a:prstGeom prst="rect">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13" name="Rechteck 135"/>
            <p:cNvSpPr/>
            <p:nvPr/>
          </p:nvSpPr>
          <p:spPr>
            <a:xfrm>
              <a:off x="1380176" y="1732448"/>
              <a:ext cx="275698" cy="155081"/>
            </a:xfrm>
            <a:prstGeom prst="rect">
              <a:avLst/>
            </a:prstGeom>
            <a:solidFill>
              <a:schemeClr val="bg1">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14" name="Rechteck 136"/>
            <p:cNvSpPr/>
            <p:nvPr/>
          </p:nvSpPr>
          <p:spPr>
            <a:xfrm>
              <a:off x="1452728" y="1949912"/>
              <a:ext cx="197107" cy="110873"/>
            </a:xfrm>
            <a:prstGeom prst="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15" name="Rechteck 137"/>
            <p:cNvSpPr/>
            <p:nvPr/>
          </p:nvSpPr>
          <p:spPr>
            <a:xfrm>
              <a:off x="1452728" y="2123168"/>
              <a:ext cx="197107" cy="110873"/>
            </a:xfrm>
            <a:prstGeom prst="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16" name="Rechteck 138"/>
            <p:cNvSpPr/>
            <p:nvPr/>
          </p:nvSpPr>
          <p:spPr>
            <a:xfrm>
              <a:off x="743623" y="2296425"/>
              <a:ext cx="197107" cy="110873"/>
            </a:xfrm>
            <a:prstGeom prst="rect">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17" name="Rechteck 139"/>
            <p:cNvSpPr/>
            <p:nvPr/>
          </p:nvSpPr>
          <p:spPr>
            <a:xfrm>
              <a:off x="1101195" y="1949912"/>
              <a:ext cx="197107" cy="110873"/>
            </a:xfrm>
            <a:prstGeom prst="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sp>
          <p:nvSpPr>
            <p:cNvPr id="18" name="Rechteck 140"/>
            <p:cNvSpPr/>
            <p:nvPr/>
          </p:nvSpPr>
          <p:spPr>
            <a:xfrm>
              <a:off x="384588" y="1949912"/>
              <a:ext cx="197107" cy="110873"/>
            </a:xfrm>
            <a:prstGeom prst="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800" dirty="0">
                <a:solidFill>
                  <a:schemeClr val="bg1"/>
                </a:solidFill>
              </a:endParaRPr>
            </a:p>
          </p:txBody>
        </p:sp>
      </p:grpSp>
      <p:cxnSp>
        <p:nvCxnSpPr>
          <p:cNvPr id="19" name="Gerade Verbindung mit Pfeil 93"/>
          <p:cNvCxnSpPr/>
          <p:nvPr/>
        </p:nvCxnSpPr>
        <p:spPr>
          <a:xfrm>
            <a:off x="1794879" y="1664494"/>
            <a:ext cx="633996"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Gerade Verbindung mit Pfeil 141"/>
          <p:cNvCxnSpPr/>
          <p:nvPr/>
        </p:nvCxnSpPr>
        <p:spPr>
          <a:xfrm>
            <a:off x="1021080" y="2446020"/>
            <a:ext cx="1546073" cy="201453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1" name="Rechteck 144"/>
          <p:cNvSpPr/>
          <p:nvPr/>
        </p:nvSpPr>
        <p:spPr>
          <a:xfrm>
            <a:off x="2893273" y="2566881"/>
            <a:ext cx="817913" cy="460077"/>
          </a:xfrm>
          <a:prstGeom prst="rect">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0" bIns="0" rtlCol="0" anchor="t" anchorCtr="0"/>
          <a:lstStyle/>
          <a:p>
            <a:r>
              <a:rPr lang="en-GB" sz="1000" dirty="0" err="1" smtClean="0">
                <a:solidFill>
                  <a:schemeClr val="bg1"/>
                </a:solidFill>
              </a:rPr>
              <a:t>Hendrerit</a:t>
            </a:r>
            <a:r>
              <a:rPr lang="en-GB" sz="1000" dirty="0" smtClean="0">
                <a:solidFill>
                  <a:schemeClr val="bg1"/>
                </a:solidFill>
              </a:rPr>
              <a:t> in </a:t>
            </a:r>
            <a:r>
              <a:rPr lang="en-GB" sz="1000" dirty="0" err="1" smtClean="0">
                <a:solidFill>
                  <a:schemeClr val="bg1"/>
                </a:solidFill>
              </a:rPr>
              <a:t>vulputate</a:t>
            </a:r>
            <a:endParaRPr lang="en-GB" sz="1000" dirty="0">
              <a:solidFill>
                <a:schemeClr val="bg1"/>
              </a:solidFill>
            </a:endParaRPr>
          </a:p>
        </p:txBody>
      </p:sp>
      <p:sp>
        <p:nvSpPr>
          <p:cNvPr id="22" name="Rechteck 145"/>
          <p:cNvSpPr/>
          <p:nvPr/>
        </p:nvSpPr>
        <p:spPr>
          <a:xfrm>
            <a:off x="2893273" y="3285823"/>
            <a:ext cx="817913" cy="460077"/>
          </a:xfrm>
          <a:prstGeom prst="rect">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0" bIns="0" rtlCol="0" anchor="t" anchorCtr="0"/>
          <a:lstStyle/>
          <a:p>
            <a:r>
              <a:rPr lang="en-GB" sz="1000" dirty="0" err="1" smtClean="0"/>
              <a:t>Accusam</a:t>
            </a:r>
            <a:r>
              <a:rPr lang="en-GB" sz="1000" dirty="0" smtClean="0"/>
              <a:t> </a:t>
            </a:r>
            <a:br>
              <a:rPr lang="en-GB" sz="1000" dirty="0" smtClean="0"/>
            </a:br>
            <a:r>
              <a:rPr lang="en-GB" sz="1000" dirty="0" smtClean="0"/>
              <a:t>et </a:t>
            </a:r>
            <a:r>
              <a:rPr lang="en-GB" sz="1000" dirty="0" err="1" smtClean="0"/>
              <a:t>justo</a:t>
            </a:r>
            <a:endParaRPr lang="en-GB" sz="1000" dirty="0">
              <a:solidFill>
                <a:schemeClr val="bg1"/>
              </a:solidFill>
            </a:endParaRPr>
          </a:p>
        </p:txBody>
      </p:sp>
      <p:sp>
        <p:nvSpPr>
          <p:cNvPr id="23" name="Rechteck 146"/>
          <p:cNvSpPr/>
          <p:nvPr/>
        </p:nvSpPr>
        <p:spPr>
          <a:xfrm>
            <a:off x="2893273" y="4004766"/>
            <a:ext cx="817913" cy="460077"/>
          </a:xfrm>
          <a:prstGeom prst="rect">
            <a:avLst/>
          </a:prstGeom>
          <a:solidFill>
            <a:schemeClr val="accent6">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46800" tIns="46800" rIns="0" bIns="0" rtlCol="0" anchor="t" anchorCtr="0"/>
          <a:lstStyle/>
          <a:p>
            <a:r>
              <a:rPr lang="en-GB" sz="1000" dirty="0" err="1" smtClean="0"/>
              <a:t>Kasd</a:t>
            </a:r>
            <a:r>
              <a:rPr lang="en-GB" sz="1000" dirty="0" smtClean="0"/>
              <a:t> </a:t>
            </a:r>
            <a:r>
              <a:rPr lang="en-GB" sz="1000" dirty="0" err="1" smtClean="0"/>
              <a:t>gubergren</a:t>
            </a:r>
            <a:endParaRPr lang="en-GB" sz="1000" dirty="0">
              <a:solidFill>
                <a:schemeClr val="bg1"/>
              </a:solidFill>
            </a:endParaRPr>
          </a:p>
        </p:txBody>
      </p:sp>
      <p:cxnSp>
        <p:nvCxnSpPr>
          <p:cNvPr id="24" name="Gerader Verbinder 156"/>
          <p:cNvCxnSpPr/>
          <p:nvPr/>
        </p:nvCxnSpPr>
        <p:spPr>
          <a:xfrm>
            <a:off x="3878580" y="1970817"/>
            <a:ext cx="495873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5" name="Rechteck 160"/>
          <p:cNvSpPr/>
          <p:nvPr/>
        </p:nvSpPr>
        <p:spPr>
          <a:xfrm>
            <a:off x="3863170" y="1664494"/>
            <a:ext cx="4974145" cy="30632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90000" rtlCol="0" anchor="b" anchorCtr="0">
            <a:spAutoFit/>
          </a:bodyPr>
          <a:lstStyle/>
          <a:p>
            <a:r>
              <a:rPr lang="en-GB" sz="1400" dirty="0" err="1" smtClean="0">
                <a:solidFill>
                  <a:schemeClr val="accent6"/>
                </a:solidFill>
              </a:rPr>
              <a:t>Ut</a:t>
            </a:r>
            <a:r>
              <a:rPr lang="en-GB" sz="1400" dirty="0" smtClean="0">
                <a:solidFill>
                  <a:schemeClr val="accent6"/>
                </a:solidFill>
              </a:rPr>
              <a:t> </a:t>
            </a:r>
            <a:r>
              <a:rPr lang="en-GB" sz="1400" dirty="0" err="1" smtClean="0">
                <a:solidFill>
                  <a:schemeClr val="accent6"/>
                </a:solidFill>
              </a:rPr>
              <a:t>wisi</a:t>
            </a:r>
            <a:r>
              <a:rPr lang="en-GB" sz="1400" dirty="0" smtClean="0">
                <a:solidFill>
                  <a:schemeClr val="accent6"/>
                </a:solidFill>
              </a:rPr>
              <a:t> </a:t>
            </a:r>
            <a:r>
              <a:rPr lang="en-GB" sz="1400" dirty="0" err="1" smtClean="0">
                <a:solidFill>
                  <a:schemeClr val="accent6"/>
                </a:solidFill>
              </a:rPr>
              <a:t>enim</a:t>
            </a:r>
            <a:r>
              <a:rPr lang="en-GB" sz="1400" dirty="0" smtClean="0">
                <a:solidFill>
                  <a:schemeClr val="accent6"/>
                </a:solidFill>
              </a:rPr>
              <a:t> </a:t>
            </a:r>
            <a:r>
              <a:rPr lang="en-GB" sz="1400" dirty="0" err="1" smtClean="0">
                <a:solidFill>
                  <a:schemeClr val="accent6"/>
                </a:solidFill>
              </a:rPr>
              <a:t>kasd</a:t>
            </a:r>
            <a:r>
              <a:rPr lang="en-GB" sz="1400" dirty="0" smtClean="0">
                <a:solidFill>
                  <a:schemeClr val="accent6"/>
                </a:solidFill>
              </a:rPr>
              <a:t> </a:t>
            </a:r>
            <a:r>
              <a:rPr lang="en-GB" sz="1400" dirty="0" err="1" smtClean="0">
                <a:solidFill>
                  <a:schemeClr val="accent6"/>
                </a:solidFill>
              </a:rPr>
              <a:t>gubergren</a:t>
            </a:r>
            <a:endParaRPr lang="en-GB" sz="1400" dirty="0">
              <a:solidFill>
                <a:schemeClr val="accent6"/>
              </a:solidFill>
            </a:endParaRPr>
          </a:p>
        </p:txBody>
      </p:sp>
      <p:sp>
        <p:nvSpPr>
          <p:cNvPr id="26" name="Inhaltsplatzhalter 37"/>
          <p:cNvSpPr txBox="1">
            <a:spLocks/>
          </p:cNvSpPr>
          <p:nvPr/>
        </p:nvSpPr>
        <p:spPr>
          <a:xfrm>
            <a:off x="3878580" y="2566881"/>
            <a:ext cx="4958735" cy="483209"/>
          </a:xfrm>
          <a:prstGeom prst="rect">
            <a:avLst/>
          </a:prstGeom>
        </p:spPr>
        <p:txBody>
          <a:bodyPr vert="horz" wrap="square" lIns="0" tIns="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err="1" smtClean="0"/>
              <a:t>Dolor</a:t>
            </a:r>
            <a:r>
              <a:rPr lang="en-GB" sz="1200" dirty="0" smtClean="0"/>
              <a:t> in </a:t>
            </a:r>
            <a:r>
              <a:rPr lang="en-GB" sz="1200" dirty="0" err="1" smtClean="0"/>
              <a:t>hendrerit</a:t>
            </a:r>
            <a:r>
              <a:rPr lang="en-GB" sz="1200" dirty="0" smtClean="0"/>
              <a:t> in </a:t>
            </a:r>
            <a:r>
              <a:rPr lang="en-GB" sz="1200" dirty="0" err="1" smtClean="0"/>
              <a:t>vulputate</a:t>
            </a:r>
            <a:r>
              <a:rPr lang="en-GB" sz="1200" dirty="0" smtClean="0"/>
              <a:t> </a:t>
            </a:r>
            <a:r>
              <a:rPr lang="en-GB" sz="1200" dirty="0" err="1" smtClean="0"/>
              <a:t>velit</a:t>
            </a:r>
            <a:r>
              <a:rPr lang="en-GB" sz="1200" dirty="0" smtClean="0"/>
              <a:t> </a:t>
            </a:r>
            <a:r>
              <a:rPr lang="en-GB" sz="1200" dirty="0" err="1" smtClean="0"/>
              <a:t>esse</a:t>
            </a:r>
            <a:r>
              <a:rPr lang="en-GB" sz="1200" dirty="0" smtClean="0"/>
              <a:t>, </a:t>
            </a:r>
            <a:r>
              <a:rPr lang="en-GB" sz="1200" dirty="0" err="1" smtClean="0"/>
              <a:t>vel</a:t>
            </a:r>
            <a:r>
              <a:rPr lang="en-GB" sz="1200" dirty="0" smtClean="0"/>
              <a:t> </a:t>
            </a:r>
            <a:r>
              <a:rPr lang="en-GB" sz="1200" dirty="0" err="1" smtClean="0"/>
              <a:t>illum</a:t>
            </a:r>
            <a:r>
              <a:rPr lang="en-GB" sz="1200" dirty="0" smtClean="0"/>
              <a:t> </a:t>
            </a:r>
            <a:r>
              <a:rPr lang="en-GB" sz="1200" dirty="0" err="1" smtClean="0"/>
              <a:t>dolore</a:t>
            </a:r>
            <a:r>
              <a:rPr lang="en-GB" sz="1200" dirty="0" smtClean="0"/>
              <a:t> </a:t>
            </a:r>
            <a:r>
              <a:rPr lang="en-GB" sz="1200" dirty="0" err="1" smtClean="0"/>
              <a:t>eu</a:t>
            </a:r>
            <a:r>
              <a:rPr lang="en-GB" sz="1200" dirty="0" smtClean="0"/>
              <a:t> </a:t>
            </a:r>
            <a:r>
              <a:rPr lang="en-GB" sz="1200" dirty="0" err="1" smtClean="0"/>
              <a:t>feugiat</a:t>
            </a:r>
            <a:r>
              <a:rPr lang="en-GB" sz="1200" dirty="0" smtClean="0"/>
              <a:t>.</a:t>
            </a:r>
          </a:p>
          <a:p>
            <a:pPr marL="162000" indent="-162000"/>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r>
              <a:rPr lang="en-GB" sz="1200" dirty="0" smtClean="0"/>
              <a:t> et </a:t>
            </a:r>
            <a:r>
              <a:rPr lang="en-GB" sz="1200" dirty="0" err="1" smtClean="0"/>
              <a:t>justo</a:t>
            </a:r>
            <a:r>
              <a:rPr lang="en-GB" sz="1200" dirty="0" smtClean="0"/>
              <a:t> duo </a:t>
            </a:r>
            <a:r>
              <a:rPr lang="en-GB" sz="1200" dirty="0" err="1" smtClean="0"/>
              <a:t>dolores</a:t>
            </a:r>
            <a:r>
              <a:rPr lang="en-GB" sz="1200" dirty="0" smtClean="0"/>
              <a:t> et </a:t>
            </a:r>
            <a:r>
              <a:rPr lang="en-GB" sz="1200" dirty="0" err="1" smtClean="0"/>
              <a:t>ea</a:t>
            </a:r>
            <a:r>
              <a:rPr lang="en-GB" sz="1200" dirty="0" smtClean="0"/>
              <a:t> </a:t>
            </a:r>
            <a:r>
              <a:rPr lang="en-GB" sz="1200" dirty="0" err="1" smtClean="0"/>
              <a:t>rebum</a:t>
            </a:r>
            <a:r>
              <a:rPr lang="en-GB" sz="1200" dirty="0" smtClean="0"/>
              <a:t>.</a:t>
            </a:r>
          </a:p>
        </p:txBody>
      </p:sp>
      <p:grpSp>
        <p:nvGrpSpPr>
          <p:cNvPr id="27" name="Gruppieren 171"/>
          <p:cNvGrpSpPr/>
          <p:nvPr/>
        </p:nvGrpSpPr>
        <p:grpSpPr>
          <a:xfrm>
            <a:off x="2567153" y="1664494"/>
            <a:ext cx="1144033" cy="643522"/>
            <a:chOff x="2567153" y="1664494"/>
            <a:chExt cx="1144033" cy="643522"/>
          </a:xfrm>
        </p:grpSpPr>
        <p:sp>
          <p:nvSpPr>
            <p:cNvPr id="28" name="Rechteck 143"/>
            <p:cNvSpPr/>
            <p:nvPr/>
          </p:nvSpPr>
          <p:spPr>
            <a:xfrm>
              <a:off x="2567153" y="1664494"/>
              <a:ext cx="1144033" cy="643522"/>
            </a:xfrm>
            <a:prstGeom prst="rect">
              <a:avLst/>
            </a:prstGeom>
            <a:solidFill>
              <a:schemeClr val="accent6"/>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endParaRPr lang="en-GB" sz="1200" dirty="0">
                <a:solidFill>
                  <a:schemeClr val="bg1"/>
                </a:solidFill>
              </a:endParaRPr>
            </a:p>
          </p:txBody>
        </p:sp>
        <p:sp>
          <p:nvSpPr>
            <p:cNvPr id="29" name="Rechteck 162"/>
            <p:cNvSpPr/>
            <p:nvPr/>
          </p:nvSpPr>
          <p:spPr>
            <a:xfrm>
              <a:off x="2567153" y="1664494"/>
              <a:ext cx="326120" cy="643522"/>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grpSp>
      <p:cxnSp>
        <p:nvCxnSpPr>
          <p:cNvPr id="30" name="Gewinkelte Verbindung 164"/>
          <p:cNvCxnSpPr>
            <a:stCxn id="29" idx="2"/>
            <a:endCxn id="21" idx="1"/>
          </p:cNvCxnSpPr>
          <p:nvPr/>
        </p:nvCxnSpPr>
        <p:spPr>
          <a:xfrm rot="16200000" flipH="1">
            <a:off x="2567291" y="2470938"/>
            <a:ext cx="488904" cy="163060"/>
          </a:xfrm>
          <a:prstGeom prst="bentConnector2">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Gewinkelte Verbindung 165"/>
          <p:cNvCxnSpPr>
            <a:stCxn id="29" idx="2"/>
            <a:endCxn id="22" idx="1"/>
          </p:cNvCxnSpPr>
          <p:nvPr/>
        </p:nvCxnSpPr>
        <p:spPr>
          <a:xfrm rot="16200000" flipH="1">
            <a:off x="2207820" y="2830409"/>
            <a:ext cx="1207846" cy="163060"/>
          </a:xfrm>
          <a:prstGeom prst="bentConnector2">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Gewinkelte Verbindung 168"/>
          <p:cNvCxnSpPr>
            <a:stCxn id="29" idx="2"/>
            <a:endCxn id="23" idx="1"/>
          </p:cNvCxnSpPr>
          <p:nvPr/>
        </p:nvCxnSpPr>
        <p:spPr>
          <a:xfrm rot="16200000" flipH="1">
            <a:off x="1848349" y="3189880"/>
            <a:ext cx="1926789" cy="163060"/>
          </a:xfrm>
          <a:prstGeom prst="bentConnector2">
            <a:avLst/>
          </a:prstGeom>
          <a:ln>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172"/>
          <p:cNvCxnSpPr/>
          <p:nvPr/>
        </p:nvCxnSpPr>
        <p:spPr>
          <a:xfrm>
            <a:off x="2893273" y="3156391"/>
            <a:ext cx="5944042"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4" name="Gerader Verbinder 174"/>
          <p:cNvCxnSpPr/>
          <p:nvPr/>
        </p:nvCxnSpPr>
        <p:spPr>
          <a:xfrm>
            <a:off x="2893273" y="3875333"/>
            <a:ext cx="5944042" cy="0"/>
          </a:xfrm>
          <a:prstGeom prst="line">
            <a:avLst/>
          </a:prstGeom>
          <a:ln w="635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5" name="Inhaltsplatzhalter 37"/>
          <p:cNvSpPr txBox="1">
            <a:spLocks/>
          </p:cNvSpPr>
          <p:nvPr/>
        </p:nvSpPr>
        <p:spPr>
          <a:xfrm>
            <a:off x="3878580" y="1965027"/>
            <a:ext cx="4958735" cy="294011"/>
          </a:xfrm>
          <a:prstGeom prst="rect">
            <a:avLst/>
          </a:prstGeom>
        </p:spPr>
        <p:txBody>
          <a:bodyPr vert="horz" wrap="square" lIns="0" tIns="9000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None/>
            </a:pPr>
            <a:r>
              <a:rPr lang="en-GB" sz="1200" dirty="0" err="1" smtClean="0"/>
              <a:t>Dolor</a:t>
            </a:r>
            <a:r>
              <a:rPr lang="en-GB" sz="1200" dirty="0" smtClean="0"/>
              <a:t> in </a:t>
            </a:r>
            <a:r>
              <a:rPr lang="en-GB" sz="1200" dirty="0" err="1" smtClean="0"/>
              <a:t>hendrerit</a:t>
            </a:r>
            <a:r>
              <a:rPr lang="en-GB" sz="1200" dirty="0" smtClean="0"/>
              <a:t> in </a:t>
            </a:r>
            <a:r>
              <a:rPr lang="en-GB" sz="1200" dirty="0" err="1" smtClean="0"/>
              <a:t>vulputate</a:t>
            </a:r>
            <a:r>
              <a:rPr lang="en-GB" sz="1200" dirty="0" smtClean="0"/>
              <a:t> </a:t>
            </a:r>
            <a:r>
              <a:rPr lang="en-GB" sz="1200" dirty="0" err="1" smtClean="0"/>
              <a:t>velit</a:t>
            </a:r>
            <a:r>
              <a:rPr lang="en-GB" sz="1200" dirty="0" smtClean="0"/>
              <a:t> </a:t>
            </a:r>
            <a:r>
              <a:rPr lang="en-GB" sz="1200" dirty="0" err="1" smtClean="0"/>
              <a:t>esse</a:t>
            </a:r>
            <a:r>
              <a:rPr lang="en-GB" sz="1200" dirty="0" smtClean="0"/>
              <a:t>, </a:t>
            </a:r>
            <a:r>
              <a:rPr lang="en-GB" sz="1200" dirty="0" err="1" smtClean="0"/>
              <a:t>vel</a:t>
            </a:r>
            <a:r>
              <a:rPr lang="en-GB" sz="1200" dirty="0" smtClean="0"/>
              <a:t> </a:t>
            </a:r>
            <a:r>
              <a:rPr lang="en-GB" sz="1200" dirty="0" err="1" smtClean="0"/>
              <a:t>illum</a:t>
            </a:r>
            <a:r>
              <a:rPr lang="en-GB" sz="1200" dirty="0" smtClean="0"/>
              <a:t> </a:t>
            </a:r>
            <a:r>
              <a:rPr lang="en-GB" sz="1200" dirty="0" err="1" smtClean="0"/>
              <a:t>dolore</a:t>
            </a:r>
            <a:r>
              <a:rPr lang="en-GB" sz="1200" dirty="0" smtClean="0"/>
              <a:t> </a:t>
            </a:r>
            <a:r>
              <a:rPr lang="en-GB" sz="1200" dirty="0" err="1" smtClean="0"/>
              <a:t>eu</a:t>
            </a:r>
            <a:r>
              <a:rPr lang="en-GB" sz="1200" dirty="0" smtClean="0"/>
              <a:t> </a:t>
            </a:r>
            <a:r>
              <a:rPr lang="en-GB" sz="1200" dirty="0" err="1" smtClean="0"/>
              <a:t>feugiat</a:t>
            </a:r>
            <a:r>
              <a:rPr lang="en-GB" sz="1200" dirty="0" smtClean="0"/>
              <a:t>.</a:t>
            </a:r>
            <a:endParaRPr lang="en-GB" sz="1200" dirty="0"/>
          </a:p>
        </p:txBody>
      </p:sp>
      <p:sp>
        <p:nvSpPr>
          <p:cNvPr id="36" name="Inhaltsplatzhalter 37"/>
          <p:cNvSpPr txBox="1">
            <a:spLocks/>
          </p:cNvSpPr>
          <p:nvPr/>
        </p:nvSpPr>
        <p:spPr>
          <a:xfrm>
            <a:off x="3878580" y="3285823"/>
            <a:ext cx="4958735" cy="203133"/>
          </a:xfrm>
          <a:prstGeom prst="rect">
            <a:avLst/>
          </a:prstGeom>
        </p:spPr>
        <p:txBody>
          <a:bodyPr vert="horz" wrap="square" lIns="0" tIns="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smtClean="0"/>
              <a:t>Stet </a:t>
            </a:r>
            <a:r>
              <a:rPr lang="en-GB" sz="1200" dirty="0" err="1" smtClean="0"/>
              <a:t>clita</a:t>
            </a:r>
            <a:r>
              <a:rPr lang="en-GB" sz="1200" dirty="0" smtClean="0"/>
              <a:t> </a:t>
            </a:r>
            <a:r>
              <a:rPr lang="en-GB" sz="1200" dirty="0" err="1" smtClean="0"/>
              <a:t>kasd</a:t>
            </a:r>
            <a:r>
              <a:rPr lang="en-GB" sz="1200" dirty="0" smtClean="0"/>
              <a:t> </a:t>
            </a:r>
            <a:r>
              <a:rPr lang="en-GB" sz="1200" dirty="0" err="1" smtClean="0"/>
              <a:t>gubergren</a:t>
            </a:r>
            <a:r>
              <a:rPr lang="en-GB" sz="1200" dirty="0" smtClean="0"/>
              <a:t>, no sea </a:t>
            </a:r>
            <a:r>
              <a:rPr lang="en-GB" sz="1200" dirty="0" err="1" smtClean="0"/>
              <a:t>takimata</a:t>
            </a:r>
            <a:r>
              <a:rPr lang="en-GB" sz="1200" dirty="0" smtClean="0"/>
              <a:t> </a:t>
            </a:r>
            <a:r>
              <a:rPr lang="en-GB" sz="1200" dirty="0" err="1" smtClean="0"/>
              <a:t>sanctus</a:t>
            </a:r>
            <a:r>
              <a:rPr lang="en-GB" sz="1200" dirty="0" smtClean="0"/>
              <a:t> </a:t>
            </a:r>
            <a:r>
              <a:rPr lang="en-GB" sz="1200" dirty="0" err="1" smtClean="0"/>
              <a:t>est</a:t>
            </a:r>
            <a:r>
              <a:rPr lang="en-GB" sz="1200" dirty="0" smtClean="0"/>
              <a:t> </a:t>
            </a:r>
            <a:r>
              <a:rPr lang="en-GB" sz="1200" dirty="0" err="1" smtClean="0"/>
              <a:t>dolor</a:t>
            </a:r>
            <a:r>
              <a:rPr lang="en-GB" sz="1200" dirty="0" smtClean="0"/>
              <a:t> sit </a:t>
            </a:r>
            <a:r>
              <a:rPr lang="en-GB" sz="1200" dirty="0" err="1" smtClean="0"/>
              <a:t>amet</a:t>
            </a:r>
            <a:r>
              <a:rPr lang="en-GB" sz="1200" dirty="0" smtClean="0"/>
              <a:t>.</a:t>
            </a:r>
          </a:p>
        </p:txBody>
      </p:sp>
      <p:sp>
        <p:nvSpPr>
          <p:cNvPr id="37" name="Inhaltsplatzhalter 37"/>
          <p:cNvSpPr txBox="1">
            <a:spLocks/>
          </p:cNvSpPr>
          <p:nvPr/>
        </p:nvSpPr>
        <p:spPr>
          <a:xfrm>
            <a:off x="3878580" y="4004764"/>
            <a:ext cx="4958735" cy="203133"/>
          </a:xfrm>
          <a:prstGeom prst="rect">
            <a:avLst/>
          </a:prstGeom>
        </p:spPr>
        <p:txBody>
          <a:bodyPr vert="horz" wrap="square" lIns="0" tIns="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smtClean="0"/>
              <a:t>Stet </a:t>
            </a:r>
            <a:r>
              <a:rPr lang="en-GB" sz="1200" dirty="0" err="1" smtClean="0"/>
              <a:t>clita</a:t>
            </a:r>
            <a:r>
              <a:rPr lang="en-GB" sz="1200" dirty="0" smtClean="0"/>
              <a:t> </a:t>
            </a:r>
            <a:r>
              <a:rPr lang="en-GB" sz="1200" dirty="0" err="1" smtClean="0"/>
              <a:t>kasd</a:t>
            </a:r>
            <a:r>
              <a:rPr lang="en-GB" sz="1200" dirty="0" smtClean="0"/>
              <a:t> </a:t>
            </a:r>
            <a:r>
              <a:rPr lang="en-GB" sz="1200" dirty="0" err="1" smtClean="0"/>
              <a:t>gubergren</a:t>
            </a:r>
            <a:r>
              <a:rPr lang="en-GB" sz="1200" dirty="0" smtClean="0"/>
              <a:t>, no sea </a:t>
            </a:r>
            <a:r>
              <a:rPr lang="en-GB" sz="1200" dirty="0" err="1" smtClean="0"/>
              <a:t>takimata</a:t>
            </a:r>
            <a:r>
              <a:rPr lang="en-GB" sz="1200" dirty="0" smtClean="0"/>
              <a:t> </a:t>
            </a:r>
            <a:r>
              <a:rPr lang="en-GB" sz="1200" dirty="0" err="1" smtClean="0"/>
              <a:t>sanctus</a:t>
            </a:r>
            <a:r>
              <a:rPr lang="en-GB" sz="1200" dirty="0" smtClean="0"/>
              <a:t> </a:t>
            </a:r>
            <a:r>
              <a:rPr lang="en-GB" sz="1200" dirty="0" err="1" smtClean="0"/>
              <a:t>est</a:t>
            </a:r>
            <a:r>
              <a:rPr lang="en-GB" sz="1200" dirty="0" smtClean="0"/>
              <a:t> </a:t>
            </a:r>
            <a:r>
              <a:rPr lang="en-GB" sz="1200" dirty="0" err="1" smtClean="0"/>
              <a:t>dolor</a:t>
            </a:r>
            <a:r>
              <a:rPr lang="en-GB" sz="1200" dirty="0" smtClean="0"/>
              <a:t> sit </a:t>
            </a:r>
            <a:r>
              <a:rPr lang="en-GB" sz="1200" dirty="0" err="1" smtClean="0"/>
              <a:t>amet</a:t>
            </a:r>
            <a:r>
              <a:rPr lang="en-GB" sz="1200" dirty="0" smtClean="0"/>
              <a:t>.</a:t>
            </a:r>
          </a:p>
        </p:txBody>
      </p:sp>
    </p:spTree>
    <p:extLst>
      <p:ext uri="{BB962C8B-B14F-4D97-AF65-F5344CB8AC3E}">
        <p14:creationId xmlns:p14="http://schemas.microsoft.com/office/powerpoint/2010/main" val="3335032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duo </a:t>
            </a:r>
            <a:r>
              <a:rPr lang="en-GB" dirty="0" err="1"/>
              <a:t>dolores</a:t>
            </a:r>
            <a:r>
              <a:rPr lang="en-GB" dirty="0"/>
              <a:t> et </a:t>
            </a:r>
            <a:r>
              <a:rPr lang="en-GB" dirty="0" err="1"/>
              <a:t>ea</a:t>
            </a:r>
            <a:r>
              <a:rPr lang="en-GB" dirty="0"/>
              <a:t> </a:t>
            </a:r>
            <a:r>
              <a:rPr lang="en-GB" dirty="0" err="1"/>
              <a:t>rebum</a:t>
            </a:r>
            <a:r>
              <a:rPr lang="en-GB" dirty="0"/>
              <a:t>. Stet </a:t>
            </a:r>
            <a:r>
              <a:rPr lang="en-GB" dirty="0" err="1"/>
              <a:t>clita</a:t>
            </a:r>
            <a:r>
              <a:rPr lang="en-GB" dirty="0"/>
              <a:t> </a:t>
            </a:r>
            <a:r>
              <a:rPr lang="en-GB" dirty="0" err="1"/>
              <a:t>kasd</a:t>
            </a:r>
            <a:r>
              <a:rPr lang="en-GB" dirty="0"/>
              <a:t> </a:t>
            </a:r>
            <a:r>
              <a:rPr lang="en-GB" dirty="0" err="1"/>
              <a:t>gubergren</a:t>
            </a:r>
            <a:r>
              <a:rPr lang="en-GB" dirty="0"/>
              <a:t>, no sea </a:t>
            </a:r>
            <a:r>
              <a:rPr lang="en-GB" dirty="0" err="1"/>
              <a:t>takimata</a:t>
            </a:r>
            <a:r>
              <a:rPr lang="en-GB" dirty="0"/>
              <a:t>.</a:t>
            </a:r>
          </a:p>
        </p:txBody>
      </p:sp>
      <p:sp>
        <p:nvSpPr>
          <p:cNvPr id="3" name="Date Placeholder 2"/>
          <p:cNvSpPr>
            <a:spLocks noGrp="1"/>
          </p:cNvSpPr>
          <p:nvPr>
            <p:ph type="dt" sz="half" idx="10"/>
          </p:nvPr>
        </p:nvSpPr>
        <p:spPr/>
        <p:txBody>
          <a:bodyPr/>
          <a:lstStyle/>
          <a:p>
            <a:fld id="{A4D2942A-2E7B-4524-B87D-4A942E5791DB}"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61</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pic>
        <p:nvPicPr>
          <p:cNvPr id="6" name="Grafik 192"/>
          <p:cNvPicPr>
            <a:picLocks noChangeAspect="1"/>
          </p:cNvPicPr>
          <p:nvPr/>
        </p:nvPicPr>
        <p:blipFill>
          <a:blip r:embed="rId2"/>
          <a:stretch>
            <a:fillRect/>
          </a:stretch>
        </p:blipFill>
        <p:spPr>
          <a:xfrm>
            <a:off x="2971800" y="1376742"/>
            <a:ext cx="3200400" cy="3334896"/>
          </a:xfrm>
          <a:prstGeom prst="rect">
            <a:avLst/>
          </a:prstGeom>
          <a:effectLst/>
        </p:spPr>
      </p:pic>
      <p:sp>
        <p:nvSpPr>
          <p:cNvPr id="7" name="Legende mit Linie 1 193"/>
          <p:cNvSpPr/>
          <p:nvPr/>
        </p:nvSpPr>
        <p:spPr>
          <a:xfrm>
            <a:off x="6614160" y="1599415"/>
            <a:ext cx="2028403" cy="695898"/>
          </a:xfrm>
          <a:prstGeom prst="borderCallout1">
            <a:avLst>
              <a:gd name="adj1" fmla="val 614"/>
              <a:gd name="adj2" fmla="val 2"/>
              <a:gd name="adj3" fmla="val 201194"/>
              <a:gd name="adj4" fmla="val -37957"/>
            </a:avLst>
          </a:prstGeom>
          <a:solidFill>
            <a:schemeClr val="bg2">
              <a:lumMod val="60000"/>
              <a:lumOff val="40000"/>
            </a:schemeClr>
          </a:solidFill>
          <a:ln w="9525">
            <a:solidFill>
              <a:schemeClr val="bg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32000" rIns="36000" rtlCol="0" anchor="t" anchorCtr="0"/>
          <a:lstStyle/>
          <a:p>
            <a:r>
              <a:rPr lang="en-GB" sz="1400" dirty="0" smtClean="0">
                <a:solidFill>
                  <a:schemeClr val="bg2">
                    <a:lumMod val="50000"/>
                  </a:schemeClr>
                </a:solidFill>
              </a:rPr>
              <a:t>No sea </a:t>
            </a:r>
            <a:r>
              <a:rPr lang="en-GB" sz="1400" dirty="0" err="1" smtClean="0">
                <a:solidFill>
                  <a:schemeClr val="bg2">
                    <a:lumMod val="50000"/>
                  </a:schemeClr>
                </a:solidFill>
              </a:rPr>
              <a:t>takimata</a:t>
            </a:r>
            <a:r>
              <a:rPr lang="en-GB" sz="1400" dirty="0" smtClean="0">
                <a:solidFill>
                  <a:schemeClr val="bg2">
                    <a:lumMod val="50000"/>
                  </a:schemeClr>
                </a:solidFill>
              </a:rPr>
              <a:t> </a:t>
            </a:r>
            <a:r>
              <a:rPr lang="en-GB" sz="1400" dirty="0" err="1" smtClean="0">
                <a:solidFill>
                  <a:schemeClr val="bg2">
                    <a:lumMod val="50000"/>
                  </a:schemeClr>
                </a:solidFill>
              </a:rPr>
              <a:t>sanctus</a:t>
            </a:r>
            <a:r>
              <a:rPr lang="en-GB" sz="1400" dirty="0" smtClean="0">
                <a:solidFill>
                  <a:schemeClr val="bg2">
                    <a:lumMod val="50000"/>
                  </a:schemeClr>
                </a:solidFill>
              </a:rPr>
              <a:t>.</a:t>
            </a:r>
            <a:endParaRPr lang="en-GB" sz="1400" dirty="0">
              <a:solidFill>
                <a:schemeClr val="bg2">
                  <a:lumMod val="50000"/>
                </a:schemeClr>
              </a:solidFill>
            </a:endParaRPr>
          </a:p>
        </p:txBody>
      </p:sp>
      <p:sp>
        <p:nvSpPr>
          <p:cNvPr id="8" name="Legende mit Linie 1 194"/>
          <p:cNvSpPr/>
          <p:nvPr/>
        </p:nvSpPr>
        <p:spPr>
          <a:xfrm>
            <a:off x="6614160" y="2570965"/>
            <a:ext cx="2028403" cy="695898"/>
          </a:xfrm>
          <a:prstGeom prst="borderCallout1">
            <a:avLst>
              <a:gd name="adj1" fmla="val 272"/>
              <a:gd name="adj2" fmla="val 119"/>
              <a:gd name="adj3" fmla="val 150824"/>
              <a:gd name="adj4" fmla="val -67635"/>
            </a:avLst>
          </a:prstGeom>
          <a:solidFill>
            <a:schemeClr val="accent6">
              <a:lumMod val="60000"/>
              <a:lumOff val="40000"/>
            </a:schemeClr>
          </a:soli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32000" rIns="36000" rtlCol="0" anchor="t" anchorCtr="0"/>
          <a:lstStyle/>
          <a:p>
            <a:r>
              <a:rPr lang="en-GB" sz="1400" dirty="0" smtClean="0">
                <a:solidFill>
                  <a:schemeClr val="accent6">
                    <a:lumMod val="50000"/>
                  </a:schemeClr>
                </a:solidFill>
              </a:rPr>
              <a:t>Est lorem ipsum </a:t>
            </a:r>
            <a:r>
              <a:rPr lang="en-GB" sz="1400" dirty="0" err="1" smtClean="0">
                <a:solidFill>
                  <a:schemeClr val="accent6">
                    <a:lumMod val="50000"/>
                  </a:schemeClr>
                </a:solidFill>
              </a:rPr>
              <a:t>dolor</a:t>
            </a:r>
            <a:r>
              <a:rPr lang="en-GB" sz="1400" dirty="0" smtClean="0">
                <a:solidFill>
                  <a:schemeClr val="accent6">
                    <a:lumMod val="50000"/>
                  </a:schemeClr>
                </a:solidFill>
              </a:rPr>
              <a:t> sit </a:t>
            </a:r>
            <a:r>
              <a:rPr lang="en-GB" sz="1400" dirty="0" err="1" smtClean="0">
                <a:solidFill>
                  <a:schemeClr val="accent6">
                    <a:lumMod val="50000"/>
                  </a:schemeClr>
                </a:solidFill>
              </a:rPr>
              <a:t>amet</a:t>
            </a:r>
            <a:r>
              <a:rPr lang="en-GB" sz="1400" dirty="0" smtClean="0">
                <a:solidFill>
                  <a:schemeClr val="accent6">
                    <a:lumMod val="50000"/>
                  </a:schemeClr>
                </a:solidFill>
              </a:rPr>
              <a:t>. </a:t>
            </a:r>
            <a:endParaRPr lang="en-GB" sz="1400" dirty="0">
              <a:solidFill>
                <a:schemeClr val="accent6">
                  <a:lumMod val="50000"/>
                </a:schemeClr>
              </a:solidFill>
            </a:endParaRPr>
          </a:p>
        </p:txBody>
      </p:sp>
      <p:sp>
        <p:nvSpPr>
          <p:cNvPr id="9" name="Legende mit Linie 1 195"/>
          <p:cNvSpPr/>
          <p:nvPr/>
        </p:nvSpPr>
        <p:spPr>
          <a:xfrm>
            <a:off x="6614160" y="3542515"/>
            <a:ext cx="2028403" cy="695898"/>
          </a:xfrm>
          <a:prstGeom prst="borderCallout1">
            <a:avLst>
              <a:gd name="adj1" fmla="val 272"/>
              <a:gd name="adj2" fmla="val 120"/>
              <a:gd name="adj3" fmla="val 63226"/>
              <a:gd name="adj4" fmla="val -81910"/>
            </a:avLst>
          </a:prstGeom>
          <a:solidFill>
            <a:schemeClr val="accent6">
              <a:lumMod val="60000"/>
              <a:lumOff val="40000"/>
            </a:schemeClr>
          </a:solidFill>
          <a:ln w="952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32000" rIns="36000" rtlCol="0" anchor="t" anchorCtr="0"/>
          <a:lstStyle/>
          <a:p>
            <a:r>
              <a:rPr lang="en-GB" sz="1400" dirty="0" smtClean="0">
                <a:solidFill>
                  <a:schemeClr val="accent6">
                    <a:lumMod val="50000"/>
                  </a:schemeClr>
                </a:solidFill>
              </a:rPr>
              <a:t>Lorem ipsum </a:t>
            </a:r>
            <a:r>
              <a:rPr lang="en-GB" sz="1400" dirty="0" err="1" smtClean="0">
                <a:solidFill>
                  <a:schemeClr val="accent6">
                    <a:lumMod val="50000"/>
                  </a:schemeClr>
                </a:solidFill>
              </a:rPr>
              <a:t>dolor</a:t>
            </a:r>
            <a:r>
              <a:rPr lang="en-GB" sz="1400" dirty="0" smtClean="0">
                <a:solidFill>
                  <a:schemeClr val="accent6">
                    <a:lumMod val="50000"/>
                  </a:schemeClr>
                </a:solidFill>
              </a:rPr>
              <a:t> sit </a:t>
            </a:r>
            <a:r>
              <a:rPr lang="en-GB" sz="1400" dirty="0" err="1" smtClean="0">
                <a:solidFill>
                  <a:schemeClr val="accent6">
                    <a:lumMod val="50000"/>
                  </a:schemeClr>
                </a:solidFill>
              </a:rPr>
              <a:t>amet</a:t>
            </a:r>
            <a:r>
              <a:rPr lang="en-GB" sz="1400" dirty="0" smtClean="0">
                <a:solidFill>
                  <a:schemeClr val="accent6">
                    <a:lumMod val="50000"/>
                  </a:schemeClr>
                </a:solidFill>
              </a:rPr>
              <a:t>.</a:t>
            </a:r>
            <a:endParaRPr lang="en-GB" sz="1400" dirty="0">
              <a:solidFill>
                <a:schemeClr val="accent6">
                  <a:lumMod val="50000"/>
                </a:schemeClr>
              </a:solidFill>
            </a:endParaRPr>
          </a:p>
        </p:txBody>
      </p:sp>
      <p:sp>
        <p:nvSpPr>
          <p:cNvPr id="10" name="Legende mit Linie 1 196"/>
          <p:cNvSpPr/>
          <p:nvPr/>
        </p:nvSpPr>
        <p:spPr>
          <a:xfrm flipH="1">
            <a:off x="306000" y="1599415"/>
            <a:ext cx="2028403" cy="695898"/>
          </a:xfrm>
          <a:prstGeom prst="borderCallout1">
            <a:avLst>
              <a:gd name="adj1" fmla="val -2"/>
              <a:gd name="adj2" fmla="val 214"/>
              <a:gd name="adj3" fmla="val 85125"/>
              <a:gd name="adj4" fmla="val -39084"/>
            </a:avLst>
          </a:prstGeom>
          <a:solidFill>
            <a:schemeClr val="accent2">
              <a:lumMod val="60000"/>
              <a:lumOff val="40000"/>
            </a:schemeClr>
          </a:solidFill>
          <a:ln w="95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32000" rIns="36000" rtlCol="0" anchor="t" anchorCtr="0"/>
          <a:lstStyle/>
          <a:p>
            <a:r>
              <a:rPr lang="en-GB" sz="1400" dirty="0" smtClean="0">
                <a:solidFill>
                  <a:schemeClr val="accent2">
                    <a:lumMod val="50000"/>
                  </a:schemeClr>
                </a:solidFill>
              </a:rPr>
              <a:t>Ed </a:t>
            </a:r>
            <a:r>
              <a:rPr lang="en-GB" sz="1400" dirty="0" err="1" smtClean="0">
                <a:solidFill>
                  <a:schemeClr val="accent2">
                    <a:lumMod val="50000"/>
                  </a:schemeClr>
                </a:solidFill>
              </a:rPr>
              <a:t>diam</a:t>
            </a:r>
            <a:r>
              <a:rPr lang="en-GB" sz="1400" dirty="0" smtClean="0">
                <a:solidFill>
                  <a:schemeClr val="accent2">
                    <a:lumMod val="50000"/>
                  </a:schemeClr>
                </a:solidFill>
              </a:rPr>
              <a:t> </a:t>
            </a:r>
            <a:r>
              <a:rPr lang="en-GB" sz="1400" dirty="0" err="1" smtClean="0">
                <a:solidFill>
                  <a:schemeClr val="accent2">
                    <a:lumMod val="50000"/>
                  </a:schemeClr>
                </a:solidFill>
              </a:rPr>
              <a:t>voluptua</a:t>
            </a:r>
            <a:r>
              <a:rPr lang="en-GB" sz="1400" dirty="0" smtClean="0">
                <a:solidFill>
                  <a:schemeClr val="accent2">
                    <a:lumMod val="50000"/>
                  </a:schemeClr>
                </a:solidFill>
              </a:rPr>
              <a:t> at </a:t>
            </a:r>
            <a:r>
              <a:rPr lang="en-GB" sz="1400" dirty="0" err="1" smtClean="0">
                <a:solidFill>
                  <a:schemeClr val="accent2">
                    <a:lumMod val="50000"/>
                  </a:schemeClr>
                </a:solidFill>
              </a:rPr>
              <a:t>vero</a:t>
            </a:r>
            <a:r>
              <a:rPr lang="en-GB" sz="1400" dirty="0" smtClean="0">
                <a:solidFill>
                  <a:schemeClr val="accent2">
                    <a:lumMod val="50000"/>
                  </a:schemeClr>
                </a:solidFill>
              </a:rPr>
              <a:t> </a:t>
            </a:r>
            <a:r>
              <a:rPr lang="en-GB" sz="1400" dirty="0" err="1" smtClean="0">
                <a:solidFill>
                  <a:schemeClr val="accent2">
                    <a:lumMod val="50000"/>
                  </a:schemeClr>
                </a:solidFill>
              </a:rPr>
              <a:t>eos</a:t>
            </a:r>
            <a:r>
              <a:rPr lang="en-GB" sz="1400" dirty="0" smtClean="0">
                <a:solidFill>
                  <a:schemeClr val="accent2">
                    <a:lumMod val="50000"/>
                  </a:schemeClr>
                </a:solidFill>
              </a:rPr>
              <a:t> et.</a:t>
            </a:r>
            <a:endParaRPr lang="en-GB" sz="1400" dirty="0">
              <a:solidFill>
                <a:schemeClr val="accent2">
                  <a:lumMod val="50000"/>
                </a:schemeClr>
              </a:solidFill>
            </a:endParaRPr>
          </a:p>
        </p:txBody>
      </p:sp>
      <p:sp>
        <p:nvSpPr>
          <p:cNvPr id="11" name="Legende mit Linie 1 197"/>
          <p:cNvSpPr/>
          <p:nvPr/>
        </p:nvSpPr>
        <p:spPr>
          <a:xfrm flipH="1">
            <a:off x="306000" y="2570965"/>
            <a:ext cx="2028403" cy="695898"/>
          </a:xfrm>
          <a:prstGeom prst="borderCallout1">
            <a:avLst>
              <a:gd name="adj1" fmla="val 409"/>
              <a:gd name="adj2" fmla="val 120"/>
              <a:gd name="adj3" fmla="val -40798"/>
              <a:gd name="adj4" fmla="val -66508"/>
            </a:avLst>
          </a:prstGeom>
          <a:solidFill>
            <a:schemeClr val="accent2">
              <a:lumMod val="60000"/>
              <a:lumOff val="40000"/>
            </a:schemeClr>
          </a:solidFill>
          <a:ln w="952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32000" rIns="36000" rtlCol="0" anchor="t" anchorCtr="0"/>
          <a:lstStyle/>
          <a:p>
            <a:r>
              <a:rPr lang="en-GB" sz="1400" dirty="0" smtClean="0">
                <a:solidFill>
                  <a:schemeClr val="accent2">
                    <a:lumMod val="50000"/>
                  </a:schemeClr>
                </a:solidFill>
              </a:rPr>
              <a:t>Et </a:t>
            </a:r>
            <a:r>
              <a:rPr lang="en-GB" sz="1400" dirty="0" err="1" smtClean="0">
                <a:solidFill>
                  <a:schemeClr val="accent2">
                    <a:lumMod val="50000"/>
                  </a:schemeClr>
                </a:solidFill>
              </a:rPr>
              <a:t>justo</a:t>
            </a:r>
            <a:r>
              <a:rPr lang="en-GB" sz="1400" dirty="0" smtClean="0">
                <a:solidFill>
                  <a:schemeClr val="accent2">
                    <a:lumMod val="50000"/>
                  </a:schemeClr>
                </a:solidFill>
              </a:rPr>
              <a:t> duo </a:t>
            </a:r>
            <a:r>
              <a:rPr lang="en-GB" sz="1400" dirty="0" err="1" smtClean="0">
                <a:solidFill>
                  <a:schemeClr val="accent2">
                    <a:lumMod val="50000"/>
                  </a:schemeClr>
                </a:solidFill>
              </a:rPr>
              <a:t>dolores</a:t>
            </a:r>
            <a:r>
              <a:rPr lang="en-GB" sz="1400" dirty="0" smtClean="0">
                <a:solidFill>
                  <a:schemeClr val="accent2">
                    <a:lumMod val="50000"/>
                  </a:schemeClr>
                </a:solidFill>
              </a:rPr>
              <a:t> et ea.</a:t>
            </a:r>
            <a:endParaRPr lang="en-GB" sz="1400" dirty="0">
              <a:solidFill>
                <a:schemeClr val="accent2">
                  <a:lumMod val="50000"/>
                </a:schemeClr>
              </a:solidFill>
            </a:endParaRPr>
          </a:p>
        </p:txBody>
      </p:sp>
      <p:sp>
        <p:nvSpPr>
          <p:cNvPr id="12" name="Legende mit Linie 1 198"/>
          <p:cNvSpPr/>
          <p:nvPr/>
        </p:nvSpPr>
        <p:spPr>
          <a:xfrm flipH="1">
            <a:off x="306000" y="3542515"/>
            <a:ext cx="2028403" cy="695898"/>
          </a:xfrm>
          <a:prstGeom prst="borderCallout1">
            <a:avLst>
              <a:gd name="adj1" fmla="val 1230"/>
              <a:gd name="adj2" fmla="val 378"/>
              <a:gd name="adj3" fmla="val -76933"/>
              <a:gd name="adj4" fmla="val -45846"/>
            </a:avLst>
          </a:prstGeom>
          <a:solidFill>
            <a:schemeClr val="accent1">
              <a:lumMod val="60000"/>
              <a:lumOff val="40000"/>
            </a:schemeClr>
          </a:solidFill>
          <a:ln w="952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432000" rIns="36000" rtlCol="0" anchor="t" anchorCtr="0"/>
          <a:lstStyle/>
          <a:p>
            <a:r>
              <a:rPr lang="en-GB" sz="1400" dirty="0" smtClean="0">
                <a:solidFill>
                  <a:schemeClr val="accent1">
                    <a:lumMod val="50000"/>
                  </a:schemeClr>
                </a:solidFill>
              </a:rPr>
              <a:t>Stet </a:t>
            </a:r>
            <a:r>
              <a:rPr lang="en-GB" sz="1400" dirty="0" err="1" smtClean="0">
                <a:solidFill>
                  <a:schemeClr val="accent1">
                    <a:lumMod val="50000"/>
                  </a:schemeClr>
                </a:solidFill>
              </a:rPr>
              <a:t>clita</a:t>
            </a:r>
            <a:r>
              <a:rPr lang="en-GB" sz="1400" dirty="0" smtClean="0">
                <a:solidFill>
                  <a:schemeClr val="accent1">
                    <a:lumMod val="50000"/>
                  </a:schemeClr>
                </a:solidFill>
              </a:rPr>
              <a:t> </a:t>
            </a:r>
            <a:r>
              <a:rPr lang="en-GB" sz="1400" dirty="0" err="1" smtClean="0">
                <a:solidFill>
                  <a:schemeClr val="accent1">
                    <a:lumMod val="50000"/>
                  </a:schemeClr>
                </a:solidFill>
              </a:rPr>
              <a:t>kasd</a:t>
            </a:r>
            <a:r>
              <a:rPr lang="en-GB" sz="1400" dirty="0" smtClean="0">
                <a:solidFill>
                  <a:schemeClr val="accent1">
                    <a:lumMod val="50000"/>
                  </a:schemeClr>
                </a:solidFill>
              </a:rPr>
              <a:t> </a:t>
            </a:r>
            <a:r>
              <a:rPr lang="en-GB" sz="1400" dirty="0" err="1" smtClean="0">
                <a:solidFill>
                  <a:schemeClr val="accent1">
                    <a:lumMod val="50000"/>
                  </a:schemeClr>
                </a:solidFill>
              </a:rPr>
              <a:t>gubergren</a:t>
            </a:r>
            <a:r>
              <a:rPr lang="en-GB" sz="1400" dirty="0" smtClean="0">
                <a:solidFill>
                  <a:schemeClr val="accent1">
                    <a:lumMod val="50000"/>
                  </a:schemeClr>
                </a:solidFill>
              </a:rPr>
              <a:t>.</a:t>
            </a:r>
            <a:endParaRPr lang="en-GB" sz="1400" dirty="0">
              <a:solidFill>
                <a:schemeClr val="accent1">
                  <a:lumMod val="50000"/>
                </a:schemeClr>
              </a:solidFill>
            </a:endParaRPr>
          </a:p>
        </p:txBody>
      </p:sp>
      <p:sp>
        <p:nvSpPr>
          <p:cNvPr id="13" name="Textfeld 199"/>
          <p:cNvSpPr txBox="1"/>
          <p:nvPr/>
        </p:nvSpPr>
        <p:spPr>
          <a:xfrm>
            <a:off x="344100" y="1561315"/>
            <a:ext cx="256480" cy="609398"/>
          </a:xfrm>
          <a:prstGeom prst="rect">
            <a:avLst/>
          </a:prstGeom>
          <a:noFill/>
          <a:effectLst/>
        </p:spPr>
        <p:txBody>
          <a:bodyPr wrap="none" lIns="0" tIns="0" rIns="0" bIns="0" rtlCol="0">
            <a:spAutoFit/>
          </a:bodyPr>
          <a:lstStyle/>
          <a:p>
            <a:pPr>
              <a:lnSpc>
                <a:spcPct val="110000"/>
              </a:lnSpc>
            </a:pPr>
            <a:r>
              <a:rPr lang="en-GB" sz="3600" dirty="0" smtClean="0">
                <a:solidFill>
                  <a:schemeClr val="accent2"/>
                </a:solidFill>
              </a:rPr>
              <a:t>1</a:t>
            </a:r>
          </a:p>
        </p:txBody>
      </p:sp>
      <p:sp>
        <p:nvSpPr>
          <p:cNvPr id="14" name="Textfeld 200"/>
          <p:cNvSpPr txBox="1"/>
          <p:nvPr/>
        </p:nvSpPr>
        <p:spPr>
          <a:xfrm>
            <a:off x="374580" y="2522565"/>
            <a:ext cx="256480" cy="609398"/>
          </a:xfrm>
          <a:prstGeom prst="rect">
            <a:avLst/>
          </a:prstGeom>
          <a:noFill/>
          <a:effectLst/>
        </p:spPr>
        <p:txBody>
          <a:bodyPr wrap="none" lIns="0" tIns="0" rIns="0" bIns="0" rtlCol="0">
            <a:spAutoFit/>
          </a:bodyPr>
          <a:lstStyle/>
          <a:p>
            <a:pPr>
              <a:lnSpc>
                <a:spcPct val="110000"/>
              </a:lnSpc>
            </a:pPr>
            <a:r>
              <a:rPr lang="en-GB" sz="3600" dirty="0" smtClean="0">
                <a:solidFill>
                  <a:schemeClr val="accent2"/>
                </a:solidFill>
              </a:rPr>
              <a:t>2</a:t>
            </a:r>
          </a:p>
        </p:txBody>
      </p:sp>
      <p:sp>
        <p:nvSpPr>
          <p:cNvPr id="15" name="Textfeld 201"/>
          <p:cNvSpPr txBox="1"/>
          <p:nvPr/>
        </p:nvSpPr>
        <p:spPr>
          <a:xfrm>
            <a:off x="366960" y="3494325"/>
            <a:ext cx="256480" cy="609398"/>
          </a:xfrm>
          <a:prstGeom prst="rect">
            <a:avLst/>
          </a:prstGeom>
          <a:noFill/>
          <a:effectLst/>
        </p:spPr>
        <p:txBody>
          <a:bodyPr wrap="none" lIns="0" tIns="0" rIns="0" bIns="0" rtlCol="0">
            <a:spAutoFit/>
          </a:bodyPr>
          <a:lstStyle/>
          <a:p>
            <a:pPr>
              <a:lnSpc>
                <a:spcPct val="110000"/>
              </a:lnSpc>
            </a:pPr>
            <a:r>
              <a:rPr lang="en-GB" sz="3600" dirty="0" smtClean="0">
                <a:solidFill>
                  <a:schemeClr val="accent1"/>
                </a:solidFill>
              </a:rPr>
              <a:t>3</a:t>
            </a:r>
          </a:p>
        </p:txBody>
      </p:sp>
      <p:sp>
        <p:nvSpPr>
          <p:cNvPr id="16" name="Textfeld 204"/>
          <p:cNvSpPr txBox="1"/>
          <p:nvPr/>
        </p:nvSpPr>
        <p:spPr>
          <a:xfrm>
            <a:off x="6661080" y="1561315"/>
            <a:ext cx="256480" cy="609398"/>
          </a:xfrm>
          <a:prstGeom prst="rect">
            <a:avLst/>
          </a:prstGeom>
          <a:noFill/>
          <a:effectLst/>
        </p:spPr>
        <p:txBody>
          <a:bodyPr wrap="none" lIns="0" tIns="0" rIns="0" bIns="0" rtlCol="0">
            <a:spAutoFit/>
          </a:bodyPr>
          <a:lstStyle/>
          <a:p>
            <a:pPr>
              <a:lnSpc>
                <a:spcPct val="110000"/>
              </a:lnSpc>
            </a:pPr>
            <a:r>
              <a:rPr lang="en-GB" sz="3600" dirty="0" smtClean="0">
                <a:solidFill>
                  <a:schemeClr val="bg2"/>
                </a:solidFill>
              </a:rPr>
              <a:t>4</a:t>
            </a:r>
          </a:p>
        </p:txBody>
      </p:sp>
      <p:sp>
        <p:nvSpPr>
          <p:cNvPr id="17" name="Textfeld 205"/>
          <p:cNvSpPr txBox="1"/>
          <p:nvPr/>
        </p:nvSpPr>
        <p:spPr>
          <a:xfrm>
            <a:off x="6691560" y="2522565"/>
            <a:ext cx="256480" cy="609398"/>
          </a:xfrm>
          <a:prstGeom prst="rect">
            <a:avLst/>
          </a:prstGeom>
          <a:noFill/>
          <a:effectLst/>
        </p:spPr>
        <p:txBody>
          <a:bodyPr wrap="none" lIns="0" tIns="0" rIns="0" bIns="0" rtlCol="0">
            <a:spAutoFit/>
          </a:bodyPr>
          <a:lstStyle/>
          <a:p>
            <a:pPr>
              <a:lnSpc>
                <a:spcPct val="110000"/>
              </a:lnSpc>
            </a:pPr>
            <a:r>
              <a:rPr lang="en-GB" sz="3600" dirty="0" smtClean="0">
                <a:solidFill>
                  <a:schemeClr val="accent6"/>
                </a:solidFill>
              </a:rPr>
              <a:t>5</a:t>
            </a:r>
          </a:p>
        </p:txBody>
      </p:sp>
      <p:sp>
        <p:nvSpPr>
          <p:cNvPr id="18" name="Textfeld 206"/>
          <p:cNvSpPr txBox="1"/>
          <p:nvPr/>
        </p:nvSpPr>
        <p:spPr>
          <a:xfrm>
            <a:off x="6683940" y="3494325"/>
            <a:ext cx="256480" cy="609398"/>
          </a:xfrm>
          <a:prstGeom prst="rect">
            <a:avLst/>
          </a:prstGeom>
          <a:noFill/>
          <a:effectLst/>
        </p:spPr>
        <p:txBody>
          <a:bodyPr wrap="none" lIns="0" tIns="0" rIns="0" bIns="0" rtlCol="0">
            <a:spAutoFit/>
          </a:bodyPr>
          <a:lstStyle/>
          <a:p>
            <a:pPr>
              <a:lnSpc>
                <a:spcPct val="110000"/>
              </a:lnSpc>
            </a:pPr>
            <a:r>
              <a:rPr lang="en-GB" sz="3600" dirty="0" smtClean="0">
                <a:solidFill>
                  <a:schemeClr val="accent6"/>
                </a:solidFill>
              </a:rPr>
              <a:t>6</a:t>
            </a:r>
          </a:p>
        </p:txBody>
      </p:sp>
      <p:sp>
        <p:nvSpPr>
          <p:cNvPr id="19" name="Textplatzhalter 5"/>
          <p:cNvSpPr txBox="1">
            <a:spLocks/>
          </p:cNvSpPr>
          <p:nvPr/>
        </p:nvSpPr>
        <p:spPr>
          <a:xfrm>
            <a:off x="4012200" y="4652802"/>
            <a:ext cx="2160000" cy="216000"/>
          </a:xfrm>
          <a:prstGeom prst="rect">
            <a:avLst/>
          </a:prstGeom>
        </p:spPr>
        <p:txBody>
          <a:bodyPr vert="horz" wrap="none" lIns="72000" tIns="72000" rIns="72000" bIns="72000" rtlCol="0" anchor="ctr" anchorCtr="0">
            <a:noAutofit/>
          </a:bodyPr>
          <a:lstStyle/>
          <a:p>
            <a:pPr lvl="0" algn="r"/>
            <a:r>
              <a:rPr lang="en-GB" sz="600" noProof="1" smtClean="0">
                <a:solidFill>
                  <a:schemeClr val="tx2"/>
                </a:solidFill>
              </a:rPr>
              <a:t> Image: used under license from shutterstock.com </a:t>
            </a:r>
          </a:p>
        </p:txBody>
      </p:sp>
    </p:spTree>
    <p:extLst>
      <p:ext uri="{BB962C8B-B14F-4D97-AF65-F5344CB8AC3E}">
        <p14:creationId xmlns:p14="http://schemas.microsoft.com/office/powerpoint/2010/main" val="3832988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a:t>
            </a:r>
          </a:p>
        </p:txBody>
      </p:sp>
      <p:sp>
        <p:nvSpPr>
          <p:cNvPr id="3" name="Date Placeholder 2"/>
          <p:cNvSpPr>
            <a:spLocks noGrp="1"/>
          </p:cNvSpPr>
          <p:nvPr>
            <p:ph type="dt" sz="half" idx="10"/>
          </p:nvPr>
        </p:nvSpPr>
        <p:spPr/>
        <p:txBody>
          <a:bodyPr/>
          <a:lstStyle/>
          <a:p>
            <a:fld id="{8F32231C-ABA6-4F8C-9DE9-910C2EC799A6}"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62</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Inhaltsplatzhalter 37"/>
          <p:cNvSpPr txBox="1">
            <a:spLocks/>
          </p:cNvSpPr>
          <p:nvPr/>
        </p:nvSpPr>
        <p:spPr>
          <a:xfrm>
            <a:off x="1325880" y="1206000"/>
            <a:ext cx="3036863" cy="1497418"/>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lvl="0" indent="0">
              <a:buNone/>
            </a:pPr>
            <a:r>
              <a:rPr lang="en-GB" dirty="0" err="1" smtClean="0">
                <a:solidFill>
                  <a:srgbClr val="34909C"/>
                </a:solidFill>
              </a:rPr>
              <a:t>Duis</a:t>
            </a:r>
            <a:r>
              <a:rPr lang="en-GB" dirty="0" smtClean="0">
                <a:solidFill>
                  <a:srgbClr val="34909C"/>
                </a:solidFill>
              </a:rPr>
              <a:t> </a:t>
            </a:r>
            <a:r>
              <a:rPr lang="en-GB" dirty="0" err="1" smtClean="0">
                <a:solidFill>
                  <a:srgbClr val="34909C"/>
                </a:solidFill>
              </a:rPr>
              <a:t>autem</a:t>
            </a:r>
            <a:r>
              <a:rPr lang="en-GB" dirty="0" smtClean="0">
                <a:solidFill>
                  <a:srgbClr val="34909C"/>
                </a:solidFill>
              </a:rPr>
              <a:t> </a:t>
            </a:r>
            <a:r>
              <a:rPr lang="en-GB" dirty="0" err="1" smtClean="0">
                <a:solidFill>
                  <a:srgbClr val="34909C"/>
                </a:solidFill>
              </a:rPr>
              <a:t>vel</a:t>
            </a:r>
            <a:r>
              <a:rPr lang="en-GB" dirty="0" smtClean="0">
                <a:solidFill>
                  <a:srgbClr val="34909C"/>
                </a:solidFill>
              </a:rPr>
              <a:t> </a:t>
            </a:r>
            <a:r>
              <a:rPr lang="en-GB" dirty="0" err="1" smtClean="0">
                <a:solidFill>
                  <a:srgbClr val="34909C"/>
                </a:solidFill>
              </a:rPr>
              <a:t>eum</a:t>
            </a:r>
            <a:r>
              <a:rPr lang="en-GB" dirty="0" smtClean="0">
                <a:solidFill>
                  <a:srgbClr val="34909C"/>
                </a:solidFill>
              </a:rPr>
              <a:t> </a:t>
            </a:r>
            <a:r>
              <a:rPr lang="en-GB" dirty="0" err="1" smtClean="0">
                <a:solidFill>
                  <a:srgbClr val="34909C"/>
                </a:solidFill>
              </a:rPr>
              <a:t>iriure</a:t>
            </a:r>
            <a:endParaRPr lang="en-GB" dirty="0" smtClean="0"/>
          </a:p>
          <a:p>
            <a:pPr marL="162000" indent="-162000"/>
            <a:r>
              <a:rPr lang="en-GB" sz="1200" dirty="0" err="1" smtClean="0"/>
              <a:t>Dolor</a:t>
            </a:r>
            <a:r>
              <a:rPr lang="en-GB" sz="1200" dirty="0" smtClean="0"/>
              <a:t> in </a:t>
            </a:r>
            <a:r>
              <a:rPr lang="en-GB" sz="1200" dirty="0" err="1" smtClean="0"/>
              <a:t>hendrerit</a:t>
            </a:r>
            <a:r>
              <a:rPr lang="en-GB" sz="1200" dirty="0" smtClean="0"/>
              <a:t> in </a:t>
            </a:r>
            <a:r>
              <a:rPr lang="en-GB" sz="1200" dirty="0" err="1" smtClean="0"/>
              <a:t>vulputate</a:t>
            </a:r>
            <a:r>
              <a:rPr lang="en-GB" sz="1200" dirty="0" smtClean="0"/>
              <a:t> </a:t>
            </a:r>
            <a:r>
              <a:rPr lang="en-GB" sz="1200" dirty="0" err="1" smtClean="0"/>
              <a:t>velit</a:t>
            </a:r>
            <a:r>
              <a:rPr lang="en-GB" sz="1200" dirty="0" smtClean="0"/>
              <a:t> </a:t>
            </a:r>
            <a:r>
              <a:rPr lang="en-GB" sz="1200" dirty="0" err="1" smtClean="0"/>
              <a:t>esse</a:t>
            </a:r>
            <a:r>
              <a:rPr lang="en-GB" sz="1200" dirty="0" smtClean="0"/>
              <a:t> </a:t>
            </a:r>
            <a:r>
              <a:rPr lang="en-GB" sz="1200" dirty="0" err="1" smtClean="0"/>
              <a:t>molestie</a:t>
            </a:r>
            <a:r>
              <a:rPr lang="en-GB" sz="1200" dirty="0" smtClean="0"/>
              <a:t> </a:t>
            </a:r>
            <a:r>
              <a:rPr lang="en-GB" sz="1200" dirty="0" err="1" smtClean="0"/>
              <a:t>consequat</a:t>
            </a:r>
            <a:r>
              <a:rPr lang="en-GB" sz="1200" dirty="0" smtClean="0"/>
              <a:t>, </a:t>
            </a:r>
            <a:r>
              <a:rPr lang="en-GB" sz="1200" dirty="0" err="1" smtClean="0"/>
              <a:t>vel</a:t>
            </a:r>
            <a:r>
              <a:rPr lang="en-GB" sz="1200" dirty="0" smtClean="0"/>
              <a:t> </a:t>
            </a:r>
            <a:r>
              <a:rPr lang="en-GB" sz="1200" dirty="0" err="1" smtClean="0"/>
              <a:t>illum</a:t>
            </a:r>
            <a:r>
              <a:rPr lang="en-GB" sz="1200" dirty="0" smtClean="0"/>
              <a:t> </a:t>
            </a:r>
            <a:r>
              <a:rPr lang="en-GB" sz="1200" dirty="0" err="1" smtClean="0"/>
              <a:t>dolore</a:t>
            </a:r>
            <a:r>
              <a:rPr lang="en-GB" sz="1200" dirty="0" smtClean="0"/>
              <a:t> </a:t>
            </a:r>
            <a:r>
              <a:rPr lang="en-GB" sz="1200" dirty="0" err="1" smtClean="0"/>
              <a:t>eu</a:t>
            </a:r>
            <a:r>
              <a:rPr lang="en-GB" sz="1200" dirty="0" smtClean="0"/>
              <a:t> </a:t>
            </a:r>
            <a:r>
              <a:rPr lang="en-GB" sz="1200" dirty="0" err="1" smtClean="0"/>
              <a:t>feugiat</a:t>
            </a:r>
            <a:r>
              <a:rPr lang="en-GB" sz="1200" dirty="0" smtClean="0"/>
              <a:t> </a:t>
            </a:r>
            <a:r>
              <a:rPr lang="en-GB" sz="1200" dirty="0" err="1" smtClean="0"/>
              <a:t>nulla</a:t>
            </a:r>
            <a:r>
              <a:rPr lang="en-GB" sz="1200" dirty="0" smtClean="0"/>
              <a:t> </a:t>
            </a:r>
            <a:r>
              <a:rPr lang="en-GB" sz="1200" dirty="0" err="1" smtClean="0"/>
              <a:t>facilisis</a:t>
            </a:r>
            <a:r>
              <a:rPr lang="en-GB" sz="1200" dirty="0" smtClean="0"/>
              <a:t>.</a:t>
            </a:r>
          </a:p>
          <a:p>
            <a:pPr marL="162000" indent="-162000"/>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r>
              <a:rPr lang="en-GB" sz="1200" dirty="0" smtClean="0"/>
              <a:t> et </a:t>
            </a:r>
            <a:r>
              <a:rPr lang="en-GB" sz="1200" dirty="0" err="1" smtClean="0"/>
              <a:t>justo</a:t>
            </a:r>
            <a:r>
              <a:rPr lang="en-GB" sz="1200" dirty="0" smtClean="0"/>
              <a:t> duo </a:t>
            </a:r>
            <a:r>
              <a:rPr lang="en-GB" sz="1200" dirty="0" err="1" smtClean="0"/>
              <a:t>dolores</a:t>
            </a:r>
            <a:r>
              <a:rPr lang="en-GB" sz="1200" dirty="0" smtClean="0"/>
              <a:t> et </a:t>
            </a:r>
            <a:r>
              <a:rPr lang="en-GB" sz="1200" dirty="0" err="1" smtClean="0"/>
              <a:t>ea</a:t>
            </a:r>
            <a:r>
              <a:rPr lang="en-GB" sz="1200" dirty="0" smtClean="0"/>
              <a:t> </a:t>
            </a:r>
            <a:r>
              <a:rPr lang="en-GB" sz="1200" dirty="0" err="1" smtClean="0"/>
              <a:t>rebum</a:t>
            </a:r>
            <a:r>
              <a:rPr lang="en-GB" sz="1200" dirty="0" smtClean="0"/>
              <a:t>.</a:t>
            </a:r>
          </a:p>
        </p:txBody>
      </p:sp>
      <p:sp>
        <p:nvSpPr>
          <p:cNvPr id="7" name="Rechteck 2"/>
          <p:cNvSpPr/>
          <p:nvPr/>
        </p:nvSpPr>
        <p:spPr>
          <a:xfrm>
            <a:off x="306000" y="1206000"/>
            <a:ext cx="914400" cy="1590675"/>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4400" dirty="0" smtClean="0">
                <a:solidFill>
                  <a:schemeClr val="accent1">
                    <a:lumMod val="40000"/>
                    <a:lumOff val="60000"/>
                  </a:schemeClr>
                </a:solidFill>
              </a:rPr>
              <a:t>D</a:t>
            </a:r>
          </a:p>
        </p:txBody>
      </p:sp>
      <p:sp>
        <p:nvSpPr>
          <p:cNvPr id="8" name="Inhaltsplatzhalter 37"/>
          <p:cNvSpPr txBox="1">
            <a:spLocks/>
          </p:cNvSpPr>
          <p:nvPr/>
        </p:nvSpPr>
        <p:spPr>
          <a:xfrm>
            <a:off x="5801137" y="1206000"/>
            <a:ext cx="3036863" cy="1475873"/>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lvl="0" indent="0" defTabSz="685800">
              <a:lnSpc>
                <a:spcPct val="100000"/>
              </a:lnSpc>
              <a:buNone/>
            </a:pPr>
            <a:r>
              <a:rPr lang="en-GB" dirty="0" err="1" smtClean="0">
                <a:solidFill>
                  <a:schemeClr val="accent2"/>
                </a:solidFill>
              </a:rPr>
              <a:t>Hendrerit</a:t>
            </a:r>
            <a:r>
              <a:rPr lang="en-GB" dirty="0" smtClean="0">
                <a:solidFill>
                  <a:schemeClr val="accent2"/>
                </a:solidFill>
              </a:rPr>
              <a:t> in </a:t>
            </a:r>
            <a:r>
              <a:rPr lang="en-GB" dirty="0" err="1" smtClean="0">
                <a:solidFill>
                  <a:schemeClr val="accent2"/>
                </a:solidFill>
              </a:rPr>
              <a:t>vulputate</a:t>
            </a:r>
            <a:r>
              <a:rPr lang="en-GB" dirty="0" smtClean="0">
                <a:solidFill>
                  <a:schemeClr val="accent2"/>
                </a:solidFill>
              </a:rPr>
              <a:t> </a:t>
            </a:r>
            <a:r>
              <a:rPr lang="en-GB" dirty="0" err="1" smtClean="0">
                <a:solidFill>
                  <a:schemeClr val="accent2"/>
                </a:solidFill>
              </a:rPr>
              <a:t>velit</a:t>
            </a:r>
            <a:endParaRPr lang="en-GB" dirty="0" smtClean="0">
              <a:solidFill>
                <a:schemeClr val="accent2"/>
              </a:solidFill>
            </a:endParaRPr>
          </a:p>
          <a:p>
            <a:pPr marL="162000" indent="-162000"/>
            <a:r>
              <a:rPr lang="en-GB" sz="1200" dirty="0" smtClean="0"/>
              <a:t>Lorem ipsum </a:t>
            </a:r>
            <a:r>
              <a:rPr lang="en-GB" sz="1200" dirty="0" err="1" smtClean="0"/>
              <a:t>dolor</a:t>
            </a:r>
            <a:r>
              <a:rPr lang="en-GB" sz="1200" dirty="0" smtClean="0"/>
              <a:t> sit </a:t>
            </a:r>
            <a:r>
              <a:rPr lang="en-GB" sz="1200" dirty="0" err="1" smtClean="0"/>
              <a:t>amet</a:t>
            </a:r>
            <a:r>
              <a:rPr lang="en-GB" sz="1200" dirty="0" smtClean="0"/>
              <a:t>, </a:t>
            </a:r>
            <a:r>
              <a:rPr lang="en-GB" sz="1200" dirty="0" err="1" smtClean="0"/>
              <a:t>consetetur</a:t>
            </a:r>
            <a:r>
              <a:rPr lang="en-GB" sz="1200" dirty="0" smtClean="0"/>
              <a:t> </a:t>
            </a:r>
            <a:r>
              <a:rPr lang="en-GB" sz="1200" dirty="0" err="1" smtClean="0"/>
              <a:t>sadipscing</a:t>
            </a:r>
            <a:r>
              <a:rPr lang="en-GB" sz="1200" dirty="0" smtClean="0"/>
              <a:t> </a:t>
            </a:r>
            <a:r>
              <a:rPr lang="en-GB" sz="1200" dirty="0" err="1" smtClean="0"/>
              <a:t>elitr</a:t>
            </a:r>
            <a:r>
              <a:rPr lang="en-GB" sz="1200" dirty="0" smtClean="0"/>
              <a:t>, </a:t>
            </a:r>
            <a:r>
              <a:rPr lang="en-GB" sz="1200" dirty="0" err="1" smtClean="0"/>
              <a:t>sed</a:t>
            </a:r>
            <a:r>
              <a:rPr lang="en-GB" sz="1200" dirty="0" smtClean="0"/>
              <a:t> </a:t>
            </a:r>
            <a:r>
              <a:rPr lang="en-GB" sz="1200" dirty="0" err="1" smtClean="0"/>
              <a:t>diam</a:t>
            </a:r>
            <a:r>
              <a:rPr lang="en-GB" sz="1200" dirty="0" smtClean="0"/>
              <a:t> </a:t>
            </a:r>
            <a:r>
              <a:rPr lang="en-GB" sz="1200" dirty="0" err="1" smtClean="0"/>
              <a:t>nonumy</a:t>
            </a:r>
            <a:r>
              <a:rPr lang="en-GB" sz="1200" dirty="0" smtClean="0"/>
              <a:t> </a:t>
            </a:r>
            <a:r>
              <a:rPr lang="en-GB" sz="1200" dirty="0" err="1" smtClean="0"/>
              <a:t>eirmod</a:t>
            </a:r>
            <a:r>
              <a:rPr lang="en-GB" sz="1200" dirty="0" smtClean="0"/>
              <a:t> </a:t>
            </a:r>
            <a:r>
              <a:rPr lang="en-GB" sz="1200" dirty="0" err="1" smtClean="0"/>
              <a:t>tempor</a:t>
            </a:r>
            <a:r>
              <a:rPr lang="en-GB" sz="1200" dirty="0" smtClean="0"/>
              <a:t> </a:t>
            </a:r>
            <a:r>
              <a:rPr lang="en-GB" sz="1200" dirty="0" err="1" smtClean="0"/>
              <a:t>invidunt</a:t>
            </a:r>
            <a:r>
              <a:rPr lang="en-GB" sz="1200" dirty="0" smtClean="0"/>
              <a:t>.</a:t>
            </a:r>
          </a:p>
          <a:p>
            <a:pPr marL="162000" indent="-162000"/>
            <a:r>
              <a:rPr lang="en-GB" sz="1200" dirty="0" err="1" smtClean="0"/>
              <a:t>Ut</a:t>
            </a:r>
            <a:r>
              <a:rPr lang="en-GB" sz="1200" dirty="0" smtClean="0"/>
              <a:t> </a:t>
            </a:r>
            <a:r>
              <a:rPr lang="en-GB" sz="1200" dirty="0" err="1" smtClean="0"/>
              <a:t>labore</a:t>
            </a:r>
            <a:r>
              <a:rPr lang="en-GB" sz="1200" dirty="0" smtClean="0"/>
              <a:t> et </a:t>
            </a:r>
            <a:r>
              <a:rPr lang="en-GB" sz="1200" dirty="0" err="1" smtClean="0"/>
              <a:t>dolore</a:t>
            </a:r>
            <a:r>
              <a:rPr lang="en-GB" sz="1200" dirty="0" smtClean="0"/>
              <a:t> magna </a:t>
            </a:r>
            <a:r>
              <a:rPr lang="en-GB" sz="1200" dirty="0" err="1" smtClean="0"/>
              <a:t>aliquyam</a:t>
            </a:r>
            <a:r>
              <a:rPr lang="en-GB" sz="1200" dirty="0" smtClean="0"/>
              <a:t> </a:t>
            </a:r>
            <a:r>
              <a:rPr lang="en-GB" sz="1200" dirty="0" err="1" smtClean="0"/>
              <a:t>erat</a:t>
            </a:r>
            <a:r>
              <a:rPr lang="en-GB" sz="1200" dirty="0" smtClean="0"/>
              <a:t>, </a:t>
            </a:r>
            <a:r>
              <a:rPr lang="en-GB" sz="1200" dirty="0" err="1" smtClean="0"/>
              <a:t>sed</a:t>
            </a:r>
            <a:r>
              <a:rPr lang="en-GB" sz="1200" dirty="0" smtClean="0"/>
              <a:t> </a:t>
            </a:r>
            <a:r>
              <a:rPr lang="en-GB" sz="1200" dirty="0" err="1" smtClean="0"/>
              <a:t>diam</a:t>
            </a:r>
            <a:r>
              <a:rPr lang="en-GB" sz="1200" dirty="0" smtClean="0"/>
              <a:t> </a:t>
            </a:r>
            <a:r>
              <a:rPr lang="en-GB" sz="1200" dirty="0" err="1" smtClean="0"/>
              <a:t>voluptua</a:t>
            </a:r>
            <a:endParaRPr lang="en-GB" sz="1200" dirty="0" smtClean="0"/>
          </a:p>
        </p:txBody>
      </p:sp>
      <p:sp>
        <p:nvSpPr>
          <p:cNvPr id="9" name="Rechteck 27"/>
          <p:cNvSpPr/>
          <p:nvPr/>
        </p:nvSpPr>
        <p:spPr>
          <a:xfrm>
            <a:off x="4781257" y="1206000"/>
            <a:ext cx="914400" cy="1590675"/>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4400" dirty="0" smtClean="0">
                <a:solidFill>
                  <a:schemeClr val="accent2">
                    <a:lumMod val="40000"/>
                    <a:lumOff val="60000"/>
                  </a:schemeClr>
                </a:solidFill>
              </a:rPr>
              <a:t>H</a:t>
            </a:r>
          </a:p>
        </p:txBody>
      </p:sp>
      <p:sp>
        <p:nvSpPr>
          <p:cNvPr id="10" name="Inhaltsplatzhalter 37"/>
          <p:cNvSpPr txBox="1">
            <a:spLocks/>
          </p:cNvSpPr>
          <p:nvPr/>
        </p:nvSpPr>
        <p:spPr>
          <a:xfrm>
            <a:off x="1325880" y="3102193"/>
            <a:ext cx="3036863" cy="789532"/>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lvl="0" indent="0" defTabSz="685800">
              <a:lnSpc>
                <a:spcPct val="100000"/>
              </a:lnSpc>
              <a:buNone/>
            </a:pPr>
            <a:r>
              <a:rPr lang="en-GB" dirty="0" err="1" smtClean="0">
                <a:solidFill>
                  <a:schemeClr val="accent3"/>
                </a:solidFill>
              </a:rPr>
              <a:t>Esse</a:t>
            </a:r>
            <a:r>
              <a:rPr lang="en-GB" dirty="0" smtClean="0">
                <a:solidFill>
                  <a:schemeClr val="accent3"/>
                </a:solidFill>
              </a:rPr>
              <a:t> </a:t>
            </a:r>
            <a:r>
              <a:rPr lang="en-GB" dirty="0" err="1" smtClean="0">
                <a:solidFill>
                  <a:schemeClr val="accent3"/>
                </a:solidFill>
              </a:rPr>
              <a:t>molestie</a:t>
            </a:r>
            <a:r>
              <a:rPr lang="en-GB" dirty="0" smtClean="0">
                <a:solidFill>
                  <a:schemeClr val="accent3"/>
                </a:solidFill>
              </a:rPr>
              <a:t> </a:t>
            </a:r>
            <a:r>
              <a:rPr lang="en-GB" dirty="0" err="1" smtClean="0">
                <a:solidFill>
                  <a:schemeClr val="accent3"/>
                </a:solidFill>
              </a:rPr>
              <a:t>consequat</a:t>
            </a:r>
            <a:endParaRPr lang="en-GB" dirty="0" smtClean="0">
              <a:solidFill>
                <a:schemeClr val="accent3"/>
              </a:solidFill>
            </a:endParaRPr>
          </a:p>
          <a:p>
            <a:pPr marL="162000" indent="-162000"/>
            <a:r>
              <a:rPr lang="en-GB" sz="1200" dirty="0" smtClean="0"/>
              <a:t>Stet </a:t>
            </a:r>
            <a:r>
              <a:rPr lang="en-GB" sz="1200" dirty="0" err="1" smtClean="0"/>
              <a:t>clita</a:t>
            </a:r>
            <a:r>
              <a:rPr lang="en-GB" sz="1200" dirty="0" smtClean="0"/>
              <a:t> </a:t>
            </a:r>
            <a:r>
              <a:rPr lang="en-GB" sz="1200" dirty="0" err="1" smtClean="0"/>
              <a:t>kasd</a:t>
            </a:r>
            <a:r>
              <a:rPr lang="en-GB" sz="1200" dirty="0" smtClean="0"/>
              <a:t> </a:t>
            </a:r>
            <a:r>
              <a:rPr lang="en-GB" sz="1200" dirty="0" err="1" smtClean="0"/>
              <a:t>gubergren</a:t>
            </a:r>
            <a:r>
              <a:rPr lang="en-GB" sz="1200" dirty="0" smtClean="0"/>
              <a:t>, no sea </a:t>
            </a:r>
            <a:r>
              <a:rPr lang="en-GB" sz="1200" dirty="0" err="1" smtClean="0"/>
              <a:t>takimata</a:t>
            </a:r>
            <a:r>
              <a:rPr lang="en-GB" sz="1200" dirty="0" smtClean="0"/>
              <a:t> </a:t>
            </a:r>
            <a:r>
              <a:rPr lang="en-GB" sz="1200" dirty="0" err="1" smtClean="0"/>
              <a:t>sanctus</a:t>
            </a:r>
            <a:r>
              <a:rPr lang="en-GB" sz="1200" dirty="0" smtClean="0"/>
              <a:t> </a:t>
            </a:r>
            <a:r>
              <a:rPr lang="en-GB" sz="1200" dirty="0" err="1" smtClean="0"/>
              <a:t>est</a:t>
            </a:r>
            <a:r>
              <a:rPr lang="en-GB" sz="1200" dirty="0" smtClean="0"/>
              <a:t> Lorem ipsum </a:t>
            </a:r>
            <a:r>
              <a:rPr lang="en-GB" sz="1200" dirty="0" err="1" smtClean="0"/>
              <a:t>dolor</a:t>
            </a:r>
            <a:r>
              <a:rPr lang="en-GB" sz="1200" dirty="0" smtClean="0"/>
              <a:t> sit </a:t>
            </a:r>
            <a:r>
              <a:rPr lang="en-GB" sz="1200" dirty="0" err="1" smtClean="0"/>
              <a:t>amet</a:t>
            </a:r>
            <a:r>
              <a:rPr lang="en-GB" sz="1200" dirty="0" smtClean="0"/>
              <a:t>.</a:t>
            </a:r>
          </a:p>
        </p:txBody>
      </p:sp>
      <p:sp>
        <p:nvSpPr>
          <p:cNvPr id="11" name="Rechteck 29"/>
          <p:cNvSpPr/>
          <p:nvPr/>
        </p:nvSpPr>
        <p:spPr>
          <a:xfrm>
            <a:off x="306000" y="3102193"/>
            <a:ext cx="914400" cy="1590675"/>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4400" dirty="0" smtClean="0">
                <a:solidFill>
                  <a:schemeClr val="accent3">
                    <a:lumMod val="40000"/>
                    <a:lumOff val="60000"/>
                  </a:schemeClr>
                </a:solidFill>
              </a:rPr>
              <a:t>E</a:t>
            </a:r>
          </a:p>
        </p:txBody>
      </p:sp>
      <p:sp>
        <p:nvSpPr>
          <p:cNvPr id="12" name="Inhaltsplatzhalter 37"/>
          <p:cNvSpPr txBox="1">
            <a:spLocks/>
          </p:cNvSpPr>
          <p:nvPr/>
        </p:nvSpPr>
        <p:spPr>
          <a:xfrm>
            <a:off x="5801137" y="3102193"/>
            <a:ext cx="3036863" cy="1272741"/>
          </a:xfrm>
          <a:prstGeom prst="rect">
            <a:avLst/>
          </a:prstGeom>
        </p:spPr>
        <p:txBody>
          <a:bodyPr vert="horz" wrap="square" lIns="0" tIns="9000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lvl="0" indent="0" defTabSz="685800">
              <a:lnSpc>
                <a:spcPct val="100000"/>
              </a:lnSpc>
              <a:buNone/>
            </a:pPr>
            <a:r>
              <a:rPr lang="en-GB" dirty="0" err="1" smtClean="0">
                <a:solidFill>
                  <a:schemeClr val="accent6"/>
                </a:solidFill>
              </a:rPr>
              <a:t>Consectetuer</a:t>
            </a:r>
            <a:r>
              <a:rPr lang="en-GB" dirty="0" smtClean="0">
                <a:solidFill>
                  <a:schemeClr val="accent6"/>
                </a:solidFill>
              </a:rPr>
              <a:t> </a:t>
            </a:r>
            <a:r>
              <a:rPr lang="en-GB" dirty="0" err="1" smtClean="0">
                <a:solidFill>
                  <a:schemeClr val="accent6"/>
                </a:solidFill>
              </a:rPr>
              <a:t>adipiscing</a:t>
            </a:r>
            <a:r>
              <a:rPr lang="en-GB" dirty="0" smtClean="0">
                <a:solidFill>
                  <a:schemeClr val="accent6"/>
                </a:solidFill>
              </a:rPr>
              <a:t> </a:t>
            </a:r>
            <a:r>
              <a:rPr lang="en-GB" dirty="0" err="1" smtClean="0">
                <a:solidFill>
                  <a:schemeClr val="accent6"/>
                </a:solidFill>
              </a:rPr>
              <a:t>elit</a:t>
            </a:r>
            <a:endParaRPr lang="en-GB" dirty="0" smtClean="0">
              <a:solidFill>
                <a:schemeClr val="accent6"/>
              </a:solidFill>
            </a:endParaRPr>
          </a:p>
          <a:p>
            <a:pPr marL="162000" indent="-162000"/>
            <a:r>
              <a:rPr lang="en-GB" sz="1200" dirty="0" err="1" smtClean="0"/>
              <a:t>Ut</a:t>
            </a:r>
            <a:r>
              <a:rPr lang="en-GB" sz="1200" dirty="0" smtClean="0"/>
              <a:t> </a:t>
            </a:r>
            <a:r>
              <a:rPr lang="en-GB" sz="1200" dirty="0" err="1" smtClean="0"/>
              <a:t>wisi</a:t>
            </a:r>
            <a:r>
              <a:rPr lang="en-GB" sz="1200" dirty="0" smtClean="0"/>
              <a:t> </a:t>
            </a:r>
            <a:r>
              <a:rPr lang="en-GB" sz="1200" dirty="0" err="1" smtClean="0"/>
              <a:t>enim</a:t>
            </a:r>
            <a:r>
              <a:rPr lang="en-GB" sz="1200" dirty="0" smtClean="0"/>
              <a:t> ad minim </a:t>
            </a:r>
            <a:r>
              <a:rPr lang="en-GB" sz="1200" dirty="0" err="1" smtClean="0"/>
              <a:t>veniam</a:t>
            </a:r>
            <a:r>
              <a:rPr lang="en-GB" sz="1200" dirty="0" smtClean="0"/>
              <a:t>, </a:t>
            </a:r>
            <a:r>
              <a:rPr lang="en-GB" sz="1200" dirty="0" err="1" smtClean="0"/>
              <a:t>quis</a:t>
            </a:r>
            <a:r>
              <a:rPr lang="en-GB" sz="1200" dirty="0" smtClean="0"/>
              <a:t> </a:t>
            </a:r>
            <a:r>
              <a:rPr lang="en-GB" sz="1200" dirty="0" err="1" smtClean="0"/>
              <a:t>nostrud</a:t>
            </a:r>
            <a:r>
              <a:rPr lang="en-GB" sz="1200" dirty="0" smtClean="0"/>
              <a:t> exercitation.</a:t>
            </a:r>
          </a:p>
          <a:p>
            <a:pPr marL="162000" indent="-162000"/>
            <a:r>
              <a:rPr lang="en-GB" sz="1200" dirty="0" err="1" smtClean="0"/>
              <a:t>Ullamcorper</a:t>
            </a:r>
            <a:r>
              <a:rPr lang="en-GB" sz="1200" dirty="0" smtClean="0"/>
              <a:t> </a:t>
            </a:r>
            <a:r>
              <a:rPr lang="en-GB" sz="1200" dirty="0" err="1" smtClean="0"/>
              <a:t>suscipit</a:t>
            </a:r>
            <a:r>
              <a:rPr lang="en-GB" sz="1200" dirty="0" smtClean="0"/>
              <a:t> </a:t>
            </a:r>
            <a:r>
              <a:rPr lang="en-GB" sz="1200" dirty="0" err="1" smtClean="0"/>
              <a:t>lobortis</a:t>
            </a:r>
            <a:r>
              <a:rPr lang="en-GB" sz="1200" dirty="0" smtClean="0"/>
              <a:t> </a:t>
            </a:r>
            <a:r>
              <a:rPr lang="en-GB" sz="1200" dirty="0" err="1" smtClean="0"/>
              <a:t>nisl</a:t>
            </a:r>
            <a:r>
              <a:rPr lang="en-GB" sz="1200" dirty="0" smtClean="0"/>
              <a:t> </a:t>
            </a:r>
            <a:r>
              <a:rPr lang="en-GB" sz="1200" dirty="0" err="1" smtClean="0"/>
              <a:t>ut</a:t>
            </a:r>
            <a:r>
              <a:rPr lang="en-GB" sz="1200" dirty="0" smtClean="0"/>
              <a:t> </a:t>
            </a:r>
            <a:r>
              <a:rPr lang="en-GB" sz="1200" dirty="0" err="1" smtClean="0"/>
              <a:t>aliquip</a:t>
            </a:r>
            <a:r>
              <a:rPr lang="en-GB" sz="1200" dirty="0" smtClean="0"/>
              <a:t> ex </a:t>
            </a:r>
            <a:r>
              <a:rPr lang="en-GB" sz="1200" dirty="0" err="1" smtClean="0"/>
              <a:t>ea</a:t>
            </a:r>
            <a:r>
              <a:rPr lang="en-GB" sz="1200" dirty="0" smtClean="0"/>
              <a:t> </a:t>
            </a:r>
            <a:r>
              <a:rPr lang="en-GB" sz="1200" dirty="0" err="1" smtClean="0"/>
              <a:t>commodo</a:t>
            </a:r>
            <a:r>
              <a:rPr lang="en-GB" sz="1200" dirty="0" smtClean="0"/>
              <a:t> </a:t>
            </a:r>
            <a:r>
              <a:rPr lang="en-GB" sz="1200" dirty="0" err="1" smtClean="0"/>
              <a:t>consequat</a:t>
            </a:r>
            <a:r>
              <a:rPr lang="en-GB" sz="1200" dirty="0" smtClean="0"/>
              <a:t>. </a:t>
            </a:r>
          </a:p>
        </p:txBody>
      </p:sp>
      <p:sp>
        <p:nvSpPr>
          <p:cNvPr id="13" name="Rechteck 31"/>
          <p:cNvSpPr/>
          <p:nvPr/>
        </p:nvSpPr>
        <p:spPr>
          <a:xfrm>
            <a:off x="4781257" y="3102193"/>
            <a:ext cx="914400" cy="1590675"/>
          </a:xfrm>
          <a:prstGeom prst="rect">
            <a:avLst/>
          </a:prstGeom>
          <a:solidFill>
            <a:schemeClr val="accent6"/>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r>
              <a:rPr lang="en-GB" sz="4400" dirty="0" smtClean="0">
                <a:solidFill>
                  <a:schemeClr val="accent6">
                    <a:lumMod val="40000"/>
                    <a:lumOff val="60000"/>
                  </a:schemeClr>
                </a:solidFill>
              </a:rPr>
              <a:t>C</a:t>
            </a:r>
          </a:p>
        </p:txBody>
      </p:sp>
      <p:cxnSp>
        <p:nvCxnSpPr>
          <p:cNvPr id="14" name="Gerader Verbinder 15"/>
          <p:cNvCxnSpPr/>
          <p:nvPr/>
        </p:nvCxnSpPr>
        <p:spPr>
          <a:xfrm>
            <a:off x="1325880" y="1206000"/>
            <a:ext cx="3036864"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Gerader Verbinder 35"/>
          <p:cNvCxnSpPr/>
          <p:nvPr/>
        </p:nvCxnSpPr>
        <p:spPr>
          <a:xfrm>
            <a:off x="1325880" y="3111853"/>
            <a:ext cx="3036864"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6" name="Gerader Verbinder 36"/>
          <p:cNvCxnSpPr/>
          <p:nvPr/>
        </p:nvCxnSpPr>
        <p:spPr>
          <a:xfrm>
            <a:off x="5800451" y="1206000"/>
            <a:ext cx="303686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7" name="Gerader Verbinder 37"/>
          <p:cNvCxnSpPr/>
          <p:nvPr/>
        </p:nvCxnSpPr>
        <p:spPr>
          <a:xfrm>
            <a:off x="5800451" y="3111853"/>
            <a:ext cx="3036864"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4301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 </a:t>
            </a:r>
            <a:r>
              <a:rPr lang="en-GB" dirty="0" err="1"/>
              <a:t>blandit</a:t>
            </a:r>
            <a:r>
              <a:rPr lang="en-GB" dirty="0"/>
              <a:t> </a:t>
            </a:r>
            <a:r>
              <a:rPr lang="en-GB" dirty="0" err="1"/>
              <a:t>praesent</a:t>
            </a:r>
            <a:r>
              <a:rPr lang="en-GB" dirty="0"/>
              <a:t> </a:t>
            </a:r>
            <a:r>
              <a:rPr lang="en-GB" dirty="0" err="1"/>
              <a:t>luptatum</a:t>
            </a:r>
            <a:r>
              <a:rPr lang="en-GB" dirty="0"/>
              <a:t> </a:t>
            </a:r>
            <a:r>
              <a:rPr lang="en-GB" dirty="0" err="1"/>
              <a:t>zril</a:t>
            </a:r>
            <a:r>
              <a:rPr lang="en-GB" dirty="0"/>
              <a:t> </a:t>
            </a:r>
            <a:r>
              <a:rPr lang="en-GB" dirty="0" err="1"/>
              <a:t>delenit</a:t>
            </a:r>
            <a:r>
              <a:rPr lang="en-GB" dirty="0"/>
              <a:t> </a:t>
            </a:r>
            <a:br>
              <a:rPr lang="en-GB" dirty="0"/>
            </a:br>
            <a:r>
              <a:rPr lang="en-GB" dirty="0" err="1"/>
              <a:t>augue</a:t>
            </a:r>
            <a:r>
              <a:rPr lang="en-GB" dirty="0"/>
              <a:t> </a:t>
            </a:r>
            <a:r>
              <a:rPr lang="en-GB" dirty="0" err="1"/>
              <a:t>duis</a:t>
            </a:r>
            <a:r>
              <a:rPr lang="en-GB" dirty="0"/>
              <a:t> </a:t>
            </a:r>
            <a:r>
              <a:rPr lang="en-GB" dirty="0" err="1"/>
              <a:t>dolore</a:t>
            </a:r>
            <a:endParaRPr lang="en-GB" dirty="0"/>
          </a:p>
        </p:txBody>
      </p:sp>
      <p:sp>
        <p:nvSpPr>
          <p:cNvPr id="3" name="Date Placeholder 2"/>
          <p:cNvSpPr>
            <a:spLocks noGrp="1"/>
          </p:cNvSpPr>
          <p:nvPr>
            <p:ph type="dt" sz="half" idx="10"/>
          </p:nvPr>
        </p:nvSpPr>
        <p:spPr/>
        <p:txBody>
          <a:bodyPr/>
          <a:lstStyle/>
          <a:p>
            <a:fld id="{4083AE4E-1A6F-4147-ACB5-070D854014F2}"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63</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Rechteck 98"/>
          <p:cNvSpPr/>
          <p:nvPr/>
        </p:nvSpPr>
        <p:spPr>
          <a:xfrm>
            <a:off x="3556000" y="2006600"/>
            <a:ext cx="1016000" cy="1016000"/>
          </a:xfrm>
          <a:prstGeom prst="rect">
            <a:avLst/>
          </a:prstGeom>
          <a:solidFill>
            <a:schemeClr val="accent6">
              <a:lumMod val="40000"/>
              <a:lumOff val="60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400" dirty="0" smtClean="0">
                <a:solidFill>
                  <a:schemeClr val="accent6"/>
                </a:solidFill>
              </a:rPr>
              <a:t>A</a:t>
            </a:r>
          </a:p>
        </p:txBody>
      </p:sp>
      <p:sp>
        <p:nvSpPr>
          <p:cNvPr id="7" name="Rechteck 99"/>
          <p:cNvSpPr/>
          <p:nvPr/>
        </p:nvSpPr>
        <p:spPr>
          <a:xfrm>
            <a:off x="4572000" y="2006600"/>
            <a:ext cx="1016000" cy="1016000"/>
          </a:xfrm>
          <a:prstGeom prst="rect">
            <a:avLst/>
          </a:prstGeom>
          <a:solidFill>
            <a:schemeClr val="accent6">
              <a:lumMod val="20000"/>
              <a:lumOff val="80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r"/>
            <a:r>
              <a:rPr lang="en-GB" sz="2400" dirty="0" smtClean="0">
                <a:solidFill>
                  <a:schemeClr val="accent6"/>
                </a:solidFill>
              </a:rPr>
              <a:t>B</a:t>
            </a:r>
          </a:p>
        </p:txBody>
      </p:sp>
      <p:sp>
        <p:nvSpPr>
          <p:cNvPr id="8" name="Rechteck 100"/>
          <p:cNvSpPr/>
          <p:nvPr/>
        </p:nvSpPr>
        <p:spPr>
          <a:xfrm>
            <a:off x="3556000" y="3022600"/>
            <a:ext cx="1016000" cy="1016000"/>
          </a:xfrm>
          <a:prstGeom prst="rect">
            <a:avLst/>
          </a:prstGeom>
          <a:solidFill>
            <a:schemeClr val="accent2">
              <a:lumMod val="40000"/>
              <a:lumOff val="60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r>
              <a:rPr lang="en-GB" sz="2400" dirty="0" smtClean="0">
                <a:solidFill>
                  <a:schemeClr val="accent2">
                    <a:lumMod val="75000"/>
                  </a:schemeClr>
                </a:solidFill>
              </a:rPr>
              <a:t>D</a:t>
            </a:r>
          </a:p>
        </p:txBody>
      </p:sp>
      <p:sp>
        <p:nvSpPr>
          <p:cNvPr id="9" name="Rechteck 101"/>
          <p:cNvSpPr/>
          <p:nvPr/>
        </p:nvSpPr>
        <p:spPr>
          <a:xfrm>
            <a:off x="4572000" y="3022600"/>
            <a:ext cx="1016000" cy="1016000"/>
          </a:xfrm>
          <a:prstGeom prst="rect">
            <a:avLst/>
          </a:prstGeom>
          <a:solidFill>
            <a:schemeClr val="accent2">
              <a:lumMod val="60000"/>
              <a:lumOff val="40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r>
              <a:rPr lang="en-GB" sz="2400" dirty="0" smtClean="0">
                <a:solidFill>
                  <a:schemeClr val="accent2">
                    <a:lumMod val="75000"/>
                  </a:schemeClr>
                </a:solidFill>
              </a:rPr>
              <a:t>C</a:t>
            </a:r>
          </a:p>
        </p:txBody>
      </p:sp>
      <p:sp>
        <p:nvSpPr>
          <p:cNvPr id="10" name="Rechteck 104"/>
          <p:cNvSpPr/>
          <p:nvPr/>
        </p:nvSpPr>
        <p:spPr>
          <a:xfrm>
            <a:off x="3924299" y="2374900"/>
            <a:ext cx="1295402" cy="647700"/>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200" dirty="0" smtClean="0">
                <a:solidFill>
                  <a:schemeClr val="bg1"/>
                </a:solidFill>
              </a:rPr>
              <a:t>Stet </a:t>
            </a:r>
            <a:r>
              <a:rPr lang="en-GB" sz="1200" dirty="0" err="1" smtClean="0">
                <a:solidFill>
                  <a:schemeClr val="bg1"/>
                </a:solidFill>
              </a:rPr>
              <a:t>clita</a:t>
            </a:r>
            <a:r>
              <a:rPr lang="en-GB" sz="1200" dirty="0" smtClean="0">
                <a:solidFill>
                  <a:schemeClr val="bg1"/>
                </a:solidFill>
              </a:rPr>
              <a:t> </a:t>
            </a:r>
            <a:r>
              <a:rPr lang="en-GB" sz="1200" dirty="0" err="1" smtClean="0">
                <a:solidFill>
                  <a:schemeClr val="bg1"/>
                </a:solidFill>
              </a:rPr>
              <a:t>kasd</a:t>
            </a:r>
            <a:r>
              <a:rPr lang="en-GB" sz="1200" dirty="0" smtClean="0">
                <a:solidFill>
                  <a:schemeClr val="bg1"/>
                </a:solidFill>
              </a:rPr>
              <a:t> </a:t>
            </a:r>
            <a:r>
              <a:rPr lang="en-GB" sz="1200" dirty="0" err="1" smtClean="0">
                <a:solidFill>
                  <a:schemeClr val="bg1"/>
                </a:solidFill>
              </a:rPr>
              <a:t>gubergren</a:t>
            </a:r>
            <a:endParaRPr lang="en-GB" sz="1200" dirty="0">
              <a:solidFill>
                <a:schemeClr val="bg1"/>
              </a:solidFill>
            </a:endParaRPr>
          </a:p>
        </p:txBody>
      </p:sp>
      <p:sp>
        <p:nvSpPr>
          <p:cNvPr id="11" name="Rechteck 106"/>
          <p:cNvSpPr/>
          <p:nvPr/>
        </p:nvSpPr>
        <p:spPr>
          <a:xfrm>
            <a:off x="3924299" y="3022600"/>
            <a:ext cx="1295402" cy="647700"/>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200" dirty="0" err="1" smtClean="0">
                <a:solidFill>
                  <a:schemeClr val="bg1"/>
                </a:solidFill>
              </a:rPr>
              <a:t>Eum</a:t>
            </a:r>
            <a:r>
              <a:rPr lang="en-GB" sz="1200" dirty="0" smtClean="0">
                <a:solidFill>
                  <a:schemeClr val="bg1"/>
                </a:solidFill>
              </a:rPr>
              <a:t> </a:t>
            </a:r>
            <a:r>
              <a:rPr lang="en-GB" sz="1200" dirty="0" err="1" smtClean="0">
                <a:solidFill>
                  <a:schemeClr val="bg1"/>
                </a:solidFill>
              </a:rPr>
              <a:t>iriure</a:t>
            </a:r>
            <a:r>
              <a:rPr lang="en-GB" sz="1200" dirty="0" smtClean="0">
                <a:solidFill>
                  <a:schemeClr val="bg1"/>
                </a:solidFill>
              </a:rPr>
              <a:t> </a:t>
            </a:r>
            <a:r>
              <a:rPr lang="en-GB" sz="1200" dirty="0" err="1" smtClean="0">
                <a:solidFill>
                  <a:schemeClr val="bg1"/>
                </a:solidFill>
              </a:rPr>
              <a:t>dolor</a:t>
            </a:r>
            <a:r>
              <a:rPr lang="en-GB" sz="1200" dirty="0" smtClean="0">
                <a:solidFill>
                  <a:schemeClr val="bg1"/>
                </a:solidFill>
              </a:rPr>
              <a:t> in </a:t>
            </a:r>
            <a:r>
              <a:rPr lang="en-GB" sz="1200" dirty="0" err="1" smtClean="0">
                <a:solidFill>
                  <a:schemeClr val="bg1"/>
                </a:solidFill>
              </a:rPr>
              <a:t>hendrerit</a:t>
            </a:r>
            <a:endParaRPr lang="en-GB" sz="1200" dirty="0" smtClean="0">
              <a:solidFill>
                <a:schemeClr val="bg1"/>
              </a:solidFill>
            </a:endParaRPr>
          </a:p>
        </p:txBody>
      </p:sp>
      <p:cxnSp>
        <p:nvCxnSpPr>
          <p:cNvPr id="12" name="Gerader Verbinder 108"/>
          <p:cNvCxnSpPr/>
          <p:nvPr/>
        </p:nvCxnSpPr>
        <p:spPr>
          <a:xfrm>
            <a:off x="3556000" y="3022600"/>
            <a:ext cx="2032000" cy="0"/>
          </a:xfrm>
          <a:prstGeom prst="line">
            <a:avLst/>
          </a:prstGeom>
          <a:ln w="19050">
            <a:solidFill>
              <a:srgbClr val="F2F2F2"/>
            </a:solidFill>
          </a:ln>
        </p:spPr>
        <p:style>
          <a:lnRef idx="1">
            <a:schemeClr val="accent1"/>
          </a:lnRef>
          <a:fillRef idx="0">
            <a:schemeClr val="accent1"/>
          </a:fillRef>
          <a:effectRef idx="0">
            <a:schemeClr val="accent1"/>
          </a:effectRef>
          <a:fontRef idx="minor">
            <a:schemeClr val="tx1"/>
          </a:fontRef>
        </p:style>
      </p:cxnSp>
      <p:cxnSp>
        <p:nvCxnSpPr>
          <p:cNvPr id="13" name="Gerader Verbinder 109"/>
          <p:cNvCxnSpPr/>
          <p:nvPr/>
        </p:nvCxnSpPr>
        <p:spPr>
          <a:xfrm>
            <a:off x="304800" y="3023236"/>
            <a:ext cx="3136948"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110"/>
          <p:cNvCxnSpPr/>
          <p:nvPr/>
        </p:nvCxnSpPr>
        <p:spPr>
          <a:xfrm>
            <a:off x="5700367" y="3023236"/>
            <a:ext cx="3136948"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Inhaltsplatzhalter 37"/>
          <p:cNvSpPr txBox="1">
            <a:spLocks/>
          </p:cNvSpPr>
          <p:nvPr/>
        </p:nvSpPr>
        <p:spPr>
          <a:xfrm>
            <a:off x="5683250" y="2006600"/>
            <a:ext cx="3154065" cy="1016636"/>
          </a:xfrm>
          <a:prstGeom prst="rect">
            <a:avLst/>
          </a:prstGeom>
        </p:spPr>
        <p:txBody>
          <a:bodyPr vert="horz" wrap="square" lIns="0" tIns="0" rIns="0" bIns="90000" rtlCol="0" anchor="t">
            <a:no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100" dirty="0" err="1" smtClean="0"/>
              <a:t>Dolor</a:t>
            </a:r>
            <a:r>
              <a:rPr lang="en-GB" sz="1100" dirty="0" smtClean="0"/>
              <a:t> in </a:t>
            </a:r>
            <a:r>
              <a:rPr lang="en-GB" sz="1100" dirty="0" err="1" smtClean="0"/>
              <a:t>hendrerit</a:t>
            </a:r>
            <a:r>
              <a:rPr lang="en-GB" sz="1100" dirty="0" smtClean="0"/>
              <a:t> in </a:t>
            </a:r>
            <a:r>
              <a:rPr lang="en-GB" sz="1100" dirty="0" err="1" smtClean="0"/>
              <a:t>vulputate</a:t>
            </a:r>
            <a:r>
              <a:rPr lang="en-GB" sz="1100" dirty="0" smtClean="0"/>
              <a:t> </a:t>
            </a:r>
            <a:r>
              <a:rPr lang="en-GB" sz="1100" dirty="0" err="1" smtClean="0"/>
              <a:t>velit</a:t>
            </a:r>
            <a:r>
              <a:rPr lang="en-GB" sz="1100" dirty="0" smtClean="0"/>
              <a:t> </a:t>
            </a:r>
            <a:r>
              <a:rPr lang="en-GB" sz="1100" dirty="0" err="1" smtClean="0"/>
              <a:t>esse</a:t>
            </a:r>
            <a:r>
              <a:rPr lang="en-GB" sz="1100" dirty="0" smtClean="0"/>
              <a:t> </a:t>
            </a:r>
            <a:r>
              <a:rPr lang="en-GB" sz="1100" dirty="0" err="1" smtClean="0"/>
              <a:t>molestie</a:t>
            </a:r>
            <a:r>
              <a:rPr lang="en-GB" sz="1100" dirty="0" smtClean="0"/>
              <a:t> </a:t>
            </a:r>
            <a:r>
              <a:rPr lang="en-GB" sz="1100" dirty="0" err="1" smtClean="0"/>
              <a:t>consequat</a:t>
            </a:r>
            <a:r>
              <a:rPr lang="en-GB" sz="1100" dirty="0" smtClean="0"/>
              <a:t>, </a:t>
            </a:r>
            <a:r>
              <a:rPr lang="en-GB" sz="1100" dirty="0" err="1" smtClean="0"/>
              <a:t>vel</a:t>
            </a:r>
            <a:r>
              <a:rPr lang="en-GB" sz="1100" dirty="0" smtClean="0"/>
              <a:t> </a:t>
            </a:r>
            <a:r>
              <a:rPr lang="en-GB" sz="1100" dirty="0" err="1" smtClean="0"/>
              <a:t>illum</a:t>
            </a:r>
            <a:r>
              <a:rPr lang="en-GB" sz="1100" dirty="0" smtClean="0"/>
              <a:t> </a:t>
            </a:r>
            <a:r>
              <a:rPr lang="en-GB" sz="1100" dirty="0" err="1" smtClean="0"/>
              <a:t>dolore</a:t>
            </a:r>
            <a:r>
              <a:rPr lang="en-GB" sz="1100" dirty="0" smtClean="0"/>
              <a:t> </a:t>
            </a:r>
            <a:r>
              <a:rPr lang="en-GB" sz="1100" dirty="0" err="1" smtClean="0"/>
              <a:t>eu</a:t>
            </a:r>
            <a:r>
              <a:rPr lang="en-GB" sz="1100" dirty="0" smtClean="0"/>
              <a:t>.</a:t>
            </a:r>
          </a:p>
          <a:p>
            <a:pPr marL="162000" indent="-162000"/>
            <a:r>
              <a:rPr lang="en-GB" sz="1100" dirty="0" smtClean="0"/>
              <a:t>At </a:t>
            </a:r>
            <a:r>
              <a:rPr lang="en-GB" sz="1100" dirty="0" err="1" smtClean="0"/>
              <a:t>vero</a:t>
            </a:r>
            <a:r>
              <a:rPr lang="en-GB" sz="1100" dirty="0" smtClean="0"/>
              <a:t> </a:t>
            </a:r>
            <a:r>
              <a:rPr lang="en-GB" sz="1100" dirty="0" err="1" smtClean="0"/>
              <a:t>eos</a:t>
            </a:r>
            <a:r>
              <a:rPr lang="en-GB" sz="1100" dirty="0" smtClean="0"/>
              <a:t> et </a:t>
            </a:r>
            <a:r>
              <a:rPr lang="en-GB" sz="1100" dirty="0" err="1" smtClean="0"/>
              <a:t>accusam</a:t>
            </a:r>
            <a:r>
              <a:rPr lang="en-GB" sz="1100" dirty="0" smtClean="0"/>
              <a:t> et </a:t>
            </a:r>
            <a:r>
              <a:rPr lang="en-GB" sz="1100" dirty="0" err="1" smtClean="0"/>
              <a:t>justo</a:t>
            </a:r>
            <a:r>
              <a:rPr lang="en-GB" sz="1100" dirty="0" smtClean="0"/>
              <a:t> duo </a:t>
            </a:r>
            <a:r>
              <a:rPr lang="en-GB" sz="1100" dirty="0" err="1" smtClean="0"/>
              <a:t>dolores</a:t>
            </a:r>
            <a:r>
              <a:rPr lang="en-GB" sz="1100" dirty="0" smtClean="0"/>
              <a:t> et </a:t>
            </a:r>
            <a:r>
              <a:rPr lang="en-GB" sz="1100" dirty="0" err="1" smtClean="0"/>
              <a:t>ea</a:t>
            </a:r>
            <a:r>
              <a:rPr lang="en-GB" sz="1100" dirty="0" smtClean="0"/>
              <a:t> </a:t>
            </a:r>
            <a:r>
              <a:rPr lang="en-GB" sz="1100" dirty="0" err="1" smtClean="0"/>
              <a:t>rebum</a:t>
            </a:r>
            <a:r>
              <a:rPr lang="en-GB" sz="1100" dirty="0" smtClean="0"/>
              <a:t>.</a:t>
            </a:r>
          </a:p>
        </p:txBody>
      </p:sp>
      <p:sp>
        <p:nvSpPr>
          <p:cNvPr id="16" name="Inhaltsplatzhalter 37"/>
          <p:cNvSpPr txBox="1">
            <a:spLocks/>
          </p:cNvSpPr>
          <p:nvPr/>
        </p:nvSpPr>
        <p:spPr>
          <a:xfrm>
            <a:off x="5683250" y="3023236"/>
            <a:ext cx="3154065" cy="1015364"/>
          </a:xfrm>
          <a:prstGeom prst="rect">
            <a:avLst/>
          </a:prstGeom>
        </p:spPr>
        <p:txBody>
          <a:bodyPr vert="horz" wrap="square" lIns="0" tIns="90000" rIns="0" bIns="0" rtlCol="0" anchor="t">
            <a:no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100" dirty="0" err="1" smtClean="0"/>
              <a:t>Ut</a:t>
            </a:r>
            <a:r>
              <a:rPr lang="en-GB" sz="1100" dirty="0" smtClean="0"/>
              <a:t> </a:t>
            </a:r>
            <a:r>
              <a:rPr lang="en-GB" sz="1100" dirty="0" err="1" smtClean="0"/>
              <a:t>wisi</a:t>
            </a:r>
            <a:r>
              <a:rPr lang="en-GB" sz="1100" dirty="0" smtClean="0"/>
              <a:t> </a:t>
            </a:r>
            <a:r>
              <a:rPr lang="en-GB" sz="1100" dirty="0" err="1" smtClean="0"/>
              <a:t>enim</a:t>
            </a:r>
            <a:r>
              <a:rPr lang="en-GB" sz="1100" dirty="0" smtClean="0"/>
              <a:t> ad minim </a:t>
            </a:r>
            <a:r>
              <a:rPr lang="en-GB" sz="1100" dirty="0" err="1" smtClean="0"/>
              <a:t>veniam</a:t>
            </a:r>
            <a:r>
              <a:rPr lang="en-GB" sz="1100" dirty="0" smtClean="0"/>
              <a:t>, </a:t>
            </a:r>
            <a:r>
              <a:rPr lang="en-GB" sz="1100" dirty="0" err="1" smtClean="0"/>
              <a:t>quis</a:t>
            </a:r>
            <a:r>
              <a:rPr lang="en-GB" sz="1100" dirty="0" smtClean="0"/>
              <a:t> </a:t>
            </a:r>
            <a:r>
              <a:rPr lang="en-GB" sz="1100" dirty="0" err="1" smtClean="0"/>
              <a:t>nostrud</a:t>
            </a:r>
            <a:r>
              <a:rPr lang="en-GB" sz="1100" dirty="0" smtClean="0"/>
              <a:t> </a:t>
            </a:r>
            <a:r>
              <a:rPr lang="en-GB" sz="1100" dirty="0" err="1" smtClean="0"/>
              <a:t>exerci</a:t>
            </a:r>
            <a:r>
              <a:rPr lang="en-GB" sz="1100" dirty="0" smtClean="0"/>
              <a:t> </a:t>
            </a:r>
            <a:r>
              <a:rPr lang="en-GB" sz="1100" dirty="0" err="1" smtClean="0"/>
              <a:t>tation</a:t>
            </a:r>
            <a:r>
              <a:rPr lang="en-GB" sz="1100" dirty="0" smtClean="0"/>
              <a:t> </a:t>
            </a:r>
            <a:r>
              <a:rPr lang="en-GB" sz="1100" dirty="0" err="1" smtClean="0"/>
              <a:t>ullamcorper</a:t>
            </a:r>
            <a:r>
              <a:rPr lang="en-GB" sz="1100" dirty="0" smtClean="0"/>
              <a:t> </a:t>
            </a:r>
            <a:r>
              <a:rPr lang="en-GB" sz="1100" dirty="0" err="1" smtClean="0"/>
              <a:t>suscipit</a:t>
            </a:r>
            <a:r>
              <a:rPr lang="en-GB" sz="1100" dirty="0" smtClean="0"/>
              <a:t> </a:t>
            </a:r>
            <a:r>
              <a:rPr lang="en-GB" sz="1100" dirty="0" err="1" smtClean="0"/>
              <a:t>lobortis</a:t>
            </a:r>
            <a:r>
              <a:rPr lang="en-GB" sz="1100" dirty="0" smtClean="0"/>
              <a:t>.</a:t>
            </a:r>
          </a:p>
          <a:p>
            <a:pPr marL="162000" indent="-162000"/>
            <a:r>
              <a:rPr lang="en-GB" sz="1100" dirty="0" err="1" smtClean="0"/>
              <a:t>Nisl</a:t>
            </a:r>
            <a:r>
              <a:rPr lang="en-GB" sz="1100" dirty="0" smtClean="0"/>
              <a:t> </a:t>
            </a:r>
            <a:r>
              <a:rPr lang="en-GB" sz="1100" dirty="0" err="1" smtClean="0"/>
              <a:t>ut</a:t>
            </a:r>
            <a:r>
              <a:rPr lang="en-GB" sz="1100" dirty="0" smtClean="0"/>
              <a:t> </a:t>
            </a:r>
            <a:r>
              <a:rPr lang="en-GB" sz="1100" dirty="0" err="1" smtClean="0"/>
              <a:t>aliquip</a:t>
            </a:r>
            <a:r>
              <a:rPr lang="en-GB" sz="1100" dirty="0" smtClean="0"/>
              <a:t> ex </a:t>
            </a:r>
            <a:r>
              <a:rPr lang="en-GB" sz="1100" dirty="0" err="1" smtClean="0"/>
              <a:t>ea</a:t>
            </a:r>
            <a:r>
              <a:rPr lang="en-GB" sz="1100" dirty="0" smtClean="0"/>
              <a:t> </a:t>
            </a:r>
            <a:r>
              <a:rPr lang="en-GB" sz="1100" dirty="0" err="1" smtClean="0"/>
              <a:t>commodo</a:t>
            </a:r>
            <a:r>
              <a:rPr lang="en-GB" sz="1100" dirty="0" smtClean="0"/>
              <a:t> </a:t>
            </a:r>
            <a:r>
              <a:rPr lang="en-GB" sz="1100" dirty="0" err="1" smtClean="0"/>
              <a:t>consequat</a:t>
            </a:r>
            <a:r>
              <a:rPr lang="en-GB" sz="1100" dirty="0" smtClean="0"/>
              <a:t>.</a:t>
            </a:r>
          </a:p>
        </p:txBody>
      </p:sp>
      <p:sp>
        <p:nvSpPr>
          <p:cNvPr id="17" name="Inhaltsplatzhalter 37"/>
          <p:cNvSpPr txBox="1">
            <a:spLocks/>
          </p:cNvSpPr>
          <p:nvPr/>
        </p:nvSpPr>
        <p:spPr>
          <a:xfrm>
            <a:off x="306001" y="2006600"/>
            <a:ext cx="3135210" cy="1016636"/>
          </a:xfrm>
          <a:prstGeom prst="rect">
            <a:avLst/>
          </a:prstGeom>
        </p:spPr>
        <p:txBody>
          <a:bodyPr vert="horz" wrap="square" lIns="0" tIns="0" rIns="0" bIns="90000" rtlCol="0" anchor="t">
            <a:no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100" dirty="0" err="1" smtClean="0"/>
              <a:t>Duis</a:t>
            </a:r>
            <a:r>
              <a:rPr lang="en-GB" sz="1100" dirty="0" smtClean="0"/>
              <a:t> </a:t>
            </a:r>
            <a:r>
              <a:rPr lang="en-GB" sz="1100" dirty="0" err="1" smtClean="0"/>
              <a:t>autem</a:t>
            </a:r>
            <a:r>
              <a:rPr lang="en-GB" sz="1100" dirty="0" smtClean="0"/>
              <a:t> </a:t>
            </a:r>
            <a:r>
              <a:rPr lang="en-GB" sz="1100" dirty="0" err="1" smtClean="0"/>
              <a:t>vel</a:t>
            </a:r>
            <a:r>
              <a:rPr lang="en-GB" sz="1100" dirty="0" smtClean="0"/>
              <a:t> </a:t>
            </a:r>
            <a:r>
              <a:rPr lang="en-GB" sz="1100" dirty="0" err="1" smtClean="0"/>
              <a:t>eum</a:t>
            </a:r>
            <a:r>
              <a:rPr lang="en-GB" sz="1100" dirty="0" smtClean="0"/>
              <a:t> </a:t>
            </a:r>
            <a:r>
              <a:rPr lang="en-GB" sz="1100" dirty="0" err="1" smtClean="0"/>
              <a:t>iriure</a:t>
            </a:r>
            <a:r>
              <a:rPr lang="en-GB" sz="1100" dirty="0" smtClean="0"/>
              <a:t> </a:t>
            </a:r>
            <a:r>
              <a:rPr lang="en-GB" sz="1100" dirty="0" err="1" smtClean="0"/>
              <a:t>dolor</a:t>
            </a:r>
            <a:r>
              <a:rPr lang="en-GB" sz="1100" dirty="0" smtClean="0"/>
              <a:t> in </a:t>
            </a:r>
            <a:r>
              <a:rPr lang="en-GB" sz="1100" dirty="0" err="1" smtClean="0"/>
              <a:t>hendrerit</a:t>
            </a:r>
            <a:r>
              <a:rPr lang="en-GB" sz="1100" dirty="0" smtClean="0"/>
              <a:t> in </a:t>
            </a:r>
            <a:r>
              <a:rPr lang="en-GB" sz="1100" dirty="0" err="1" smtClean="0"/>
              <a:t>vulputate</a:t>
            </a:r>
            <a:r>
              <a:rPr lang="en-GB" sz="1100" dirty="0" smtClean="0"/>
              <a:t> </a:t>
            </a:r>
            <a:r>
              <a:rPr lang="en-GB" sz="1100" dirty="0" err="1" smtClean="0"/>
              <a:t>velit</a:t>
            </a:r>
            <a:r>
              <a:rPr lang="en-GB" sz="1100" dirty="0" smtClean="0"/>
              <a:t> </a:t>
            </a:r>
            <a:r>
              <a:rPr lang="en-GB" sz="1100" dirty="0" err="1" smtClean="0"/>
              <a:t>esse</a:t>
            </a:r>
            <a:r>
              <a:rPr lang="en-GB" sz="1100" dirty="0" smtClean="0"/>
              <a:t> </a:t>
            </a:r>
            <a:r>
              <a:rPr lang="en-GB" sz="1100" dirty="0" err="1" smtClean="0"/>
              <a:t>molestie</a:t>
            </a:r>
            <a:r>
              <a:rPr lang="en-GB" sz="1100" dirty="0" smtClean="0"/>
              <a:t>.</a:t>
            </a:r>
          </a:p>
          <a:p>
            <a:pPr marL="162000" indent="-162000"/>
            <a:r>
              <a:rPr lang="en-GB" sz="1100" dirty="0" err="1" smtClean="0"/>
              <a:t>Consequat</a:t>
            </a:r>
            <a:r>
              <a:rPr lang="en-GB" sz="1100" dirty="0" smtClean="0"/>
              <a:t>, </a:t>
            </a:r>
            <a:r>
              <a:rPr lang="en-GB" sz="1100" dirty="0" err="1" smtClean="0"/>
              <a:t>vel</a:t>
            </a:r>
            <a:r>
              <a:rPr lang="en-GB" sz="1100" dirty="0" smtClean="0"/>
              <a:t> </a:t>
            </a:r>
            <a:r>
              <a:rPr lang="en-GB" sz="1100" dirty="0" err="1" smtClean="0"/>
              <a:t>illum</a:t>
            </a:r>
            <a:r>
              <a:rPr lang="en-GB" sz="1100" dirty="0" smtClean="0"/>
              <a:t> </a:t>
            </a:r>
            <a:r>
              <a:rPr lang="en-GB" sz="1100" dirty="0" err="1" smtClean="0"/>
              <a:t>dolore</a:t>
            </a:r>
            <a:r>
              <a:rPr lang="en-GB" sz="1100" dirty="0" smtClean="0"/>
              <a:t> </a:t>
            </a:r>
            <a:r>
              <a:rPr lang="en-GB" sz="1100" dirty="0" err="1" smtClean="0"/>
              <a:t>eu</a:t>
            </a:r>
            <a:r>
              <a:rPr lang="en-GB" sz="1100" dirty="0" smtClean="0"/>
              <a:t> </a:t>
            </a:r>
            <a:r>
              <a:rPr lang="en-GB" sz="1100" dirty="0" err="1" smtClean="0"/>
              <a:t>feugiat</a:t>
            </a:r>
            <a:r>
              <a:rPr lang="en-GB" sz="1100" dirty="0" smtClean="0"/>
              <a:t/>
            </a:r>
            <a:br>
              <a:rPr lang="en-GB" sz="1100" dirty="0" smtClean="0"/>
            </a:br>
            <a:r>
              <a:rPr lang="en-GB" sz="1100" dirty="0" err="1" smtClean="0"/>
              <a:t>nulla</a:t>
            </a:r>
            <a:r>
              <a:rPr lang="en-GB" sz="1100" dirty="0" smtClean="0"/>
              <a:t> </a:t>
            </a:r>
            <a:r>
              <a:rPr lang="en-GB" sz="1100" dirty="0" err="1" smtClean="0"/>
              <a:t>facilisis</a:t>
            </a:r>
            <a:r>
              <a:rPr lang="en-GB" sz="1100" dirty="0" smtClean="0"/>
              <a:t>.</a:t>
            </a:r>
          </a:p>
        </p:txBody>
      </p:sp>
      <p:sp>
        <p:nvSpPr>
          <p:cNvPr id="18" name="Inhaltsplatzhalter 37"/>
          <p:cNvSpPr txBox="1">
            <a:spLocks/>
          </p:cNvSpPr>
          <p:nvPr/>
        </p:nvSpPr>
        <p:spPr>
          <a:xfrm>
            <a:off x="306001" y="3023236"/>
            <a:ext cx="3135210" cy="1015364"/>
          </a:xfrm>
          <a:prstGeom prst="rect">
            <a:avLst/>
          </a:prstGeom>
        </p:spPr>
        <p:txBody>
          <a:bodyPr vert="horz" wrap="square" lIns="0" tIns="90000" rIns="0" bIns="0" rtlCol="0" anchor="t">
            <a:no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100" dirty="0" smtClean="0"/>
              <a:t>At </a:t>
            </a:r>
            <a:r>
              <a:rPr lang="en-GB" sz="1100" dirty="0" err="1" smtClean="0"/>
              <a:t>vero</a:t>
            </a:r>
            <a:r>
              <a:rPr lang="en-GB" sz="1100" dirty="0" smtClean="0"/>
              <a:t> </a:t>
            </a:r>
            <a:r>
              <a:rPr lang="en-GB" sz="1100" dirty="0" err="1" smtClean="0"/>
              <a:t>eos</a:t>
            </a:r>
            <a:r>
              <a:rPr lang="en-GB" sz="1100" dirty="0" smtClean="0"/>
              <a:t> et </a:t>
            </a:r>
            <a:r>
              <a:rPr lang="en-GB" sz="1100" dirty="0" err="1" smtClean="0"/>
              <a:t>accusam</a:t>
            </a:r>
            <a:r>
              <a:rPr lang="en-GB" sz="1100" dirty="0" smtClean="0"/>
              <a:t> et </a:t>
            </a:r>
            <a:r>
              <a:rPr lang="en-GB" sz="1100" dirty="0" err="1" smtClean="0"/>
              <a:t>justo</a:t>
            </a:r>
            <a:r>
              <a:rPr lang="en-GB" sz="1100" dirty="0" smtClean="0"/>
              <a:t> duo </a:t>
            </a:r>
            <a:r>
              <a:rPr lang="en-GB" sz="1100" dirty="0" err="1" smtClean="0"/>
              <a:t>dolores</a:t>
            </a:r>
            <a:r>
              <a:rPr lang="en-GB" sz="1100" dirty="0" smtClean="0"/>
              <a:t> et </a:t>
            </a:r>
            <a:r>
              <a:rPr lang="en-GB" sz="1100" dirty="0" err="1" smtClean="0"/>
              <a:t>ea</a:t>
            </a:r>
            <a:r>
              <a:rPr lang="en-GB" sz="1100" dirty="0" smtClean="0"/>
              <a:t> </a:t>
            </a:r>
            <a:r>
              <a:rPr lang="en-GB" sz="1100" dirty="0" err="1" smtClean="0"/>
              <a:t>rebum</a:t>
            </a:r>
            <a:r>
              <a:rPr lang="en-GB" sz="1100" dirty="0" smtClean="0"/>
              <a:t>. Stet </a:t>
            </a:r>
            <a:r>
              <a:rPr lang="en-GB" sz="1100" dirty="0" err="1" smtClean="0"/>
              <a:t>clita</a:t>
            </a:r>
            <a:r>
              <a:rPr lang="en-GB" sz="1100" dirty="0" smtClean="0"/>
              <a:t> </a:t>
            </a:r>
            <a:r>
              <a:rPr lang="en-GB" sz="1100" dirty="0" err="1" smtClean="0"/>
              <a:t>kasd</a:t>
            </a:r>
            <a:r>
              <a:rPr lang="en-GB" sz="1100" dirty="0" smtClean="0"/>
              <a:t> </a:t>
            </a:r>
            <a:r>
              <a:rPr lang="en-GB" sz="1100" dirty="0" err="1" smtClean="0"/>
              <a:t>gubergren</a:t>
            </a:r>
            <a:r>
              <a:rPr lang="en-GB" sz="1100" dirty="0" smtClean="0"/>
              <a:t>, no sea </a:t>
            </a:r>
            <a:r>
              <a:rPr lang="en-GB" sz="1100" dirty="0" err="1" smtClean="0"/>
              <a:t>takimata</a:t>
            </a:r>
            <a:r>
              <a:rPr lang="en-GB" sz="1100" dirty="0" smtClean="0"/>
              <a:t> </a:t>
            </a:r>
            <a:r>
              <a:rPr lang="en-GB" sz="1100" dirty="0" err="1" smtClean="0"/>
              <a:t>sanctus</a:t>
            </a:r>
            <a:r>
              <a:rPr lang="en-GB" sz="1100" dirty="0" smtClean="0"/>
              <a:t> </a:t>
            </a:r>
            <a:r>
              <a:rPr lang="en-GB" sz="1100" dirty="0" err="1" smtClean="0"/>
              <a:t>est</a:t>
            </a:r>
            <a:r>
              <a:rPr lang="en-GB" sz="1100" dirty="0" smtClean="0"/>
              <a:t> Lorem ipsum </a:t>
            </a:r>
            <a:r>
              <a:rPr lang="en-GB" sz="1100" dirty="0" err="1" smtClean="0"/>
              <a:t>dolor</a:t>
            </a:r>
            <a:r>
              <a:rPr lang="en-GB" sz="1100" dirty="0" smtClean="0"/>
              <a:t> sit.</a:t>
            </a:r>
          </a:p>
          <a:p>
            <a:pPr marL="162000" indent="-162000"/>
            <a:r>
              <a:rPr lang="en-GB" sz="1100" dirty="0" smtClean="0"/>
              <a:t>Lorem ipsum </a:t>
            </a:r>
            <a:r>
              <a:rPr lang="en-GB" sz="1100" dirty="0" err="1" smtClean="0"/>
              <a:t>dolor</a:t>
            </a:r>
            <a:r>
              <a:rPr lang="en-GB" sz="1100" dirty="0" smtClean="0"/>
              <a:t> sit </a:t>
            </a:r>
            <a:r>
              <a:rPr lang="en-GB" sz="1100" dirty="0" err="1" smtClean="0"/>
              <a:t>amet</a:t>
            </a:r>
            <a:r>
              <a:rPr lang="en-GB" sz="1100" dirty="0" smtClean="0"/>
              <a:t>, </a:t>
            </a:r>
            <a:r>
              <a:rPr lang="en-GB" sz="1100" dirty="0" err="1" smtClean="0"/>
              <a:t>consetetur</a:t>
            </a:r>
            <a:r>
              <a:rPr lang="en-GB" sz="1100" dirty="0" smtClean="0"/>
              <a:t>.</a:t>
            </a:r>
          </a:p>
        </p:txBody>
      </p:sp>
    </p:spTree>
    <p:extLst>
      <p:ext uri="{BB962C8B-B14F-4D97-AF65-F5344CB8AC3E}">
        <p14:creationId xmlns:p14="http://schemas.microsoft.com/office/powerpoint/2010/main" val="1416579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 </a:t>
            </a:r>
            <a:r>
              <a:rPr lang="en-GB" dirty="0" err="1"/>
              <a:t>blandit</a:t>
            </a:r>
            <a:r>
              <a:rPr lang="en-GB" dirty="0"/>
              <a:t> </a:t>
            </a:r>
            <a:r>
              <a:rPr lang="en-GB" dirty="0" err="1"/>
              <a:t>praesent</a:t>
            </a:r>
            <a:r>
              <a:rPr lang="en-GB" dirty="0"/>
              <a:t> </a:t>
            </a:r>
            <a:r>
              <a:rPr lang="en-GB" dirty="0" err="1"/>
              <a:t>luptatum</a:t>
            </a:r>
            <a:r>
              <a:rPr lang="en-GB" dirty="0"/>
              <a:t> </a:t>
            </a:r>
            <a:r>
              <a:rPr lang="en-GB" dirty="0" err="1"/>
              <a:t>zril</a:t>
            </a:r>
            <a:r>
              <a:rPr lang="en-GB" dirty="0"/>
              <a:t> </a:t>
            </a:r>
            <a:r>
              <a:rPr lang="en-GB" dirty="0" err="1"/>
              <a:t>delenit</a:t>
            </a:r>
            <a:r>
              <a:rPr lang="en-GB" dirty="0"/>
              <a:t> </a:t>
            </a:r>
            <a:br>
              <a:rPr lang="en-GB" dirty="0"/>
            </a:br>
            <a:r>
              <a:rPr lang="en-GB" dirty="0" err="1"/>
              <a:t>augue</a:t>
            </a:r>
            <a:r>
              <a:rPr lang="en-GB" dirty="0"/>
              <a:t> </a:t>
            </a:r>
            <a:r>
              <a:rPr lang="en-GB" dirty="0" err="1"/>
              <a:t>duis</a:t>
            </a:r>
            <a:r>
              <a:rPr lang="en-GB" dirty="0"/>
              <a:t> </a:t>
            </a:r>
            <a:r>
              <a:rPr lang="en-GB" dirty="0" err="1"/>
              <a:t>dolore</a:t>
            </a:r>
            <a:endParaRPr lang="en-GB" dirty="0"/>
          </a:p>
        </p:txBody>
      </p:sp>
      <p:sp>
        <p:nvSpPr>
          <p:cNvPr id="3" name="Date Placeholder 2"/>
          <p:cNvSpPr>
            <a:spLocks noGrp="1"/>
          </p:cNvSpPr>
          <p:nvPr>
            <p:ph type="dt" sz="half" idx="10"/>
          </p:nvPr>
        </p:nvSpPr>
        <p:spPr/>
        <p:txBody>
          <a:bodyPr/>
          <a:lstStyle/>
          <a:p>
            <a:fld id="{F8209C8A-4EAE-4151-956F-93CC1FD2BA59}"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64</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Inhaltsplatzhalter 37"/>
          <p:cNvSpPr txBox="1">
            <a:spLocks/>
          </p:cNvSpPr>
          <p:nvPr/>
        </p:nvSpPr>
        <p:spPr>
          <a:xfrm>
            <a:off x="1381793" y="1498942"/>
            <a:ext cx="2900647" cy="1183486"/>
          </a:xfrm>
          <a:prstGeom prst="rect">
            <a:avLst/>
          </a:prstGeom>
        </p:spPr>
        <p:txBody>
          <a:bodyPr vert="horz" wrap="square" lIns="0" tIns="9000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err="1" smtClean="0"/>
              <a:t>Dolor</a:t>
            </a:r>
            <a:r>
              <a:rPr lang="en-GB" sz="1200" dirty="0" smtClean="0"/>
              <a:t> in </a:t>
            </a:r>
            <a:r>
              <a:rPr lang="en-GB" sz="1200" dirty="0" err="1" smtClean="0"/>
              <a:t>hendrerit</a:t>
            </a:r>
            <a:r>
              <a:rPr lang="en-GB" sz="1200" dirty="0" smtClean="0"/>
              <a:t> in </a:t>
            </a:r>
            <a:r>
              <a:rPr lang="en-GB" sz="1200" dirty="0" err="1" smtClean="0"/>
              <a:t>vulputate</a:t>
            </a:r>
            <a:r>
              <a:rPr lang="en-GB" sz="1200" dirty="0" smtClean="0"/>
              <a:t> </a:t>
            </a:r>
            <a:r>
              <a:rPr lang="en-GB" sz="1200" dirty="0" err="1" smtClean="0"/>
              <a:t>velit</a:t>
            </a:r>
            <a:r>
              <a:rPr lang="en-GB" sz="1200" dirty="0" smtClean="0"/>
              <a:t> </a:t>
            </a:r>
            <a:r>
              <a:rPr lang="en-GB" sz="1200" dirty="0" err="1" smtClean="0"/>
              <a:t>esse</a:t>
            </a:r>
            <a:r>
              <a:rPr lang="en-GB" sz="1200" dirty="0" smtClean="0"/>
              <a:t> </a:t>
            </a:r>
            <a:r>
              <a:rPr lang="en-GB" sz="1200" dirty="0" err="1" smtClean="0"/>
              <a:t>molestie</a:t>
            </a:r>
            <a:r>
              <a:rPr lang="en-GB" sz="1200" dirty="0" smtClean="0"/>
              <a:t> </a:t>
            </a:r>
            <a:r>
              <a:rPr lang="en-GB" sz="1200" dirty="0" err="1" smtClean="0"/>
              <a:t>consequat</a:t>
            </a:r>
            <a:r>
              <a:rPr lang="en-GB" sz="1200" dirty="0" smtClean="0"/>
              <a:t>, </a:t>
            </a:r>
            <a:r>
              <a:rPr lang="en-GB" sz="1200" dirty="0" err="1" smtClean="0"/>
              <a:t>vel</a:t>
            </a:r>
            <a:r>
              <a:rPr lang="en-GB" sz="1200" dirty="0" smtClean="0"/>
              <a:t> </a:t>
            </a:r>
            <a:r>
              <a:rPr lang="en-GB" sz="1200" dirty="0" err="1" smtClean="0"/>
              <a:t>illum</a:t>
            </a:r>
            <a:r>
              <a:rPr lang="en-GB" sz="1200" dirty="0" smtClean="0"/>
              <a:t> </a:t>
            </a:r>
            <a:r>
              <a:rPr lang="en-GB" sz="1200" dirty="0" err="1" smtClean="0"/>
              <a:t>dolore</a:t>
            </a:r>
            <a:r>
              <a:rPr lang="en-GB" sz="1200" dirty="0" smtClean="0"/>
              <a:t> </a:t>
            </a:r>
            <a:r>
              <a:rPr lang="en-GB" sz="1200" dirty="0" err="1" smtClean="0"/>
              <a:t>eu</a:t>
            </a:r>
            <a:r>
              <a:rPr lang="en-GB" sz="1200" dirty="0" smtClean="0"/>
              <a:t> </a:t>
            </a:r>
            <a:r>
              <a:rPr lang="en-GB" sz="1200" dirty="0" err="1" smtClean="0"/>
              <a:t>feugiat</a:t>
            </a:r>
            <a:r>
              <a:rPr lang="en-GB" sz="1200" dirty="0" smtClean="0"/>
              <a:t> </a:t>
            </a:r>
            <a:r>
              <a:rPr lang="en-GB" sz="1200" dirty="0" err="1" smtClean="0"/>
              <a:t>nulla</a:t>
            </a:r>
            <a:r>
              <a:rPr lang="en-GB" sz="1200" dirty="0" smtClean="0"/>
              <a:t> </a:t>
            </a:r>
            <a:r>
              <a:rPr lang="en-GB" sz="1200" dirty="0" err="1" smtClean="0"/>
              <a:t>facilisis</a:t>
            </a:r>
            <a:r>
              <a:rPr lang="en-GB" sz="1200" dirty="0" smtClean="0"/>
              <a:t>.</a:t>
            </a:r>
          </a:p>
          <a:p>
            <a:pPr marL="162000" indent="-162000"/>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r>
              <a:rPr lang="en-GB" sz="1200" dirty="0" smtClean="0"/>
              <a:t> et </a:t>
            </a:r>
            <a:r>
              <a:rPr lang="en-GB" sz="1200" dirty="0" err="1" smtClean="0"/>
              <a:t>justo</a:t>
            </a:r>
            <a:r>
              <a:rPr lang="en-GB" sz="1200" dirty="0" smtClean="0"/>
              <a:t> duo </a:t>
            </a:r>
            <a:r>
              <a:rPr lang="en-GB" sz="1200" dirty="0" err="1" smtClean="0"/>
              <a:t>dolores</a:t>
            </a:r>
            <a:r>
              <a:rPr lang="en-GB" sz="1200" dirty="0" smtClean="0"/>
              <a:t> et </a:t>
            </a:r>
            <a:r>
              <a:rPr lang="en-GB" sz="1200" dirty="0" err="1" smtClean="0"/>
              <a:t>ea</a:t>
            </a:r>
            <a:r>
              <a:rPr lang="en-GB" sz="1200" dirty="0" smtClean="0"/>
              <a:t> </a:t>
            </a:r>
            <a:r>
              <a:rPr lang="en-GB" sz="1200" dirty="0" err="1" smtClean="0"/>
              <a:t>rebum</a:t>
            </a:r>
            <a:r>
              <a:rPr lang="en-GB" sz="1200" dirty="0" smtClean="0"/>
              <a:t>.</a:t>
            </a:r>
          </a:p>
        </p:txBody>
      </p:sp>
      <p:grpSp>
        <p:nvGrpSpPr>
          <p:cNvPr id="7" name="Gruppieren 117"/>
          <p:cNvGrpSpPr/>
          <p:nvPr/>
        </p:nvGrpSpPr>
        <p:grpSpPr>
          <a:xfrm>
            <a:off x="1381792" y="1185022"/>
            <a:ext cx="2900647" cy="310121"/>
            <a:chOff x="5283049" y="1603432"/>
            <a:chExt cx="2292420" cy="310121"/>
          </a:xfrm>
        </p:grpSpPr>
        <p:sp>
          <p:nvSpPr>
            <p:cNvPr id="8" name="Textplatzhalter 1"/>
            <p:cNvSpPr txBox="1">
              <a:spLocks/>
            </p:cNvSpPr>
            <p:nvPr/>
          </p:nvSpPr>
          <p:spPr>
            <a:xfrm>
              <a:off x="5283049" y="1603432"/>
              <a:ext cx="2292420" cy="306323"/>
            </a:xfrm>
            <a:prstGeom prst="rect">
              <a:avLst/>
            </a:prstGeom>
            <a:noFill/>
          </p:spPr>
          <p:txBody>
            <a:bodyPr vert="horz" wrap="square" lIns="0" tIns="0" rIns="0" bIns="900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solidFill>
                    <a:schemeClr val="accent6"/>
                  </a:solidFill>
                </a:rPr>
                <a:t>Sed</a:t>
              </a:r>
              <a:r>
                <a:rPr lang="en-GB" sz="1400" dirty="0" smtClean="0">
                  <a:solidFill>
                    <a:schemeClr val="accent6"/>
                  </a:solidFill>
                </a:rPr>
                <a:t> </a:t>
              </a:r>
              <a:r>
                <a:rPr lang="en-GB" sz="1400" dirty="0" err="1" smtClean="0">
                  <a:solidFill>
                    <a:schemeClr val="accent6"/>
                  </a:solidFill>
                </a:rPr>
                <a:t>diam</a:t>
              </a:r>
              <a:r>
                <a:rPr lang="en-GB" sz="1400" dirty="0" smtClean="0">
                  <a:solidFill>
                    <a:schemeClr val="accent6"/>
                  </a:solidFill>
                </a:rPr>
                <a:t> </a:t>
              </a:r>
              <a:r>
                <a:rPr lang="en-GB" sz="1400" dirty="0" err="1" smtClean="0">
                  <a:solidFill>
                    <a:schemeClr val="accent6"/>
                  </a:solidFill>
                </a:rPr>
                <a:t>nonumy</a:t>
              </a:r>
              <a:endParaRPr lang="en-GB" sz="1400" dirty="0">
                <a:solidFill>
                  <a:schemeClr val="accent6"/>
                </a:solidFill>
              </a:endParaRPr>
            </a:p>
          </p:txBody>
        </p:sp>
        <p:cxnSp>
          <p:nvCxnSpPr>
            <p:cNvPr id="9" name="Gerader Verbinder 119"/>
            <p:cNvCxnSpPr/>
            <p:nvPr/>
          </p:nvCxnSpPr>
          <p:spPr>
            <a:xfrm>
              <a:off x="5283049" y="1913553"/>
              <a:ext cx="229242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0" name="Rechteck 120"/>
          <p:cNvSpPr/>
          <p:nvPr/>
        </p:nvSpPr>
        <p:spPr>
          <a:xfrm>
            <a:off x="306000" y="1213404"/>
            <a:ext cx="445170" cy="445170"/>
          </a:xfrm>
          <a:prstGeom prst="rect">
            <a:avLst/>
          </a:prstGeom>
          <a:solidFill>
            <a:schemeClr val="accent6">
              <a:lumMod val="40000"/>
              <a:lumOff val="60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46800" tIns="0" rIns="0" bIns="0" numCol="1" spcCol="0" rtlCol="0" fromWordArt="0" anchor="t" anchorCtr="0" forceAA="0" compatLnSpc="1">
            <a:prstTxWarp prst="textNoShape">
              <a:avLst/>
            </a:prstTxWarp>
            <a:noAutofit/>
          </a:bodyPr>
          <a:lstStyle/>
          <a:p>
            <a:r>
              <a:rPr lang="en-GB" sz="2000" dirty="0" smtClean="0">
                <a:solidFill>
                  <a:schemeClr val="accent6"/>
                </a:solidFill>
              </a:rPr>
              <a:t>A</a:t>
            </a:r>
            <a:endParaRPr lang="en-GB" sz="2000" dirty="0">
              <a:solidFill>
                <a:schemeClr val="accent6"/>
              </a:solidFill>
            </a:endParaRPr>
          </a:p>
        </p:txBody>
      </p:sp>
      <p:sp>
        <p:nvSpPr>
          <p:cNvPr id="11" name="Rechteck 121"/>
          <p:cNvSpPr/>
          <p:nvPr/>
        </p:nvSpPr>
        <p:spPr>
          <a:xfrm>
            <a:off x="751170" y="121340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r"/>
            <a:endParaRPr lang="en-GB" sz="1000" dirty="0">
              <a:solidFill>
                <a:schemeClr val="accent2">
                  <a:lumMod val="75000"/>
                </a:schemeClr>
              </a:solidFill>
            </a:endParaRPr>
          </a:p>
        </p:txBody>
      </p:sp>
      <p:sp>
        <p:nvSpPr>
          <p:cNvPr id="12" name="Rechteck 122"/>
          <p:cNvSpPr/>
          <p:nvPr/>
        </p:nvSpPr>
        <p:spPr>
          <a:xfrm>
            <a:off x="306000" y="165857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endParaRPr lang="en-GB" sz="1000" dirty="0" smtClean="0">
              <a:solidFill>
                <a:schemeClr val="accent2">
                  <a:lumMod val="75000"/>
                </a:schemeClr>
              </a:solidFill>
            </a:endParaRPr>
          </a:p>
        </p:txBody>
      </p:sp>
      <p:sp>
        <p:nvSpPr>
          <p:cNvPr id="13" name="Rechteck 123"/>
          <p:cNvSpPr/>
          <p:nvPr/>
        </p:nvSpPr>
        <p:spPr>
          <a:xfrm>
            <a:off x="751170" y="165857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endParaRPr lang="en-GB" sz="1000" dirty="0" smtClean="0">
              <a:solidFill>
                <a:schemeClr val="accent2">
                  <a:lumMod val="75000"/>
                </a:schemeClr>
              </a:solidFill>
            </a:endParaRPr>
          </a:p>
        </p:txBody>
      </p:sp>
      <p:sp>
        <p:nvSpPr>
          <p:cNvPr id="14" name="Rechteck 124"/>
          <p:cNvSpPr/>
          <p:nvPr/>
        </p:nvSpPr>
        <p:spPr>
          <a:xfrm>
            <a:off x="565716" y="1473120"/>
            <a:ext cx="370910" cy="185454"/>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dirty="0">
              <a:solidFill>
                <a:schemeClr val="bg1"/>
              </a:solidFill>
            </a:endParaRPr>
          </a:p>
        </p:txBody>
      </p:sp>
      <p:sp>
        <p:nvSpPr>
          <p:cNvPr id="15" name="Rechteck 125"/>
          <p:cNvSpPr/>
          <p:nvPr/>
        </p:nvSpPr>
        <p:spPr>
          <a:xfrm>
            <a:off x="565716" y="1658574"/>
            <a:ext cx="370910" cy="185454"/>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dirty="0" smtClean="0">
              <a:solidFill>
                <a:schemeClr val="bg1"/>
              </a:solidFill>
            </a:endParaRPr>
          </a:p>
        </p:txBody>
      </p:sp>
      <p:cxnSp>
        <p:nvCxnSpPr>
          <p:cNvPr id="16" name="Gerader Verbinder 126"/>
          <p:cNvCxnSpPr/>
          <p:nvPr/>
        </p:nvCxnSpPr>
        <p:spPr>
          <a:xfrm>
            <a:off x="306000" y="1658574"/>
            <a:ext cx="890339" cy="0"/>
          </a:xfrm>
          <a:prstGeom prst="line">
            <a:avLst/>
          </a:prstGeom>
          <a:ln w="19050">
            <a:solidFill>
              <a:srgbClr val="F2F2F2"/>
            </a:solidFill>
          </a:ln>
        </p:spPr>
        <p:style>
          <a:lnRef idx="1">
            <a:schemeClr val="accent1"/>
          </a:lnRef>
          <a:fillRef idx="0">
            <a:schemeClr val="accent1"/>
          </a:fillRef>
          <a:effectRef idx="0">
            <a:schemeClr val="accent1"/>
          </a:effectRef>
          <a:fontRef idx="minor">
            <a:schemeClr val="tx1"/>
          </a:fontRef>
        </p:style>
      </p:cxnSp>
      <p:sp>
        <p:nvSpPr>
          <p:cNvPr id="17" name="Inhaltsplatzhalter 37"/>
          <p:cNvSpPr txBox="1">
            <a:spLocks/>
          </p:cNvSpPr>
          <p:nvPr/>
        </p:nvSpPr>
        <p:spPr>
          <a:xfrm>
            <a:off x="5936668" y="1498942"/>
            <a:ext cx="2900647" cy="1386618"/>
          </a:xfrm>
          <a:prstGeom prst="rect">
            <a:avLst/>
          </a:prstGeom>
        </p:spPr>
        <p:txBody>
          <a:bodyPr vert="horz" wrap="square" lIns="0" tIns="9000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err="1" smtClean="0"/>
              <a:t>Duis</a:t>
            </a:r>
            <a:r>
              <a:rPr lang="en-GB" sz="1200" dirty="0" smtClean="0"/>
              <a:t> </a:t>
            </a:r>
            <a:r>
              <a:rPr lang="en-GB" sz="1200" dirty="0" err="1" smtClean="0"/>
              <a:t>autem</a:t>
            </a:r>
            <a:r>
              <a:rPr lang="en-GB" sz="1200" dirty="0" smtClean="0"/>
              <a:t> </a:t>
            </a:r>
            <a:r>
              <a:rPr lang="en-GB" sz="1200" dirty="0" err="1" smtClean="0"/>
              <a:t>vel</a:t>
            </a:r>
            <a:r>
              <a:rPr lang="en-GB" sz="1200" dirty="0" smtClean="0"/>
              <a:t> </a:t>
            </a:r>
            <a:r>
              <a:rPr lang="en-GB" sz="1200" dirty="0" err="1" smtClean="0"/>
              <a:t>eum</a:t>
            </a:r>
            <a:r>
              <a:rPr lang="en-GB" sz="1200" dirty="0" smtClean="0"/>
              <a:t> </a:t>
            </a:r>
            <a:r>
              <a:rPr lang="en-GB" sz="1200" dirty="0" err="1" smtClean="0"/>
              <a:t>iriure</a:t>
            </a:r>
            <a:r>
              <a:rPr lang="en-GB" sz="1200" dirty="0" smtClean="0"/>
              <a:t> </a:t>
            </a:r>
            <a:r>
              <a:rPr lang="en-GB" sz="1200" dirty="0" err="1" smtClean="0"/>
              <a:t>dolor</a:t>
            </a:r>
            <a:r>
              <a:rPr lang="en-GB" sz="1200" dirty="0" smtClean="0"/>
              <a:t> in </a:t>
            </a:r>
            <a:r>
              <a:rPr lang="en-GB" sz="1200" dirty="0" err="1" smtClean="0"/>
              <a:t>hendrerit</a:t>
            </a:r>
            <a:r>
              <a:rPr lang="en-GB" sz="1200" dirty="0" smtClean="0"/>
              <a:t> in </a:t>
            </a:r>
            <a:r>
              <a:rPr lang="en-GB" sz="1200" dirty="0" err="1" smtClean="0"/>
              <a:t>vulputate</a:t>
            </a:r>
            <a:r>
              <a:rPr lang="en-GB" sz="1200" dirty="0" smtClean="0"/>
              <a:t> </a:t>
            </a:r>
            <a:r>
              <a:rPr lang="en-GB" sz="1200" dirty="0" err="1" smtClean="0"/>
              <a:t>velit</a:t>
            </a:r>
            <a:r>
              <a:rPr lang="en-GB" sz="1200" dirty="0" smtClean="0"/>
              <a:t> </a:t>
            </a:r>
            <a:r>
              <a:rPr lang="en-GB" sz="1200" dirty="0" err="1" smtClean="0"/>
              <a:t>esse</a:t>
            </a:r>
            <a:r>
              <a:rPr lang="en-GB" sz="1200" dirty="0" smtClean="0"/>
              <a:t> </a:t>
            </a:r>
            <a:r>
              <a:rPr lang="en-GB" sz="1200" dirty="0" err="1" smtClean="0"/>
              <a:t>molestie</a:t>
            </a:r>
            <a:r>
              <a:rPr lang="en-GB" sz="1200" dirty="0" smtClean="0"/>
              <a:t> </a:t>
            </a:r>
            <a:r>
              <a:rPr lang="en-GB" sz="1200" dirty="0" err="1" smtClean="0"/>
              <a:t>consequat</a:t>
            </a:r>
            <a:r>
              <a:rPr lang="en-GB" sz="1200" dirty="0" smtClean="0"/>
              <a:t>, </a:t>
            </a:r>
            <a:r>
              <a:rPr lang="en-GB" sz="1200" dirty="0" err="1" smtClean="0"/>
              <a:t>vel</a:t>
            </a:r>
            <a:r>
              <a:rPr lang="en-GB" sz="1200" dirty="0" smtClean="0"/>
              <a:t> </a:t>
            </a:r>
            <a:r>
              <a:rPr lang="en-GB" sz="1200" dirty="0" err="1" smtClean="0"/>
              <a:t>illum</a:t>
            </a:r>
            <a:r>
              <a:rPr lang="en-GB" sz="1200" dirty="0" smtClean="0"/>
              <a:t> </a:t>
            </a:r>
            <a:r>
              <a:rPr lang="en-GB" sz="1200" dirty="0" err="1" smtClean="0"/>
              <a:t>dolore</a:t>
            </a:r>
            <a:endParaRPr lang="en-GB" sz="1200" dirty="0" smtClean="0"/>
          </a:p>
          <a:p>
            <a:pPr marL="162000" indent="-162000"/>
            <a:r>
              <a:rPr lang="en-GB" sz="1200" dirty="0" err="1" smtClean="0"/>
              <a:t>Eu</a:t>
            </a:r>
            <a:r>
              <a:rPr lang="en-GB" sz="1200" dirty="0" smtClean="0"/>
              <a:t> </a:t>
            </a:r>
            <a:r>
              <a:rPr lang="en-GB" sz="1200" dirty="0" err="1" smtClean="0"/>
              <a:t>feugiat</a:t>
            </a:r>
            <a:r>
              <a:rPr lang="en-GB" sz="1200" dirty="0" smtClean="0"/>
              <a:t> </a:t>
            </a:r>
            <a:r>
              <a:rPr lang="en-GB" sz="1200" dirty="0" err="1" smtClean="0"/>
              <a:t>nulla</a:t>
            </a:r>
            <a:r>
              <a:rPr lang="en-GB" sz="1200" dirty="0" smtClean="0"/>
              <a:t> </a:t>
            </a:r>
            <a:r>
              <a:rPr lang="en-GB" sz="1200" dirty="0" err="1" smtClean="0"/>
              <a:t>facilisis</a:t>
            </a:r>
            <a:r>
              <a:rPr lang="en-GB" sz="1200" dirty="0" smtClean="0"/>
              <a:t> at </a:t>
            </a:r>
            <a:r>
              <a:rPr lang="en-GB" sz="1200" dirty="0" err="1" smtClean="0"/>
              <a:t>vero</a:t>
            </a:r>
            <a:r>
              <a:rPr lang="en-GB" sz="1200" dirty="0" smtClean="0"/>
              <a:t> </a:t>
            </a:r>
            <a:r>
              <a:rPr lang="en-GB" sz="1200" dirty="0" err="1" smtClean="0"/>
              <a:t>eros</a:t>
            </a:r>
            <a:r>
              <a:rPr lang="en-GB" sz="1200" dirty="0" smtClean="0"/>
              <a:t> et </a:t>
            </a:r>
            <a:r>
              <a:rPr lang="en-GB" sz="1200" dirty="0" err="1" smtClean="0"/>
              <a:t>accumsan</a:t>
            </a:r>
            <a:r>
              <a:rPr lang="en-GB" sz="1200" dirty="0" smtClean="0"/>
              <a:t> et </a:t>
            </a:r>
            <a:r>
              <a:rPr lang="en-GB" sz="1200" dirty="0" err="1" smtClean="0"/>
              <a:t>iusto</a:t>
            </a:r>
            <a:r>
              <a:rPr lang="en-GB" sz="1200" dirty="0" smtClean="0"/>
              <a:t> </a:t>
            </a:r>
            <a:r>
              <a:rPr lang="en-GB" sz="1200" dirty="0" err="1" smtClean="0"/>
              <a:t>odio</a:t>
            </a:r>
            <a:r>
              <a:rPr lang="en-GB" sz="1200" dirty="0" smtClean="0"/>
              <a:t> </a:t>
            </a:r>
            <a:r>
              <a:rPr lang="en-GB" sz="1200" dirty="0" err="1" smtClean="0"/>
              <a:t>dignissim</a:t>
            </a:r>
            <a:r>
              <a:rPr lang="en-GB" sz="1200" dirty="0" smtClean="0"/>
              <a:t> qui </a:t>
            </a:r>
            <a:r>
              <a:rPr lang="en-GB" sz="1200" dirty="0" err="1" smtClean="0"/>
              <a:t>blandit</a:t>
            </a:r>
            <a:r>
              <a:rPr lang="en-GB" sz="1200" dirty="0" smtClean="0"/>
              <a:t> </a:t>
            </a:r>
            <a:r>
              <a:rPr lang="en-GB" sz="1200" dirty="0" err="1" smtClean="0"/>
              <a:t>praesent</a:t>
            </a:r>
            <a:r>
              <a:rPr lang="en-GB" sz="1200" dirty="0" smtClean="0"/>
              <a:t> </a:t>
            </a:r>
            <a:r>
              <a:rPr lang="en-GB" sz="1200" dirty="0" err="1" smtClean="0"/>
              <a:t>luptatum</a:t>
            </a:r>
            <a:endParaRPr lang="en-GB" sz="1200" dirty="0" smtClean="0"/>
          </a:p>
        </p:txBody>
      </p:sp>
      <p:grpSp>
        <p:nvGrpSpPr>
          <p:cNvPr id="18" name="Gruppieren 140"/>
          <p:cNvGrpSpPr/>
          <p:nvPr/>
        </p:nvGrpSpPr>
        <p:grpSpPr>
          <a:xfrm>
            <a:off x="5936667" y="1185022"/>
            <a:ext cx="2900647" cy="310121"/>
            <a:chOff x="5283049" y="1603432"/>
            <a:chExt cx="2292420" cy="310121"/>
          </a:xfrm>
        </p:grpSpPr>
        <p:sp>
          <p:nvSpPr>
            <p:cNvPr id="19" name="Textplatzhalter 1"/>
            <p:cNvSpPr txBox="1">
              <a:spLocks/>
            </p:cNvSpPr>
            <p:nvPr/>
          </p:nvSpPr>
          <p:spPr>
            <a:xfrm>
              <a:off x="5283049" y="1603432"/>
              <a:ext cx="2292420" cy="306323"/>
            </a:xfrm>
            <a:prstGeom prst="rect">
              <a:avLst/>
            </a:prstGeom>
            <a:noFill/>
          </p:spPr>
          <p:txBody>
            <a:bodyPr vert="horz" wrap="square" lIns="0" tIns="0" rIns="0" bIns="900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smtClean="0">
                  <a:solidFill>
                    <a:schemeClr val="accent6"/>
                  </a:solidFill>
                </a:rPr>
                <a:t>Qui </a:t>
              </a:r>
              <a:r>
                <a:rPr lang="en-GB" sz="1400" dirty="0" err="1" smtClean="0">
                  <a:solidFill>
                    <a:schemeClr val="accent6"/>
                  </a:solidFill>
                </a:rPr>
                <a:t>blandit</a:t>
              </a:r>
              <a:r>
                <a:rPr lang="en-GB" sz="1400" dirty="0" smtClean="0">
                  <a:solidFill>
                    <a:schemeClr val="accent6"/>
                  </a:solidFill>
                </a:rPr>
                <a:t> </a:t>
              </a:r>
              <a:r>
                <a:rPr lang="en-GB" sz="1400" dirty="0" err="1" smtClean="0">
                  <a:solidFill>
                    <a:schemeClr val="accent6"/>
                  </a:solidFill>
                </a:rPr>
                <a:t>praesent</a:t>
              </a:r>
              <a:r>
                <a:rPr lang="en-GB" sz="1400" dirty="0" smtClean="0">
                  <a:solidFill>
                    <a:schemeClr val="accent6"/>
                  </a:solidFill>
                </a:rPr>
                <a:t> </a:t>
              </a:r>
              <a:r>
                <a:rPr lang="en-GB" sz="1400" dirty="0" err="1" smtClean="0">
                  <a:solidFill>
                    <a:schemeClr val="accent6"/>
                  </a:solidFill>
                </a:rPr>
                <a:t>luptatum</a:t>
              </a:r>
              <a:endParaRPr lang="en-GB" sz="1400" dirty="0">
                <a:solidFill>
                  <a:schemeClr val="accent6"/>
                </a:solidFill>
              </a:endParaRPr>
            </a:p>
          </p:txBody>
        </p:sp>
        <p:cxnSp>
          <p:nvCxnSpPr>
            <p:cNvPr id="20" name="Gerader Verbinder 142"/>
            <p:cNvCxnSpPr/>
            <p:nvPr/>
          </p:nvCxnSpPr>
          <p:spPr>
            <a:xfrm>
              <a:off x="5283049" y="1913553"/>
              <a:ext cx="2292420"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21" name="Inhaltsplatzhalter 37"/>
          <p:cNvSpPr txBox="1">
            <a:spLocks/>
          </p:cNvSpPr>
          <p:nvPr/>
        </p:nvSpPr>
        <p:spPr>
          <a:xfrm>
            <a:off x="1381793" y="3621962"/>
            <a:ext cx="2900647" cy="1183486"/>
          </a:xfrm>
          <a:prstGeom prst="rect">
            <a:avLst/>
          </a:prstGeom>
        </p:spPr>
        <p:txBody>
          <a:bodyPr vert="horz" wrap="square" lIns="0" tIns="9000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err="1" smtClean="0"/>
              <a:t>Praesent</a:t>
            </a:r>
            <a:r>
              <a:rPr lang="en-GB" sz="1200" dirty="0" smtClean="0"/>
              <a:t> </a:t>
            </a:r>
            <a:r>
              <a:rPr lang="en-GB" sz="1200" dirty="0" err="1" smtClean="0"/>
              <a:t>luptatum</a:t>
            </a:r>
            <a:r>
              <a:rPr lang="en-GB" sz="1200" dirty="0" smtClean="0"/>
              <a:t> </a:t>
            </a:r>
            <a:r>
              <a:rPr lang="en-GB" sz="1200" dirty="0" err="1" smtClean="0"/>
              <a:t>zril</a:t>
            </a:r>
            <a:r>
              <a:rPr lang="en-GB" sz="1200" dirty="0" smtClean="0"/>
              <a:t> </a:t>
            </a:r>
            <a:r>
              <a:rPr lang="en-GB" sz="1200" dirty="0" err="1" smtClean="0"/>
              <a:t>delenit</a:t>
            </a:r>
            <a:r>
              <a:rPr lang="en-GB" sz="1200" dirty="0" smtClean="0"/>
              <a:t> </a:t>
            </a:r>
            <a:r>
              <a:rPr lang="en-GB" sz="1200" dirty="0" err="1" smtClean="0"/>
              <a:t>augue</a:t>
            </a:r>
            <a:r>
              <a:rPr lang="en-GB" sz="1200" dirty="0" smtClean="0"/>
              <a:t> </a:t>
            </a:r>
            <a:r>
              <a:rPr lang="en-GB" sz="1200" dirty="0" err="1" smtClean="0"/>
              <a:t>duis</a:t>
            </a:r>
            <a:r>
              <a:rPr lang="en-GB" sz="1200" dirty="0" smtClean="0"/>
              <a:t> </a:t>
            </a:r>
            <a:r>
              <a:rPr lang="en-GB" sz="1200" dirty="0" err="1" smtClean="0"/>
              <a:t>dolore</a:t>
            </a:r>
            <a:r>
              <a:rPr lang="en-GB" sz="1200" dirty="0" smtClean="0"/>
              <a:t> </a:t>
            </a:r>
            <a:r>
              <a:rPr lang="en-GB" sz="1200" dirty="0" err="1" smtClean="0"/>
              <a:t>te</a:t>
            </a:r>
            <a:r>
              <a:rPr lang="en-GB" sz="1200" dirty="0" smtClean="0"/>
              <a:t>.</a:t>
            </a:r>
          </a:p>
          <a:p>
            <a:pPr marL="162000" indent="-162000"/>
            <a:r>
              <a:rPr lang="en-GB" sz="1200" dirty="0" smtClean="0"/>
              <a:t>Nam liber </a:t>
            </a:r>
            <a:r>
              <a:rPr lang="en-GB" sz="1200" dirty="0" err="1" smtClean="0"/>
              <a:t>tempor</a:t>
            </a:r>
            <a:r>
              <a:rPr lang="en-GB" sz="1200" dirty="0" smtClean="0"/>
              <a:t> cum </a:t>
            </a:r>
            <a:r>
              <a:rPr lang="en-GB" sz="1200" dirty="0" err="1" smtClean="0"/>
              <a:t>soluta</a:t>
            </a:r>
            <a:r>
              <a:rPr lang="en-GB" sz="1200" dirty="0" smtClean="0"/>
              <a:t> </a:t>
            </a:r>
            <a:r>
              <a:rPr lang="en-GB" sz="1200" dirty="0" err="1" smtClean="0"/>
              <a:t>nobis</a:t>
            </a:r>
            <a:r>
              <a:rPr lang="en-GB" sz="1200" dirty="0" smtClean="0"/>
              <a:t> </a:t>
            </a:r>
            <a:r>
              <a:rPr lang="en-GB" sz="1200" dirty="0" err="1" smtClean="0"/>
              <a:t>eleifend</a:t>
            </a:r>
            <a:r>
              <a:rPr lang="en-GB" sz="1200" dirty="0" smtClean="0"/>
              <a:t> option </a:t>
            </a:r>
            <a:r>
              <a:rPr lang="en-GB" sz="1200" dirty="0" err="1" smtClean="0"/>
              <a:t>congue</a:t>
            </a:r>
            <a:r>
              <a:rPr lang="en-GB" sz="1200" dirty="0" smtClean="0"/>
              <a:t> nihil </a:t>
            </a:r>
            <a:r>
              <a:rPr lang="en-GB" sz="1200" dirty="0" err="1" smtClean="0"/>
              <a:t>imperdiet</a:t>
            </a:r>
            <a:r>
              <a:rPr lang="en-GB" sz="1200" dirty="0" smtClean="0"/>
              <a:t> doming facer </a:t>
            </a:r>
            <a:r>
              <a:rPr lang="en-GB" sz="1200" dirty="0" err="1" smtClean="0"/>
              <a:t>possim</a:t>
            </a:r>
            <a:r>
              <a:rPr lang="en-GB" sz="1200" dirty="0" smtClean="0"/>
              <a:t> </a:t>
            </a:r>
            <a:r>
              <a:rPr lang="en-GB" sz="1200" dirty="0" err="1" smtClean="0"/>
              <a:t>assum</a:t>
            </a:r>
            <a:r>
              <a:rPr lang="en-GB" sz="1200" dirty="0" smtClean="0"/>
              <a:t>.</a:t>
            </a:r>
            <a:endParaRPr lang="en-GB" sz="1200" dirty="0"/>
          </a:p>
        </p:txBody>
      </p:sp>
      <p:grpSp>
        <p:nvGrpSpPr>
          <p:cNvPr id="22" name="Gruppieren 144"/>
          <p:cNvGrpSpPr/>
          <p:nvPr/>
        </p:nvGrpSpPr>
        <p:grpSpPr>
          <a:xfrm>
            <a:off x="1381792" y="3308042"/>
            <a:ext cx="2900647" cy="310121"/>
            <a:chOff x="5283049" y="1603432"/>
            <a:chExt cx="2292420" cy="310121"/>
          </a:xfrm>
        </p:grpSpPr>
        <p:sp>
          <p:nvSpPr>
            <p:cNvPr id="23" name="Textplatzhalter 1"/>
            <p:cNvSpPr txBox="1">
              <a:spLocks/>
            </p:cNvSpPr>
            <p:nvPr/>
          </p:nvSpPr>
          <p:spPr>
            <a:xfrm>
              <a:off x="5283049" y="1603432"/>
              <a:ext cx="2292420" cy="306323"/>
            </a:xfrm>
            <a:prstGeom prst="rect">
              <a:avLst/>
            </a:prstGeom>
            <a:noFill/>
          </p:spPr>
          <p:txBody>
            <a:bodyPr vert="horz" wrap="square" lIns="0" tIns="0" rIns="0" bIns="900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solidFill>
                    <a:schemeClr val="accent2"/>
                  </a:solidFill>
                </a:rPr>
                <a:t>Sed</a:t>
              </a:r>
              <a:r>
                <a:rPr lang="en-GB" sz="1400" dirty="0" smtClean="0">
                  <a:solidFill>
                    <a:schemeClr val="accent2"/>
                  </a:solidFill>
                </a:rPr>
                <a:t> </a:t>
              </a:r>
              <a:r>
                <a:rPr lang="en-GB" sz="1400" dirty="0" err="1" smtClean="0">
                  <a:solidFill>
                    <a:schemeClr val="accent2"/>
                  </a:solidFill>
                </a:rPr>
                <a:t>diam</a:t>
              </a:r>
              <a:r>
                <a:rPr lang="en-GB" sz="1400" dirty="0" smtClean="0">
                  <a:solidFill>
                    <a:schemeClr val="accent2"/>
                  </a:solidFill>
                </a:rPr>
                <a:t> </a:t>
              </a:r>
              <a:r>
                <a:rPr lang="en-GB" sz="1400" dirty="0" err="1" smtClean="0">
                  <a:solidFill>
                    <a:schemeClr val="accent2"/>
                  </a:solidFill>
                </a:rPr>
                <a:t>nonumy</a:t>
              </a:r>
              <a:endParaRPr lang="en-GB" sz="1400" dirty="0">
                <a:solidFill>
                  <a:schemeClr val="accent2"/>
                </a:solidFill>
              </a:endParaRPr>
            </a:p>
          </p:txBody>
        </p:sp>
        <p:cxnSp>
          <p:nvCxnSpPr>
            <p:cNvPr id="24" name="Gerader Verbinder 146"/>
            <p:cNvCxnSpPr/>
            <p:nvPr/>
          </p:nvCxnSpPr>
          <p:spPr>
            <a:xfrm>
              <a:off x="5283049" y="1913553"/>
              <a:ext cx="22924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25" name="Rechteck 154"/>
          <p:cNvSpPr/>
          <p:nvPr/>
        </p:nvSpPr>
        <p:spPr>
          <a:xfrm>
            <a:off x="4860875" y="333642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GB" sz="1000" dirty="0">
              <a:solidFill>
                <a:schemeClr val="accent2">
                  <a:lumMod val="75000"/>
                </a:schemeClr>
              </a:solidFill>
            </a:endParaRPr>
          </a:p>
        </p:txBody>
      </p:sp>
      <p:sp>
        <p:nvSpPr>
          <p:cNvPr id="26" name="Rechteck 155"/>
          <p:cNvSpPr/>
          <p:nvPr/>
        </p:nvSpPr>
        <p:spPr>
          <a:xfrm>
            <a:off x="5306045" y="333642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r"/>
            <a:endParaRPr lang="en-GB" sz="1000" dirty="0">
              <a:solidFill>
                <a:schemeClr val="accent2">
                  <a:lumMod val="75000"/>
                </a:schemeClr>
              </a:solidFill>
            </a:endParaRPr>
          </a:p>
        </p:txBody>
      </p:sp>
      <p:sp>
        <p:nvSpPr>
          <p:cNvPr id="27" name="Rechteck 156"/>
          <p:cNvSpPr/>
          <p:nvPr/>
        </p:nvSpPr>
        <p:spPr>
          <a:xfrm>
            <a:off x="4860875" y="378159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r"/>
            <a:endParaRPr lang="en-GB" sz="1000" dirty="0">
              <a:solidFill>
                <a:schemeClr val="accent2">
                  <a:lumMod val="75000"/>
                </a:schemeClr>
              </a:solidFill>
            </a:endParaRPr>
          </a:p>
        </p:txBody>
      </p:sp>
      <p:sp>
        <p:nvSpPr>
          <p:cNvPr id="28" name="Rechteck 157"/>
          <p:cNvSpPr/>
          <p:nvPr/>
        </p:nvSpPr>
        <p:spPr>
          <a:xfrm>
            <a:off x="5306045" y="3781594"/>
            <a:ext cx="445170" cy="445170"/>
          </a:xfrm>
          <a:prstGeom prst="rect">
            <a:avLst/>
          </a:prstGeom>
          <a:solidFill>
            <a:schemeClr val="accent2">
              <a:lumMod val="40000"/>
              <a:lumOff val="60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46800" bIns="0" numCol="1" spcCol="0" rtlCol="0" fromWordArt="0" anchor="b" anchorCtr="0" forceAA="0" compatLnSpc="1">
            <a:prstTxWarp prst="textNoShape">
              <a:avLst/>
            </a:prstTxWarp>
            <a:noAutofit/>
          </a:bodyPr>
          <a:lstStyle/>
          <a:p>
            <a:pPr algn="r"/>
            <a:r>
              <a:rPr lang="en-GB" sz="2000" dirty="0" smtClean="0">
                <a:solidFill>
                  <a:schemeClr val="accent2">
                    <a:lumMod val="75000"/>
                  </a:schemeClr>
                </a:solidFill>
              </a:rPr>
              <a:t>C</a:t>
            </a:r>
            <a:endParaRPr lang="en-GB" sz="2000" dirty="0">
              <a:solidFill>
                <a:schemeClr val="accent2">
                  <a:lumMod val="75000"/>
                </a:schemeClr>
              </a:solidFill>
            </a:endParaRPr>
          </a:p>
        </p:txBody>
      </p:sp>
      <p:sp>
        <p:nvSpPr>
          <p:cNvPr id="29" name="Rechteck 158"/>
          <p:cNvSpPr/>
          <p:nvPr/>
        </p:nvSpPr>
        <p:spPr>
          <a:xfrm>
            <a:off x="5120591" y="3596140"/>
            <a:ext cx="370910" cy="185454"/>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dirty="0">
              <a:solidFill>
                <a:schemeClr val="bg1"/>
              </a:solidFill>
            </a:endParaRPr>
          </a:p>
        </p:txBody>
      </p:sp>
      <p:sp>
        <p:nvSpPr>
          <p:cNvPr id="30" name="Rechteck 159"/>
          <p:cNvSpPr/>
          <p:nvPr/>
        </p:nvSpPr>
        <p:spPr>
          <a:xfrm>
            <a:off x="5120591" y="3781594"/>
            <a:ext cx="370910" cy="185454"/>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dirty="0" smtClean="0">
              <a:solidFill>
                <a:schemeClr val="bg1"/>
              </a:solidFill>
            </a:endParaRPr>
          </a:p>
        </p:txBody>
      </p:sp>
      <p:cxnSp>
        <p:nvCxnSpPr>
          <p:cNvPr id="31" name="Gerader Verbinder 160"/>
          <p:cNvCxnSpPr/>
          <p:nvPr/>
        </p:nvCxnSpPr>
        <p:spPr>
          <a:xfrm>
            <a:off x="4860875" y="3781594"/>
            <a:ext cx="890339" cy="0"/>
          </a:xfrm>
          <a:prstGeom prst="line">
            <a:avLst/>
          </a:prstGeom>
          <a:ln w="19050">
            <a:solidFill>
              <a:srgbClr val="F2F2F2"/>
            </a:solidFill>
          </a:ln>
        </p:spPr>
        <p:style>
          <a:lnRef idx="1">
            <a:schemeClr val="accent1"/>
          </a:lnRef>
          <a:fillRef idx="0">
            <a:schemeClr val="accent1"/>
          </a:fillRef>
          <a:effectRef idx="0">
            <a:schemeClr val="accent1"/>
          </a:effectRef>
          <a:fontRef idx="minor">
            <a:schemeClr val="tx1"/>
          </a:fontRef>
        </p:style>
      </p:cxnSp>
      <p:sp>
        <p:nvSpPr>
          <p:cNvPr id="32" name="Inhaltsplatzhalter 37"/>
          <p:cNvSpPr txBox="1">
            <a:spLocks/>
          </p:cNvSpPr>
          <p:nvPr/>
        </p:nvSpPr>
        <p:spPr>
          <a:xfrm>
            <a:off x="5936668" y="3621962"/>
            <a:ext cx="2900647" cy="1183486"/>
          </a:xfrm>
          <a:prstGeom prst="rect">
            <a:avLst/>
          </a:prstGeom>
        </p:spPr>
        <p:txBody>
          <a:bodyPr vert="horz" wrap="square" lIns="0" tIns="9000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err="1" smtClean="0"/>
              <a:t>Zril</a:t>
            </a:r>
            <a:r>
              <a:rPr lang="en-GB" sz="1200" dirty="0" smtClean="0"/>
              <a:t> </a:t>
            </a:r>
            <a:r>
              <a:rPr lang="en-GB" sz="1200" dirty="0" err="1" smtClean="0"/>
              <a:t>delenit</a:t>
            </a:r>
            <a:r>
              <a:rPr lang="en-GB" sz="1200" dirty="0" smtClean="0"/>
              <a:t> </a:t>
            </a:r>
            <a:r>
              <a:rPr lang="en-GB" sz="1200" dirty="0" err="1" smtClean="0"/>
              <a:t>augue</a:t>
            </a:r>
            <a:r>
              <a:rPr lang="en-GB" sz="1200" dirty="0" smtClean="0"/>
              <a:t> </a:t>
            </a:r>
            <a:r>
              <a:rPr lang="en-GB" sz="1200" dirty="0" err="1" smtClean="0"/>
              <a:t>wisi</a:t>
            </a:r>
            <a:r>
              <a:rPr lang="en-GB" sz="1200" dirty="0" smtClean="0"/>
              <a:t> </a:t>
            </a:r>
            <a:r>
              <a:rPr lang="en-GB" sz="1200" dirty="0" err="1" smtClean="0"/>
              <a:t>enim</a:t>
            </a:r>
            <a:r>
              <a:rPr lang="en-GB" sz="1200" dirty="0" smtClean="0"/>
              <a:t> ad minim </a:t>
            </a:r>
            <a:r>
              <a:rPr lang="en-GB" sz="1200" dirty="0" err="1" smtClean="0"/>
              <a:t>veniam</a:t>
            </a:r>
            <a:r>
              <a:rPr lang="en-GB" sz="1200" dirty="0" smtClean="0"/>
              <a:t>, </a:t>
            </a:r>
            <a:r>
              <a:rPr lang="en-GB" sz="1200" dirty="0" err="1" smtClean="0"/>
              <a:t>quis</a:t>
            </a:r>
            <a:r>
              <a:rPr lang="en-GB" sz="1200" dirty="0" smtClean="0"/>
              <a:t> </a:t>
            </a:r>
            <a:r>
              <a:rPr lang="en-GB" sz="1200" dirty="0" err="1" smtClean="0"/>
              <a:t>nostrud</a:t>
            </a:r>
            <a:r>
              <a:rPr lang="en-GB" sz="1200" dirty="0" smtClean="0"/>
              <a:t> </a:t>
            </a:r>
            <a:r>
              <a:rPr lang="en-GB" sz="1200" dirty="0" err="1" smtClean="0"/>
              <a:t>exerci</a:t>
            </a:r>
            <a:r>
              <a:rPr lang="en-GB" sz="1200" dirty="0" smtClean="0"/>
              <a:t> </a:t>
            </a:r>
            <a:r>
              <a:rPr lang="en-GB" sz="1200" dirty="0" err="1" smtClean="0"/>
              <a:t>tation</a:t>
            </a:r>
            <a:r>
              <a:rPr lang="en-GB" sz="1200" dirty="0" smtClean="0"/>
              <a:t> </a:t>
            </a:r>
            <a:r>
              <a:rPr lang="en-GB" sz="1200" dirty="0" err="1" smtClean="0"/>
              <a:t>ullamcorper</a:t>
            </a:r>
            <a:r>
              <a:rPr lang="en-GB" sz="1200" dirty="0" smtClean="0"/>
              <a:t> </a:t>
            </a:r>
            <a:r>
              <a:rPr lang="en-GB" sz="1200" dirty="0" err="1" smtClean="0"/>
              <a:t>suscipit</a:t>
            </a:r>
            <a:r>
              <a:rPr lang="en-GB" sz="1200" dirty="0" smtClean="0"/>
              <a:t> </a:t>
            </a:r>
            <a:r>
              <a:rPr lang="en-GB" sz="1200" dirty="0" err="1" smtClean="0"/>
              <a:t>lobortis</a:t>
            </a:r>
            <a:r>
              <a:rPr lang="en-GB" sz="1200" dirty="0" smtClean="0"/>
              <a:t>.</a:t>
            </a:r>
          </a:p>
          <a:p>
            <a:pPr marL="162000" indent="-162000"/>
            <a:r>
              <a:rPr lang="en-GB" sz="1200" dirty="0" err="1" smtClean="0"/>
              <a:t>Nisl</a:t>
            </a:r>
            <a:r>
              <a:rPr lang="en-GB" sz="1200" dirty="0" smtClean="0"/>
              <a:t> </a:t>
            </a:r>
            <a:r>
              <a:rPr lang="en-GB" sz="1200" dirty="0" err="1" smtClean="0"/>
              <a:t>ut</a:t>
            </a:r>
            <a:r>
              <a:rPr lang="en-GB" sz="1200" dirty="0" smtClean="0"/>
              <a:t> </a:t>
            </a:r>
            <a:r>
              <a:rPr lang="en-GB" sz="1200" dirty="0" err="1" smtClean="0"/>
              <a:t>aliquip</a:t>
            </a:r>
            <a:r>
              <a:rPr lang="en-GB" sz="1200" dirty="0" smtClean="0"/>
              <a:t> ex </a:t>
            </a:r>
            <a:r>
              <a:rPr lang="en-GB" sz="1200" dirty="0" err="1" smtClean="0"/>
              <a:t>ea</a:t>
            </a:r>
            <a:r>
              <a:rPr lang="en-GB" sz="1200" dirty="0" smtClean="0"/>
              <a:t> </a:t>
            </a:r>
            <a:r>
              <a:rPr lang="en-GB" sz="1200" dirty="0" err="1" smtClean="0"/>
              <a:t>commodo</a:t>
            </a:r>
            <a:r>
              <a:rPr lang="en-GB" sz="1200" dirty="0" smtClean="0"/>
              <a:t> </a:t>
            </a:r>
            <a:r>
              <a:rPr lang="en-GB" sz="1200" dirty="0" err="1" smtClean="0"/>
              <a:t>consequat</a:t>
            </a:r>
            <a:r>
              <a:rPr lang="en-GB" sz="1200" dirty="0" smtClean="0"/>
              <a:t>.</a:t>
            </a:r>
            <a:endParaRPr lang="en-GB" sz="1200" dirty="0"/>
          </a:p>
        </p:txBody>
      </p:sp>
      <p:grpSp>
        <p:nvGrpSpPr>
          <p:cNvPr id="33" name="Gruppieren 162"/>
          <p:cNvGrpSpPr/>
          <p:nvPr/>
        </p:nvGrpSpPr>
        <p:grpSpPr>
          <a:xfrm>
            <a:off x="5936667" y="3308042"/>
            <a:ext cx="2900647" cy="310121"/>
            <a:chOff x="5283049" y="1603432"/>
            <a:chExt cx="2292420" cy="310121"/>
          </a:xfrm>
        </p:grpSpPr>
        <p:sp>
          <p:nvSpPr>
            <p:cNvPr id="34" name="Textplatzhalter 1"/>
            <p:cNvSpPr txBox="1">
              <a:spLocks/>
            </p:cNvSpPr>
            <p:nvPr/>
          </p:nvSpPr>
          <p:spPr>
            <a:xfrm>
              <a:off x="5283049" y="1603432"/>
              <a:ext cx="2292420" cy="306323"/>
            </a:xfrm>
            <a:prstGeom prst="rect">
              <a:avLst/>
            </a:prstGeom>
            <a:noFill/>
          </p:spPr>
          <p:txBody>
            <a:bodyPr vert="horz" wrap="square" lIns="0" tIns="0" rIns="0" bIns="90000" rtlCol="0" anchor="b">
              <a:spAutoFit/>
            </a:bodyPr>
            <a:lstStyle>
              <a:lvl1pPr marL="0" indent="0" algn="l" defTabSz="270000" rtl="0" eaLnBrk="1" latinLnBrk="0" hangingPunct="1">
                <a:lnSpc>
                  <a:spcPct val="100000"/>
                </a:lnSpc>
                <a:spcBef>
                  <a:spcPts val="0"/>
                </a:spcBef>
                <a:spcAft>
                  <a:spcPts val="600"/>
                </a:spcAft>
                <a:buFontTx/>
                <a:buNone/>
                <a:defRPr sz="1600" b="0" kern="1200">
                  <a:solidFill>
                    <a:schemeClr val="accent1"/>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r>
                <a:rPr lang="en-GB" sz="1400" dirty="0" err="1" smtClean="0">
                  <a:solidFill>
                    <a:schemeClr val="accent2"/>
                  </a:solidFill>
                </a:rPr>
                <a:t>Sed</a:t>
              </a:r>
              <a:r>
                <a:rPr lang="en-GB" sz="1400" dirty="0" smtClean="0">
                  <a:solidFill>
                    <a:schemeClr val="accent2"/>
                  </a:solidFill>
                </a:rPr>
                <a:t> </a:t>
              </a:r>
              <a:r>
                <a:rPr lang="en-GB" sz="1400" dirty="0" err="1" smtClean="0">
                  <a:solidFill>
                    <a:schemeClr val="accent2"/>
                  </a:solidFill>
                </a:rPr>
                <a:t>diam</a:t>
              </a:r>
              <a:r>
                <a:rPr lang="en-GB" sz="1400" dirty="0" smtClean="0">
                  <a:solidFill>
                    <a:schemeClr val="accent2"/>
                  </a:solidFill>
                </a:rPr>
                <a:t> </a:t>
              </a:r>
              <a:r>
                <a:rPr lang="en-GB" sz="1400" dirty="0" err="1" smtClean="0">
                  <a:solidFill>
                    <a:schemeClr val="accent2"/>
                  </a:solidFill>
                </a:rPr>
                <a:t>nonumy</a:t>
              </a:r>
              <a:endParaRPr lang="en-GB" sz="1400" dirty="0">
                <a:solidFill>
                  <a:schemeClr val="accent2"/>
                </a:solidFill>
              </a:endParaRPr>
            </a:p>
          </p:txBody>
        </p:sp>
        <p:cxnSp>
          <p:nvCxnSpPr>
            <p:cNvPr id="35" name="Gerader Verbinder 164"/>
            <p:cNvCxnSpPr/>
            <p:nvPr/>
          </p:nvCxnSpPr>
          <p:spPr>
            <a:xfrm>
              <a:off x="5283049" y="1913553"/>
              <a:ext cx="22924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6" name="Rechteck 165"/>
          <p:cNvSpPr/>
          <p:nvPr/>
        </p:nvSpPr>
        <p:spPr>
          <a:xfrm>
            <a:off x="4860875" y="121340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GB" sz="1000" dirty="0">
              <a:solidFill>
                <a:schemeClr val="accent2">
                  <a:lumMod val="75000"/>
                </a:schemeClr>
              </a:solidFill>
            </a:endParaRPr>
          </a:p>
        </p:txBody>
      </p:sp>
      <p:sp>
        <p:nvSpPr>
          <p:cNvPr id="37" name="Rechteck 166"/>
          <p:cNvSpPr/>
          <p:nvPr/>
        </p:nvSpPr>
        <p:spPr>
          <a:xfrm>
            <a:off x="5306045" y="1213404"/>
            <a:ext cx="445170" cy="445170"/>
          </a:xfrm>
          <a:prstGeom prst="rect">
            <a:avLst/>
          </a:prstGeom>
          <a:solidFill>
            <a:schemeClr val="accent6">
              <a:lumMod val="40000"/>
              <a:lumOff val="60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0" tIns="0" rIns="46800" bIns="0" rtlCol="0" anchor="t" anchorCtr="0"/>
          <a:lstStyle/>
          <a:p>
            <a:pPr algn="r"/>
            <a:r>
              <a:rPr lang="en-GB" sz="2000" dirty="0" smtClean="0">
                <a:solidFill>
                  <a:schemeClr val="accent6"/>
                </a:solidFill>
              </a:rPr>
              <a:t>B</a:t>
            </a:r>
          </a:p>
        </p:txBody>
      </p:sp>
      <p:sp>
        <p:nvSpPr>
          <p:cNvPr id="38" name="Rechteck 167"/>
          <p:cNvSpPr/>
          <p:nvPr/>
        </p:nvSpPr>
        <p:spPr>
          <a:xfrm>
            <a:off x="4860875" y="165857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endParaRPr lang="en-GB" sz="1000" dirty="0" smtClean="0">
              <a:solidFill>
                <a:schemeClr val="accent2">
                  <a:lumMod val="75000"/>
                </a:schemeClr>
              </a:solidFill>
            </a:endParaRPr>
          </a:p>
        </p:txBody>
      </p:sp>
      <p:sp>
        <p:nvSpPr>
          <p:cNvPr id="39" name="Rechteck 168"/>
          <p:cNvSpPr/>
          <p:nvPr/>
        </p:nvSpPr>
        <p:spPr>
          <a:xfrm>
            <a:off x="5306045" y="165857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endParaRPr lang="en-GB" sz="1000" dirty="0" smtClean="0">
              <a:solidFill>
                <a:schemeClr val="accent2">
                  <a:lumMod val="75000"/>
                </a:schemeClr>
              </a:solidFill>
            </a:endParaRPr>
          </a:p>
        </p:txBody>
      </p:sp>
      <p:sp>
        <p:nvSpPr>
          <p:cNvPr id="40" name="Rechteck 169"/>
          <p:cNvSpPr/>
          <p:nvPr/>
        </p:nvSpPr>
        <p:spPr>
          <a:xfrm>
            <a:off x="5120591" y="1473120"/>
            <a:ext cx="370910" cy="185454"/>
          </a:xfrm>
          <a:prstGeom prst="rect">
            <a:avLst/>
          </a:prstGeom>
          <a:solidFill>
            <a:schemeClr val="accent6"/>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dirty="0">
              <a:solidFill>
                <a:schemeClr val="bg1"/>
              </a:solidFill>
            </a:endParaRPr>
          </a:p>
        </p:txBody>
      </p:sp>
      <p:sp>
        <p:nvSpPr>
          <p:cNvPr id="41" name="Rechteck 170"/>
          <p:cNvSpPr/>
          <p:nvPr/>
        </p:nvSpPr>
        <p:spPr>
          <a:xfrm>
            <a:off x="5120591" y="1658574"/>
            <a:ext cx="370910" cy="185454"/>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dirty="0" smtClean="0">
              <a:solidFill>
                <a:schemeClr val="bg1"/>
              </a:solidFill>
            </a:endParaRPr>
          </a:p>
        </p:txBody>
      </p:sp>
      <p:cxnSp>
        <p:nvCxnSpPr>
          <p:cNvPr id="42" name="Gerader Verbinder 171"/>
          <p:cNvCxnSpPr/>
          <p:nvPr/>
        </p:nvCxnSpPr>
        <p:spPr>
          <a:xfrm>
            <a:off x="4860875" y="1658574"/>
            <a:ext cx="890339" cy="0"/>
          </a:xfrm>
          <a:prstGeom prst="line">
            <a:avLst/>
          </a:prstGeom>
          <a:ln w="19050">
            <a:solidFill>
              <a:srgbClr val="F2F2F2"/>
            </a:solidFill>
          </a:ln>
        </p:spPr>
        <p:style>
          <a:lnRef idx="1">
            <a:schemeClr val="accent1"/>
          </a:lnRef>
          <a:fillRef idx="0">
            <a:schemeClr val="accent1"/>
          </a:fillRef>
          <a:effectRef idx="0">
            <a:schemeClr val="accent1"/>
          </a:effectRef>
          <a:fontRef idx="minor">
            <a:schemeClr val="tx1"/>
          </a:fontRef>
        </p:style>
      </p:cxnSp>
      <p:sp>
        <p:nvSpPr>
          <p:cNvPr id="43" name="Rechteck 172"/>
          <p:cNvSpPr/>
          <p:nvPr/>
        </p:nvSpPr>
        <p:spPr>
          <a:xfrm>
            <a:off x="304800" y="333642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endParaRPr lang="en-GB" sz="1000" dirty="0">
              <a:solidFill>
                <a:schemeClr val="accent2">
                  <a:lumMod val="75000"/>
                </a:schemeClr>
              </a:solidFill>
            </a:endParaRPr>
          </a:p>
        </p:txBody>
      </p:sp>
      <p:sp>
        <p:nvSpPr>
          <p:cNvPr id="44" name="Rechteck 173"/>
          <p:cNvSpPr/>
          <p:nvPr/>
        </p:nvSpPr>
        <p:spPr>
          <a:xfrm>
            <a:off x="749970" y="333642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b" anchorCtr="0" forceAA="0" compatLnSpc="1">
            <a:prstTxWarp prst="textNoShape">
              <a:avLst/>
            </a:prstTxWarp>
            <a:noAutofit/>
          </a:bodyPr>
          <a:lstStyle/>
          <a:p>
            <a:pPr algn="r"/>
            <a:endParaRPr lang="en-GB" sz="1000" dirty="0">
              <a:solidFill>
                <a:schemeClr val="accent2">
                  <a:lumMod val="75000"/>
                </a:schemeClr>
              </a:solidFill>
            </a:endParaRPr>
          </a:p>
        </p:txBody>
      </p:sp>
      <p:sp>
        <p:nvSpPr>
          <p:cNvPr id="45" name="Rechteck 174"/>
          <p:cNvSpPr/>
          <p:nvPr/>
        </p:nvSpPr>
        <p:spPr>
          <a:xfrm>
            <a:off x="304800" y="3781594"/>
            <a:ext cx="445170" cy="445170"/>
          </a:xfrm>
          <a:prstGeom prst="rect">
            <a:avLst/>
          </a:prstGeom>
          <a:solidFill>
            <a:schemeClr val="accent2">
              <a:lumMod val="40000"/>
              <a:lumOff val="60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46800" tIns="0" rIns="0" bIns="0" rtlCol="0" anchor="b" anchorCtr="0"/>
          <a:lstStyle/>
          <a:p>
            <a:r>
              <a:rPr lang="en-GB" sz="2000" dirty="0" smtClean="0">
                <a:solidFill>
                  <a:schemeClr val="accent2">
                    <a:lumMod val="75000"/>
                  </a:schemeClr>
                </a:solidFill>
              </a:rPr>
              <a:t>D</a:t>
            </a:r>
            <a:endParaRPr lang="en-GB" sz="2000" dirty="0">
              <a:solidFill>
                <a:schemeClr val="accent2">
                  <a:lumMod val="75000"/>
                </a:schemeClr>
              </a:solidFill>
            </a:endParaRPr>
          </a:p>
        </p:txBody>
      </p:sp>
      <p:sp>
        <p:nvSpPr>
          <p:cNvPr id="46" name="Rechteck 175"/>
          <p:cNvSpPr/>
          <p:nvPr/>
        </p:nvSpPr>
        <p:spPr>
          <a:xfrm>
            <a:off x="749970" y="3781594"/>
            <a:ext cx="445170" cy="445170"/>
          </a:xfrm>
          <a:prstGeom prst="rect">
            <a:avLst/>
          </a:prstGeom>
          <a:solidFill>
            <a:schemeClr val="bg1">
              <a:lumMod val="8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r"/>
            <a:endParaRPr lang="en-GB" sz="1000" dirty="0" smtClean="0">
              <a:solidFill>
                <a:schemeClr val="accent2">
                  <a:lumMod val="75000"/>
                </a:schemeClr>
              </a:solidFill>
            </a:endParaRPr>
          </a:p>
        </p:txBody>
      </p:sp>
      <p:sp>
        <p:nvSpPr>
          <p:cNvPr id="47" name="Rechteck 176"/>
          <p:cNvSpPr/>
          <p:nvPr/>
        </p:nvSpPr>
        <p:spPr>
          <a:xfrm>
            <a:off x="564516" y="3596140"/>
            <a:ext cx="370910" cy="185454"/>
          </a:xfrm>
          <a:prstGeom prst="rect">
            <a:avLst/>
          </a:prstGeom>
          <a:solidFill>
            <a:schemeClr val="bg1">
              <a:lumMod val="7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dirty="0">
              <a:solidFill>
                <a:schemeClr val="bg1"/>
              </a:solidFill>
            </a:endParaRPr>
          </a:p>
        </p:txBody>
      </p:sp>
      <p:sp>
        <p:nvSpPr>
          <p:cNvPr id="48" name="Rechteck 177"/>
          <p:cNvSpPr/>
          <p:nvPr/>
        </p:nvSpPr>
        <p:spPr>
          <a:xfrm>
            <a:off x="564516" y="3781594"/>
            <a:ext cx="370910" cy="185454"/>
          </a:xfrm>
          <a:prstGeom prst="rect">
            <a:avLst/>
          </a:prstGeom>
          <a:solidFill>
            <a:schemeClr val="accent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000" dirty="0" smtClean="0">
              <a:solidFill>
                <a:schemeClr val="bg1"/>
              </a:solidFill>
            </a:endParaRPr>
          </a:p>
        </p:txBody>
      </p:sp>
      <p:cxnSp>
        <p:nvCxnSpPr>
          <p:cNvPr id="49" name="Gerader Verbinder 178"/>
          <p:cNvCxnSpPr/>
          <p:nvPr/>
        </p:nvCxnSpPr>
        <p:spPr>
          <a:xfrm>
            <a:off x="304800" y="3781594"/>
            <a:ext cx="890339" cy="0"/>
          </a:xfrm>
          <a:prstGeom prst="line">
            <a:avLst/>
          </a:prstGeom>
          <a:ln w="19050">
            <a:solidFill>
              <a:srgbClr val="F2F2F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6492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Qui </a:t>
            </a:r>
            <a:r>
              <a:rPr lang="en-GB" dirty="0" err="1"/>
              <a:t>blandit</a:t>
            </a:r>
            <a:r>
              <a:rPr lang="en-GB" dirty="0"/>
              <a:t> </a:t>
            </a:r>
            <a:r>
              <a:rPr lang="en-GB" dirty="0" err="1"/>
              <a:t>praesent</a:t>
            </a:r>
            <a:r>
              <a:rPr lang="en-GB" dirty="0"/>
              <a:t> </a:t>
            </a:r>
            <a:r>
              <a:rPr lang="en-GB" dirty="0" err="1"/>
              <a:t>luptatum</a:t>
            </a:r>
            <a:r>
              <a:rPr lang="en-GB" dirty="0"/>
              <a:t> </a:t>
            </a:r>
            <a:r>
              <a:rPr lang="en-GB" dirty="0" err="1"/>
              <a:t>zzril</a:t>
            </a:r>
            <a:r>
              <a:rPr lang="en-GB" dirty="0"/>
              <a:t> </a:t>
            </a:r>
            <a:r>
              <a:rPr lang="en-GB" dirty="0" err="1"/>
              <a:t>delenit</a:t>
            </a:r>
            <a:r>
              <a:rPr lang="en-GB" dirty="0"/>
              <a:t> </a:t>
            </a:r>
            <a:br>
              <a:rPr lang="en-GB" dirty="0"/>
            </a:br>
            <a:r>
              <a:rPr lang="en-GB" dirty="0" err="1"/>
              <a:t>augue</a:t>
            </a:r>
            <a:r>
              <a:rPr lang="en-GB" dirty="0"/>
              <a:t> </a:t>
            </a:r>
            <a:r>
              <a:rPr lang="en-GB" dirty="0" err="1"/>
              <a:t>duis</a:t>
            </a:r>
            <a:r>
              <a:rPr lang="en-GB" dirty="0"/>
              <a:t> </a:t>
            </a:r>
            <a:r>
              <a:rPr lang="en-GB" dirty="0" err="1"/>
              <a:t>dolore</a:t>
            </a:r>
            <a:endParaRPr lang="en-GB" dirty="0"/>
          </a:p>
        </p:txBody>
      </p:sp>
      <p:sp>
        <p:nvSpPr>
          <p:cNvPr id="3" name="Date Placeholder 2"/>
          <p:cNvSpPr>
            <a:spLocks noGrp="1"/>
          </p:cNvSpPr>
          <p:nvPr>
            <p:ph type="dt" sz="half" idx="10"/>
          </p:nvPr>
        </p:nvSpPr>
        <p:spPr/>
        <p:txBody>
          <a:bodyPr/>
          <a:lstStyle/>
          <a:p>
            <a:fld id="{6B22D279-C3A8-460D-B042-9DB5D2D2DB2B}"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65</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Textfeld 83"/>
          <p:cNvSpPr txBox="1"/>
          <p:nvPr/>
        </p:nvSpPr>
        <p:spPr>
          <a:xfrm>
            <a:off x="3969356" y="2412951"/>
            <a:ext cx="1205923" cy="1219299"/>
          </a:xfrm>
          <a:prstGeom prst="ellipse">
            <a:avLst/>
          </a:prstGeom>
          <a:noFill/>
          <a:ln w="19050">
            <a:noFill/>
          </a:ln>
          <a:effectLst/>
        </p:spPr>
        <p:txBody>
          <a:bodyPr wrap="none" lIns="0" tIns="0" rIns="0" bIns="0" rtlCol="0" anchor="ctr">
            <a:noAutofit/>
          </a:bodyPr>
          <a:lstStyle/>
          <a:p>
            <a:pPr algn="ctr">
              <a:lnSpc>
                <a:spcPct val="110000"/>
              </a:lnSpc>
            </a:pPr>
            <a:r>
              <a:rPr lang="en-GB" sz="1200" b="1" dirty="0" err="1" smtClean="0">
                <a:solidFill>
                  <a:schemeClr val="tx2"/>
                </a:solidFill>
              </a:rPr>
              <a:t>Consetetur</a:t>
            </a:r>
            <a:r>
              <a:rPr lang="en-GB" sz="1200" b="1" dirty="0" smtClean="0">
                <a:solidFill>
                  <a:schemeClr val="tx2"/>
                </a:solidFill>
              </a:rPr>
              <a:t/>
            </a:r>
            <a:br>
              <a:rPr lang="en-GB" sz="1200" b="1" dirty="0" smtClean="0">
                <a:solidFill>
                  <a:schemeClr val="tx2"/>
                </a:solidFill>
              </a:rPr>
            </a:br>
            <a:r>
              <a:rPr lang="en-GB" sz="1200" b="1" dirty="0" err="1" smtClean="0">
                <a:solidFill>
                  <a:schemeClr val="tx2"/>
                </a:solidFill>
              </a:rPr>
              <a:t>sadipscing</a:t>
            </a:r>
            <a:r>
              <a:rPr lang="en-GB" sz="1200" b="1" dirty="0" smtClean="0">
                <a:solidFill>
                  <a:schemeClr val="tx2"/>
                </a:solidFill>
              </a:rPr>
              <a:t/>
            </a:r>
            <a:br>
              <a:rPr lang="en-GB" sz="1200" b="1" dirty="0" smtClean="0">
                <a:solidFill>
                  <a:schemeClr val="tx2"/>
                </a:solidFill>
              </a:rPr>
            </a:br>
            <a:r>
              <a:rPr lang="en-GB" sz="1200" b="1" dirty="0" err="1" smtClean="0">
                <a:solidFill>
                  <a:schemeClr val="tx2"/>
                </a:solidFill>
              </a:rPr>
              <a:t>elitr</a:t>
            </a:r>
            <a:r>
              <a:rPr lang="en-GB" sz="1200" b="1" dirty="0" smtClean="0">
                <a:solidFill>
                  <a:schemeClr val="tx2"/>
                </a:solidFill>
              </a:rPr>
              <a:t> </a:t>
            </a:r>
            <a:r>
              <a:rPr lang="en-GB" sz="1200" b="1" dirty="0" err="1" smtClean="0">
                <a:solidFill>
                  <a:schemeClr val="tx2"/>
                </a:solidFill>
              </a:rPr>
              <a:t>dolor</a:t>
            </a:r>
            <a:endParaRPr lang="en-GB" sz="1200" b="1" dirty="0" smtClean="0">
              <a:solidFill>
                <a:schemeClr val="tx2"/>
              </a:solidFill>
            </a:endParaRPr>
          </a:p>
        </p:txBody>
      </p:sp>
      <p:grpSp>
        <p:nvGrpSpPr>
          <p:cNvPr id="7" name="Gruppieren 82"/>
          <p:cNvGrpSpPr/>
          <p:nvPr/>
        </p:nvGrpSpPr>
        <p:grpSpPr>
          <a:xfrm>
            <a:off x="3441748" y="1892300"/>
            <a:ext cx="2261138" cy="2260600"/>
            <a:chOff x="3242310" y="1692910"/>
            <a:chExt cx="2660013" cy="2659380"/>
          </a:xfrm>
        </p:grpSpPr>
        <p:sp>
          <p:nvSpPr>
            <p:cNvPr id="8" name="Freihandform 73"/>
            <p:cNvSpPr/>
            <p:nvPr/>
          </p:nvSpPr>
          <p:spPr>
            <a:xfrm>
              <a:off x="3575907" y="3022600"/>
              <a:ext cx="1991848" cy="995352"/>
            </a:xfrm>
            <a:custGeom>
              <a:avLst/>
              <a:gdLst>
                <a:gd name="connsiteX0" fmla="*/ 0 w 1991848"/>
                <a:gd name="connsiteY0" fmla="*/ 0 h 995352"/>
                <a:gd name="connsiteX1" fmla="*/ 288588 w 1991848"/>
                <a:gd name="connsiteY1" fmla="*/ 0 h 995352"/>
                <a:gd name="connsiteX2" fmla="*/ 302896 w 1991848"/>
                <a:gd name="connsiteY2" fmla="*/ 141930 h 995352"/>
                <a:gd name="connsiteX3" fmla="*/ 995924 w 1991848"/>
                <a:gd name="connsiteY3" fmla="*/ 706764 h 995352"/>
                <a:gd name="connsiteX4" fmla="*/ 1688952 w 1991848"/>
                <a:gd name="connsiteY4" fmla="*/ 141930 h 995352"/>
                <a:gd name="connsiteX5" fmla="*/ 1703260 w 1991848"/>
                <a:gd name="connsiteY5" fmla="*/ 0 h 995352"/>
                <a:gd name="connsiteX6" fmla="*/ 1991848 w 1991848"/>
                <a:gd name="connsiteY6" fmla="*/ 0 h 995352"/>
                <a:gd name="connsiteX7" fmla="*/ 1971677 w 1991848"/>
                <a:gd name="connsiteY7" fmla="*/ 200090 h 995352"/>
                <a:gd name="connsiteX8" fmla="*/ 995924 w 1991848"/>
                <a:gd name="connsiteY8" fmla="*/ 995352 h 995352"/>
                <a:gd name="connsiteX9" fmla="*/ 20171 w 1991848"/>
                <a:gd name="connsiteY9" fmla="*/ 200090 h 9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848" h="995352">
                  <a:moveTo>
                    <a:pt x="0" y="0"/>
                  </a:moveTo>
                  <a:lnTo>
                    <a:pt x="288588" y="0"/>
                  </a:lnTo>
                  <a:lnTo>
                    <a:pt x="302896" y="141930"/>
                  </a:lnTo>
                  <a:cubicBezTo>
                    <a:pt x="368858" y="464280"/>
                    <a:pt x="654074" y="706764"/>
                    <a:pt x="995924" y="706764"/>
                  </a:cubicBezTo>
                  <a:cubicBezTo>
                    <a:pt x="1337775" y="706764"/>
                    <a:pt x="1622990" y="464280"/>
                    <a:pt x="1688952" y="141930"/>
                  </a:cubicBezTo>
                  <a:lnTo>
                    <a:pt x="1703260" y="0"/>
                  </a:lnTo>
                  <a:lnTo>
                    <a:pt x="1991848" y="0"/>
                  </a:lnTo>
                  <a:lnTo>
                    <a:pt x="1971677" y="200090"/>
                  </a:lnTo>
                  <a:cubicBezTo>
                    <a:pt x="1878805" y="653945"/>
                    <a:pt x="1477235" y="995352"/>
                    <a:pt x="995924" y="995352"/>
                  </a:cubicBezTo>
                  <a:cubicBezTo>
                    <a:pt x="514614" y="995352"/>
                    <a:pt x="113043" y="653945"/>
                    <a:pt x="20171" y="200090"/>
                  </a:cubicBezTo>
                  <a:close/>
                </a:path>
              </a:pathLst>
            </a:custGeom>
            <a:solidFill>
              <a:schemeClr val="accent1">
                <a:lumMod val="7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200" dirty="0" smtClean="0">
                <a:solidFill>
                  <a:schemeClr val="bg1"/>
                </a:solidFill>
              </a:endParaRPr>
            </a:p>
          </p:txBody>
        </p:sp>
        <p:sp>
          <p:nvSpPr>
            <p:cNvPr id="9" name="Freihandform 72"/>
            <p:cNvSpPr/>
            <p:nvPr/>
          </p:nvSpPr>
          <p:spPr>
            <a:xfrm>
              <a:off x="3575843" y="2025976"/>
              <a:ext cx="1991976" cy="996624"/>
            </a:xfrm>
            <a:custGeom>
              <a:avLst/>
              <a:gdLst>
                <a:gd name="connsiteX0" fmla="*/ 995988 w 1991976"/>
                <a:gd name="connsiteY0" fmla="*/ 0 h 996624"/>
                <a:gd name="connsiteX1" fmla="*/ 1991976 w 1991976"/>
                <a:gd name="connsiteY1" fmla="*/ 995988 h 996624"/>
                <a:gd name="connsiteX2" fmla="*/ 1991912 w 1991976"/>
                <a:gd name="connsiteY2" fmla="*/ 996624 h 996624"/>
                <a:gd name="connsiteX3" fmla="*/ 1703324 w 1991976"/>
                <a:gd name="connsiteY3" fmla="*/ 996624 h 996624"/>
                <a:gd name="connsiteX4" fmla="*/ 1703388 w 1991976"/>
                <a:gd name="connsiteY4" fmla="*/ 995988 h 996624"/>
                <a:gd name="connsiteX5" fmla="*/ 995988 w 1991976"/>
                <a:gd name="connsiteY5" fmla="*/ 288588 h 996624"/>
                <a:gd name="connsiteX6" fmla="*/ 288588 w 1991976"/>
                <a:gd name="connsiteY6" fmla="*/ 995988 h 996624"/>
                <a:gd name="connsiteX7" fmla="*/ 288652 w 1991976"/>
                <a:gd name="connsiteY7" fmla="*/ 996624 h 996624"/>
                <a:gd name="connsiteX8" fmla="*/ 64 w 1991976"/>
                <a:gd name="connsiteY8" fmla="*/ 996624 h 996624"/>
                <a:gd name="connsiteX9" fmla="*/ 0 w 1991976"/>
                <a:gd name="connsiteY9" fmla="*/ 995988 h 996624"/>
                <a:gd name="connsiteX10" fmla="*/ 995988 w 1991976"/>
                <a:gd name="connsiteY10" fmla="*/ 0 h 99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1976" h="996624">
                  <a:moveTo>
                    <a:pt x="995988" y="0"/>
                  </a:moveTo>
                  <a:cubicBezTo>
                    <a:pt x="1546057" y="0"/>
                    <a:pt x="1991976" y="445919"/>
                    <a:pt x="1991976" y="995988"/>
                  </a:cubicBezTo>
                  <a:lnTo>
                    <a:pt x="1991912" y="996624"/>
                  </a:lnTo>
                  <a:lnTo>
                    <a:pt x="1703324" y="996624"/>
                  </a:lnTo>
                  <a:lnTo>
                    <a:pt x="1703388" y="995988"/>
                  </a:lnTo>
                  <a:cubicBezTo>
                    <a:pt x="1703388" y="605302"/>
                    <a:pt x="1386674" y="288588"/>
                    <a:pt x="995988" y="288588"/>
                  </a:cubicBezTo>
                  <a:cubicBezTo>
                    <a:pt x="605302" y="288588"/>
                    <a:pt x="288588" y="605302"/>
                    <a:pt x="288588" y="995988"/>
                  </a:cubicBezTo>
                  <a:lnTo>
                    <a:pt x="288652" y="996624"/>
                  </a:lnTo>
                  <a:lnTo>
                    <a:pt x="64" y="996624"/>
                  </a:lnTo>
                  <a:lnTo>
                    <a:pt x="0" y="995988"/>
                  </a:lnTo>
                  <a:cubicBezTo>
                    <a:pt x="0" y="445919"/>
                    <a:pt x="445919" y="0"/>
                    <a:pt x="995988" y="0"/>
                  </a:cubicBezTo>
                  <a:close/>
                </a:path>
              </a:pathLst>
            </a:custGeom>
            <a:solidFill>
              <a:schemeClr val="bg2">
                <a:lumMod val="75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200" dirty="0" smtClean="0">
                <a:solidFill>
                  <a:schemeClr val="bg1"/>
                </a:solidFill>
              </a:endParaRPr>
            </a:p>
          </p:txBody>
        </p:sp>
        <p:sp>
          <p:nvSpPr>
            <p:cNvPr id="10" name="Textfeld 61"/>
            <p:cNvSpPr txBox="1"/>
            <p:nvPr/>
          </p:nvSpPr>
          <p:spPr>
            <a:xfrm>
              <a:off x="3735305" y="2193269"/>
              <a:ext cx="1673052" cy="1673048"/>
            </a:xfrm>
            <a:prstGeom prst="rect">
              <a:avLst/>
            </a:prstGeom>
            <a:noFill/>
            <a:effectLst/>
          </p:spPr>
          <p:txBody>
            <a:bodyPr wrap="none" lIns="0" tIns="0" rIns="0" bIns="0" rtlCol="0">
              <a:prstTxWarp prst="textArchUp">
                <a:avLst/>
              </a:prstTxWarp>
              <a:spAutoFit/>
            </a:bodyPr>
            <a:lstStyle/>
            <a:p>
              <a:pPr algn="ctr"/>
              <a:r>
                <a:rPr lang="en-GB" sz="1100" dirty="0" smtClean="0">
                  <a:solidFill>
                    <a:schemeClr val="bg1"/>
                  </a:solidFill>
                </a:rPr>
                <a:t>Stet </a:t>
              </a:r>
              <a:r>
                <a:rPr lang="en-GB" sz="1100" dirty="0" err="1" smtClean="0">
                  <a:solidFill>
                    <a:schemeClr val="bg1"/>
                  </a:solidFill>
                </a:rPr>
                <a:t>clita</a:t>
              </a:r>
              <a:r>
                <a:rPr lang="en-GB" sz="1100" dirty="0" smtClean="0">
                  <a:solidFill>
                    <a:schemeClr val="bg1"/>
                  </a:solidFill>
                </a:rPr>
                <a:t> </a:t>
              </a:r>
              <a:r>
                <a:rPr lang="en-GB" sz="1100" dirty="0" err="1" smtClean="0">
                  <a:solidFill>
                    <a:schemeClr val="bg1"/>
                  </a:solidFill>
                </a:rPr>
                <a:t>kasd</a:t>
              </a:r>
              <a:r>
                <a:rPr lang="en-GB" sz="1100" dirty="0" smtClean="0">
                  <a:solidFill>
                    <a:schemeClr val="bg1"/>
                  </a:solidFill>
                </a:rPr>
                <a:t> </a:t>
              </a:r>
              <a:r>
                <a:rPr lang="en-GB" sz="1100" dirty="0" err="1" smtClean="0">
                  <a:solidFill>
                    <a:schemeClr val="bg1"/>
                  </a:solidFill>
                </a:rPr>
                <a:t>gubergren</a:t>
              </a:r>
              <a:endParaRPr lang="en-GB" sz="1100" dirty="0" smtClean="0">
                <a:solidFill>
                  <a:schemeClr val="bg1"/>
                </a:solidFill>
              </a:endParaRPr>
            </a:p>
          </p:txBody>
        </p:sp>
        <p:sp>
          <p:nvSpPr>
            <p:cNvPr id="11" name="Textfeld 63"/>
            <p:cNvSpPr txBox="1">
              <a:spLocks noChangeAspect="1"/>
            </p:cNvSpPr>
            <p:nvPr/>
          </p:nvSpPr>
          <p:spPr>
            <a:xfrm>
              <a:off x="3708061" y="2174851"/>
              <a:ext cx="1727538" cy="1727534"/>
            </a:xfrm>
            <a:prstGeom prst="rect">
              <a:avLst/>
            </a:prstGeom>
            <a:noFill/>
            <a:effectLst/>
          </p:spPr>
          <p:txBody>
            <a:bodyPr wrap="none" lIns="0" tIns="0" rIns="0" bIns="0" rtlCol="0" anchor="t" anchorCtr="0">
              <a:prstTxWarp prst="textArchDown">
                <a:avLst/>
              </a:prstTxWarp>
              <a:spAutoFit/>
            </a:bodyPr>
            <a:lstStyle/>
            <a:p>
              <a:pPr algn="ctr"/>
              <a:r>
                <a:rPr lang="en-GB" sz="1100" dirty="0" err="1" smtClean="0">
                  <a:solidFill>
                    <a:schemeClr val="bg1"/>
                  </a:solidFill>
                </a:rPr>
                <a:t>Eum</a:t>
              </a:r>
              <a:r>
                <a:rPr lang="en-GB" sz="1100" dirty="0" smtClean="0">
                  <a:solidFill>
                    <a:schemeClr val="bg1"/>
                  </a:solidFill>
                </a:rPr>
                <a:t> </a:t>
              </a:r>
              <a:r>
                <a:rPr lang="en-GB" sz="1100" dirty="0" err="1" smtClean="0">
                  <a:solidFill>
                    <a:schemeClr val="bg1"/>
                  </a:solidFill>
                </a:rPr>
                <a:t>iriure</a:t>
              </a:r>
              <a:r>
                <a:rPr lang="en-GB" sz="1100" dirty="0" smtClean="0">
                  <a:solidFill>
                    <a:schemeClr val="bg1"/>
                  </a:solidFill>
                </a:rPr>
                <a:t> </a:t>
              </a:r>
              <a:r>
                <a:rPr lang="en-GB" sz="1100" dirty="0" err="1" smtClean="0">
                  <a:solidFill>
                    <a:schemeClr val="bg1"/>
                  </a:solidFill>
                </a:rPr>
                <a:t>dolor</a:t>
              </a:r>
              <a:r>
                <a:rPr lang="en-GB" sz="1100" dirty="0" smtClean="0">
                  <a:solidFill>
                    <a:schemeClr val="bg1"/>
                  </a:solidFill>
                </a:rPr>
                <a:t> in </a:t>
              </a:r>
              <a:r>
                <a:rPr lang="en-GB" sz="1100" dirty="0" err="1" smtClean="0">
                  <a:solidFill>
                    <a:schemeClr val="bg1"/>
                  </a:solidFill>
                </a:rPr>
                <a:t>hendrerit</a:t>
              </a:r>
              <a:endParaRPr lang="en-GB" sz="1100" dirty="0" smtClean="0">
                <a:solidFill>
                  <a:schemeClr val="bg1"/>
                </a:solidFill>
              </a:endParaRPr>
            </a:p>
          </p:txBody>
        </p:sp>
        <p:sp>
          <p:nvSpPr>
            <p:cNvPr id="12" name="Freihandform 78"/>
            <p:cNvSpPr/>
            <p:nvPr/>
          </p:nvSpPr>
          <p:spPr>
            <a:xfrm>
              <a:off x="3242310" y="1692910"/>
              <a:ext cx="1329690" cy="1329690"/>
            </a:xfrm>
            <a:custGeom>
              <a:avLst/>
              <a:gdLst>
                <a:gd name="connsiteX0" fmla="*/ 1329690 w 1329690"/>
                <a:gd name="connsiteY0" fmla="*/ 0 h 1329690"/>
                <a:gd name="connsiteX1" fmla="*/ 1329690 w 1329690"/>
                <a:gd name="connsiteY1" fmla="*/ 331805 h 1329690"/>
                <a:gd name="connsiteX2" fmla="*/ 1329522 w 1329690"/>
                <a:gd name="connsiteY2" fmla="*/ 331796 h 1329690"/>
                <a:gd name="connsiteX3" fmla="*/ 333598 w 1329690"/>
                <a:gd name="connsiteY3" fmla="*/ 1327719 h 1329690"/>
                <a:gd name="connsiteX4" fmla="*/ 333698 w 1329690"/>
                <a:gd name="connsiteY4" fmla="*/ 1329690 h 1329690"/>
                <a:gd name="connsiteX5" fmla="*/ 0 w 1329690"/>
                <a:gd name="connsiteY5" fmla="*/ 1329690 h 1329690"/>
                <a:gd name="connsiteX6" fmla="*/ 1329690 w 1329690"/>
                <a:gd name="connsiteY6" fmla="*/ 0 h 132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690" h="1329690">
                  <a:moveTo>
                    <a:pt x="1329690" y="0"/>
                  </a:moveTo>
                  <a:lnTo>
                    <a:pt x="1329690" y="331805"/>
                  </a:lnTo>
                  <a:lnTo>
                    <a:pt x="1329522" y="331796"/>
                  </a:lnTo>
                  <a:cubicBezTo>
                    <a:pt x="779488" y="331796"/>
                    <a:pt x="333598" y="777686"/>
                    <a:pt x="333598" y="1327719"/>
                  </a:cubicBezTo>
                  <a:lnTo>
                    <a:pt x="333698" y="1329690"/>
                  </a:lnTo>
                  <a:lnTo>
                    <a:pt x="0" y="1329690"/>
                  </a:lnTo>
                  <a:cubicBezTo>
                    <a:pt x="0" y="595322"/>
                    <a:pt x="595322" y="0"/>
                    <a:pt x="1329690" y="0"/>
                  </a:cubicBezTo>
                  <a:close/>
                </a:path>
              </a:pathLst>
            </a:custGeom>
            <a:solidFill>
              <a:schemeClr val="bg2"/>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GB" sz="3000" dirty="0" smtClean="0">
                  <a:solidFill>
                    <a:schemeClr val="bg2"/>
                  </a:solidFill>
                </a:rPr>
                <a:t>1</a:t>
              </a:r>
            </a:p>
          </p:txBody>
        </p:sp>
        <p:sp>
          <p:nvSpPr>
            <p:cNvPr id="13" name="Freihandform 80"/>
            <p:cNvSpPr/>
            <p:nvPr/>
          </p:nvSpPr>
          <p:spPr>
            <a:xfrm>
              <a:off x="4571998" y="3022600"/>
              <a:ext cx="1329692" cy="1329690"/>
            </a:xfrm>
            <a:custGeom>
              <a:avLst/>
              <a:gdLst>
                <a:gd name="connsiteX0" fmla="*/ 995659 w 1329692"/>
                <a:gd name="connsiteY0" fmla="*/ 0 h 1329690"/>
                <a:gd name="connsiteX1" fmla="*/ 1329692 w 1329692"/>
                <a:gd name="connsiteY1" fmla="*/ 0 h 1329690"/>
                <a:gd name="connsiteX2" fmla="*/ 2 w 1329692"/>
                <a:gd name="connsiteY2" fmla="*/ 1329690 h 1329690"/>
                <a:gd name="connsiteX3" fmla="*/ 0 w 1329692"/>
                <a:gd name="connsiteY3" fmla="*/ 1329690 h 1329690"/>
                <a:gd name="connsiteX4" fmla="*/ 0 w 1329692"/>
                <a:gd name="connsiteY4" fmla="*/ 993944 h 1329690"/>
                <a:gd name="connsiteX5" fmla="*/ 101662 w 1329692"/>
                <a:gd name="connsiteY5" fmla="*/ 988810 h 1329690"/>
                <a:gd name="connsiteX6" fmla="*/ 990616 w 1329692"/>
                <a:gd name="connsiteY6" fmla="*/ 99856 h 132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692" h="1329690">
                  <a:moveTo>
                    <a:pt x="995659" y="0"/>
                  </a:moveTo>
                  <a:lnTo>
                    <a:pt x="1329692" y="0"/>
                  </a:lnTo>
                  <a:cubicBezTo>
                    <a:pt x="1329692" y="734368"/>
                    <a:pt x="734370" y="1329690"/>
                    <a:pt x="2" y="1329690"/>
                  </a:cubicBezTo>
                  <a:lnTo>
                    <a:pt x="0" y="1329690"/>
                  </a:lnTo>
                  <a:lnTo>
                    <a:pt x="0" y="993944"/>
                  </a:lnTo>
                  <a:lnTo>
                    <a:pt x="101662" y="988810"/>
                  </a:lnTo>
                  <a:cubicBezTo>
                    <a:pt x="570383" y="941209"/>
                    <a:pt x="943015" y="568577"/>
                    <a:pt x="990616" y="99856"/>
                  </a:cubicBezTo>
                  <a:close/>
                </a:path>
              </a:pathLst>
            </a:custGeom>
            <a:solidFill>
              <a:schemeClr val="accent1"/>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en-GB" sz="3000" dirty="0" smtClean="0">
                  <a:solidFill>
                    <a:schemeClr val="accent1"/>
                  </a:solidFill>
                </a:rPr>
                <a:t>3</a:t>
              </a:r>
            </a:p>
          </p:txBody>
        </p:sp>
        <p:sp>
          <p:nvSpPr>
            <p:cNvPr id="14" name="Freihandform 81"/>
            <p:cNvSpPr/>
            <p:nvPr/>
          </p:nvSpPr>
          <p:spPr>
            <a:xfrm>
              <a:off x="3242310" y="3022600"/>
              <a:ext cx="1329688" cy="1329690"/>
            </a:xfrm>
            <a:custGeom>
              <a:avLst/>
              <a:gdLst>
                <a:gd name="connsiteX0" fmla="*/ 0 w 1329688"/>
                <a:gd name="connsiteY0" fmla="*/ 0 h 1329690"/>
                <a:gd name="connsiteX1" fmla="*/ 333698 w 1329688"/>
                <a:gd name="connsiteY1" fmla="*/ 0 h 1329690"/>
                <a:gd name="connsiteX2" fmla="*/ 338740 w 1329688"/>
                <a:gd name="connsiteY2" fmla="*/ 99856 h 1329690"/>
                <a:gd name="connsiteX3" fmla="*/ 1329522 w 1329688"/>
                <a:gd name="connsiteY3" fmla="*/ 993952 h 1329690"/>
                <a:gd name="connsiteX4" fmla="*/ 1329688 w 1329688"/>
                <a:gd name="connsiteY4" fmla="*/ 993944 h 1329690"/>
                <a:gd name="connsiteX5" fmla="*/ 1329688 w 1329688"/>
                <a:gd name="connsiteY5" fmla="*/ 1329690 h 1329690"/>
                <a:gd name="connsiteX6" fmla="*/ 1193737 w 1329688"/>
                <a:gd name="connsiteY6" fmla="*/ 1322825 h 1329690"/>
                <a:gd name="connsiteX7" fmla="*/ 0 w 1329688"/>
                <a:gd name="connsiteY7" fmla="*/ 0 h 132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9688" h="1329690">
                  <a:moveTo>
                    <a:pt x="0" y="0"/>
                  </a:moveTo>
                  <a:lnTo>
                    <a:pt x="333698" y="0"/>
                  </a:lnTo>
                  <a:lnTo>
                    <a:pt x="338740" y="99856"/>
                  </a:lnTo>
                  <a:cubicBezTo>
                    <a:pt x="389741" y="602057"/>
                    <a:pt x="813865" y="993952"/>
                    <a:pt x="1329522" y="993952"/>
                  </a:cubicBezTo>
                  <a:lnTo>
                    <a:pt x="1329688" y="993944"/>
                  </a:lnTo>
                  <a:lnTo>
                    <a:pt x="1329688" y="1329690"/>
                  </a:lnTo>
                  <a:lnTo>
                    <a:pt x="1193737" y="1322825"/>
                  </a:lnTo>
                  <a:cubicBezTo>
                    <a:pt x="523232" y="1254732"/>
                    <a:pt x="0" y="688470"/>
                    <a:pt x="0" y="0"/>
                  </a:cubicBezTo>
                  <a:close/>
                </a:path>
              </a:pathLst>
            </a:custGeom>
            <a:solidFill>
              <a:schemeClr val="accent1">
                <a:lumMod val="60000"/>
                <a:lumOff val="40000"/>
              </a:schemeClr>
            </a:solidFill>
            <a:ln w="1905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r>
                <a:rPr lang="en-GB" sz="3000" dirty="0" smtClean="0">
                  <a:solidFill>
                    <a:schemeClr val="accent1"/>
                  </a:solidFill>
                </a:rPr>
                <a:t>4</a:t>
              </a:r>
            </a:p>
          </p:txBody>
        </p:sp>
        <p:sp>
          <p:nvSpPr>
            <p:cNvPr id="15" name="Freihandform 79"/>
            <p:cNvSpPr>
              <a:spLocks/>
            </p:cNvSpPr>
            <p:nvPr/>
          </p:nvSpPr>
          <p:spPr bwMode="auto">
            <a:xfrm>
              <a:off x="4571998" y="1692910"/>
              <a:ext cx="1330325" cy="1330325"/>
            </a:xfrm>
            <a:custGeom>
              <a:avLst/>
              <a:gdLst>
                <a:gd name="connsiteX0" fmla="*/ 0 w 1330325"/>
                <a:gd name="connsiteY0" fmla="*/ 0 h 1330325"/>
                <a:gd name="connsiteX1" fmla="*/ 1330325 w 1330325"/>
                <a:gd name="connsiteY1" fmla="*/ 1330325 h 1330325"/>
                <a:gd name="connsiteX2" fmla="*/ 995627 w 1330325"/>
                <a:gd name="connsiteY2" fmla="*/ 1330325 h 1330325"/>
                <a:gd name="connsiteX3" fmla="*/ 995758 w 1330325"/>
                <a:gd name="connsiteY3" fmla="*/ 1327719 h 1330325"/>
                <a:gd name="connsiteX4" fmla="*/ 101662 w 1330325"/>
                <a:gd name="connsiteY4" fmla="*/ 336938 h 1330325"/>
                <a:gd name="connsiteX5" fmla="*/ 0 w 1330325"/>
                <a:gd name="connsiteY5" fmla="*/ 331804 h 1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325" h="1330325">
                  <a:moveTo>
                    <a:pt x="0" y="0"/>
                  </a:moveTo>
                  <a:cubicBezTo>
                    <a:pt x="734784" y="0"/>
                    <a:pt x="1330325" y="595637"/>
                    <a:pt x="1330325" y="1330325"/>
                  </a:cubicBezTo>
                  <a:lnTo>
                    <a:pt x="995627" y="1330325"/>
                  </a:lnTo>
                  <a:lnTo>
                    <a:pt x="995758" y="1327719"/>
                  </a:lnTo>
                  <a:cubicBezTo>
                    <a:pt x="995758" y="812063"/>
                    <a:pt x="603863" y="387939"/>
                    <a:pt x="101662" y="336938"/>
                  </a:cubicBezTo>
                  <a:lnTo>
                    <a:pt x="0" y="331804"/>
                  </a:lnTo>
                  <a:close/>
                </a:path>
              </a:pathLst>
            </a:custGeom>
            <a:solidFill>
              <a:schemeClr val="bg2">
                <a:lumMod val="60000"/>
                <a:lumOff val="40000"/>
              </a:schemeClr>
            </a:solidFill>
            <a:ln w="19050">
              <a:solidFill>
                <a:srgbClr val="F2F2F2"/>
              </a:solidFill>
              <a:prstDash val="solid"/>
              <a:round/>
              <a:headEnd/>
              <a:tailEnd/>
            </a:ln>
          </p:spPr>
          <p:txBody>
            <a:bodyPr vert="horz" wrap="square" lIns="0" tIns="0" rIns="0" bIns="0" numCol="1" anchor="t" anchorCtr="0" compatLnSpc="1">
              <a:prstTxWarp prst="textNoShape">
                <a:avLst/>
              </a:prstTxWarp>
              <a:noAutofit/>
            </a:bodyPr>
            <a:lstStyle/>
            <a:p>
              <a:pPr algn="r"/>
              <a:r>
                <a:rPr lang="en-GB" sz="3000" dirty="0" smtClean="0">
                  <a:solidFill>
                    <a:schemeClr val="bg2"/>
                  </a:solidFill>
                </a:rPr>
                <a:t>2</a:t>
              </a:r>
              <a:endParaRPr lang="en-GB" sz="3000" dirty="0">
                <a:solidFill>
                  <a:schemeClr val="bg2"/>
                </a:solidFill>
              </a:endParaRPr>
            </a:p>
          </p:txBody>
        </p:sp>
      </p:grpSp>
      <p:cxnSp>
        <p:nvCxnSpPr>
          <p:cNvPr id="16" name="Gerader Verbinder 49"/>
          <p:cNvCxnSpPr/>
          <p:nvPr/>
        </p:nvCxnSpPr>
        <p:spPr>
          <a:xfrm>
            <a:off x="304800" y="3023236"/>
            <a:ext cx="3136948"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7" name="Gerader Verbinder 90"/>
          <p:cNvCxnSpPr/>
          <p:nvPr/>
        </p:nvCxnSpPr>
        <p:spPr>
          <a:xfrm>
            <a:off x="5700367" y="3023236"/>
            <a:ext cx="3136948" cy="0"/>
          </a:xfrm>
          <a:prstGeom prst="line">
            <a:avLst/>
          </a:prstGeom>
          <a:ln w="635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8" name="Inhaltsplatzhalter 37"/>
          <p:cNvSpPr txBox="1">
            <a:spLocks/>
          </p:cNvSpPr>
          <p:nvPr/>
        </p:nvSpPr>
        <p:spPr>
          <a:xfrm>
            <a:off x="5683250" y="1932282"/>
            <a:ext cx="3154065" cy="754053"/>
          </a:xfrm>
          <a:prstGeom prst="rect">
            <a:avLst/>
          </a:prstGeom>
        </p:spPr>
        <p:txBody>
          <a:bodyPr vert="horz" wrap="square" lIns="90000" tIns="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000" dirty="0" err="1" smtClean="0"/>
              <a:t>Dolor</a:t>
            </a:r>
            <a:r>
              <a:rPr lang="en-GB" sz="1000" dirty="0" smtClean="0"/>
              <a:t> in </a:t>
            </a:r>
            <a:r>
              <a:rPr lang="en-GB" sz="1000" dirty="0" err="1" smtClean="0"/>
              <a:t>hendrerit</a:t>
            </a:r>
            <a:r>
              <a:rPr lang="en-GB" sz="1000" dirty="0" smtClean="0"/>
              <a:t> in </a:t>
            </a:r>
            <a:r>
              <a:rPr lang="en-GB" sz="1000" dirty="0" err="1" smtClean="0"/>
              <a:t>vulputate</a:t>
            </a:r>
            <a:r>
              <a:rPr lang="en-GB" sz="1000" dirty="0" smtClean="0"/>
              <a:t> </a:t>
            </a:r>
            <a:r>
              <a:rPr lang="en-GB" sz="1000" dirty="0" err="1" smtClean="0"/>
              <a:t>velit</a:t>
            </a:r>
            <a:r>
              <a:rPr lang="en-GB" sz="1000" dirty="0" smtClean="0"/>
              <a:t> </a:t>
            </a:r>
            <a:r>
              <a:rPr lang="en-GB" sz="1000" dirty="0" err="1" smtClean="0"/>
              <a:t>esse</a:t>
            </a:r>
            <a:r>
              <a:rPr lang="en-GB" sz="1000" dirty="0" smtClean="0"/>
              <a:t> </a:t>
            </a:r>
            <a:r>
              <a:rPr lang="en-GB" sz="1000" dirty="0" err="1" smtClean="0"/>
              <a:t>molestie</a:t>
            </a:r>
            <a:r>
              <a:rPr lang="en-GB" sz="1000" dirty="0" smtClean="0"/>
              <a:t> </a:t>
            </a:r>
            <a:r>
              <a:rPr lang="en-GB" sz="1000" dirty="0" err="1" smtClean="0"/>
              <a:t>consequat</a:t>
            </a:r>
            <a:r>
              <a:rPr lang="en-GB" sz="1000" dirty="0" smtClean="0"/>
              <a:t>, </a:t>
            </a:r>
            <a:r>
              <a:rPr lang="en-GB" sz="1000" dirty="0" err="1" smtClean="0"/>
              <a:t>vel</a:t>
            </a:r>
            <a:r>
              <a:rPr lang="en-GB" sz="1000" dirty="0" smtClean="0"/>
              <a:t> </a:t>
            </a:r>
            <a:r>
              <a:rPr lang="en-GB" sz="1000" dirty="0" err="1" smtClean="0"/>
              <a:t>illum</a:t>
            </a:r>
            <a:r>
              <a:rPr lang="en-GB" sz="1000" dirty="0" smtClean="0"/>
              <a:t> </a:t>
            </a:r>
            <a:r>
              <a:rPr lang="en-GB" sz="1000" dirty="0" err="1" smtClean="0"/>
              <a:t>dolore</a:t>
            </a:r>
            <a:r>
              <a:rPr lang="en-GB" sz="1000" dirty="0" smtClean="0"/>
              <a:t> </a:t>
            </a:r>
            <a:r>
              <a:rPr lang="en-GB" sz="1000" dirty="0" err="1" smtClean="0"/>
              <a:t>eu</a:t>
            </a:r>
            <a:r>
              <a:rPr lang="en-GB" sz="1000" dirty="0" smtClean="0"/>
              <a:t> </a:t>
            </a:r>
            <a:r>
              <a:rPr lang="en-GB" sz="1000" dirty="0" err="1" smtClean="0"/>
              <a:t>feugiat</a:t>
            </a:r>
            <a:r>
              <a:rPr lang="en-GB" sz="1000" dirty="0" smtClean="0"/>
              <a:t> </a:t>
            </a:r>
            <a:r>
              <a:rPr lang="en-GB" sz="1000" dirty="0" err="1" smtClean="0"/>
              <a:t>nulla</a:t>
            </a:r>
            <a:r>
              <a:rPr lang="en-GB" sz="1000" dirty="0" smtClean="0"/>
              <a:t> </a:t>
            </a:r>
            <a:r>
              <a:rPr lang="en-GB" sz="1000" dirty="0" err="1" smtClean="0"/>
              <a:t>facilisis</a:t>
            </a:r>
            <a:r>
              <a:rPr lang="en-GB" sz="1000" dirty="0" smtClean="0"/>
              <a:t>.</a:t>
            </a:r>
          </a:p>
          <a:p>
            <a:pPr marL="162000" indent="-162000"/>
            <a:r>
              <a:rPr lang="en-GB" sz="1000" dirty="0" smtClean="0"/>
              <a:t>At </a:t>
            </a:r>
            <a:r>
              <a:rPr lang="en-GB" sz="1000" dirty="0" err="1" smtClean="0"/>
              <a:t>vero</a:t>
            </a:r>
            <a:r>
              <a:rPr lang="en-GB" sz="1000" dirty="0" smtClean="0"/>
              <a:t> </a:t>
            </a:r>
            <a:r>
              <a:rPr lang="en-GB" sz="1000" dirty="0" err="1" smtClean="0"/>
              <a:t>eos</a:t>
            </a:r>
            <a:r>
              <a:rPr lang="en-GB" sz="1000" dirty="0" smtClean="0"/>
              <a:t> et </a:t>
            </a:r>
            <a:r>
              <a:rPr lang="en-GB" sz="1000" dirty="0" err="1" smtClean="0"/>
              <a:t>accusam</a:t>
            </a:r>
            <a:r>
              <a:rPr lang="en-GB" sz="1000" dirty="0" smtClean="0"/>
              <a:t> et </a:t>
            </a:r>
            <a:r>
              <a:rPr lang="en-GB" sz="1000" dirty="0" err="1" smtClean="0"/>
              <a:t>justo</a:t>
            </a:r>
            <a:r>
              <a:rPr lang="en-GB" sz="1000" dirty="0" smtClean="0"/>
              <a:t> duo </a:t>
            </a:r>
            <a:r>
              <a:rPr lang="en-GB" sz="1000" dirty="0" err="1" smtClean="0"/>
              <a:t>dolores</a:t>
            </a:r>
            <a:r>
              <a:rPr lang="en-GB" sz="1000" dirty="0" smtClean="0"/>
              <a:t> et </a:t>
            </a:r>
            <a:r>
              <a:rPr lang="en-GB" sz="1000" dirty="0" err="1" smtClean="0"/>
              <a:t>ea</a:t>
            </a:r>
            <a:r>
              <a:rPr lang="en-GB" sz="1000" dirty="0" smtClean="0"/>
              <a:t> </a:t>
            </a:r>
            <a:r>
              <a:rPr lang="en-GB" sz="1000" dirty="0" err="1" smtClean="0"/>
              <a:t>rebum</a:t>
            </a:r>
            <a:r>
              <a:rPr lang="en-GB" sz="1000" dirty="0" smtClean="0"/>
              <a:t>.</a:t>
            </a:r>
          </a:p>
        </p:txBody>
      </p:sp>
      <p:sp>
        <p:nvSpPr>
          <p:cNvPr id="19" name="Inhaltsplatzhalter 37"/>
          <p:cNvSpPr txBox="1">
            <a:spLocks/>
          </p:cNvSpPr>
          <p:nvPr/>
        </p:nvSpPr>
        <p:spPr>
          <a:xfrm>
            <a:off x="5683250" y="3522333"/>
            <a:ext cx="3154065" cy="584775"/>
          </a:xfrm>
          <a:prstGeom prst="rect">
            <a:avLst/>
          </a:prstGeom>
        </p:spPr>
        <p:txBody>
          <a:bodyPr vert="horz" wrap="square" lIns="90000" tIns="0" rIns="0" bIns="0" rtlCol="0" anchor="b">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000" dirty="0" err="1" smtClean="0"/>
              <a:t>Ut</a:t>
            </a:r>
            <a:r>
              <a:rPr lang="en-GB" sz="1000" dirty="0" smtClean="0"/>
              <a:t> </a:t>
            </a:r>
            <a:r>
              <a:rPr lang="en-GB" sz="1000" dirty="0" err="1" smtClean="0"/>
              <a:t>wisi</a:t>
            </a:r>
            <a:r>
              <a:rPr lang="en-GB" sz="1000" dirty="0" smtClean="0"/>
              <a:t> </a:t>
            </a:r>
            <a:r>
              <a:rPr lang="en-GB" sz="1000" dirty="0" err="1" smtClean="0"/>
              <a:t>enim</a:t>
            </a:r>
            <a:r>
              <a:rPr lang="en-GB" sz="1000" dirty="0" smtClean="0"/>
              <a:t> ad minim </a:t>
            </a:r>
            <a:r>
              <a:rPr lang="en-GB" sz="1000" dirty="0" err="1" smtClean="0"/>
              <a:t>veniam</a:t>
            </a:r>
            <a:r>
              <a:rPr lang="en-GB" sz="1000" dirty="0" smtClean="0"/>
              <a:t>, </a:t>
            </a:r>
            <a:r>
              <a:rPr lang="en-GB" sz="1000" dirty="0" err="1" smtClean="0"/>
              <a:t>quis</a:t>
            </a:r>
            <a:r>
              <a:rPr lang="en-GB" sz="1000" dirty="0" smtClean="0"/>
              <a:t> </a:t>
            </a:r>
            <a:r>
              <a:rPr lang="en-GB" sz="1000" dirty="0" err="1" smtClean="0"/>
              <a:t>nostrud</a:t>
            </a:r>
            <a:r>
              <a:rPr lang="en-GB" sz="1000" dirty="0" smtClean="0"/>
              <a:t> </a:t>
            </a:r>
            <a:r>
              <a:rPr lang="en-GB" sz="1000" dirty="0" err="1" smtClean="0"/>
              <a:t>exerci</a:t>
            </a:r>
            <a:r>
              <a:rPr lang="en-GB" sz="1000" dirty="0" smtClean="0"/>
              <a:t> </a:t>
            </a:r>
            <a:r>
              <a:rPr lang="en-GB" sz="1000" dirty="0" err="1" smtClean="0"/>
              <a:t>tation</a:t>
            </a:r>
            <a:r>
              <a:rPr lang="en-GB" sz="1000" dirty="0" smtClean="0"/>
              <a:t> </a:t>
            </a:r>
            <a:r>
              <a:rPr lang="en-GB" sz="1000" dirty="0" err="1" smtClean="0"/>
              <a:t>ullamcorper</a:t>
            </a:r>
            <a:r>
              <a:rPr lang="en-GB" sz="1000" dirty="0" smtClean="0"/>
              <a:t> </a:t>
            </a:r>
            <a:r>
              <a:rPr lang="en-GB" sz="1000" dirty="0" err="1" smtClean="0"/>
              <a:t>suscipit</a:t>
            </a:r>
            <a:r>
              <a:rPr lang="en-GB" sz="1000" dirty="0" smtClean="0"/>
              <a:t> </a:t>
            </a:r>
            <a:r>
              <a:rPr lang="en-GB" sz="1000" dirty="0" err="1" smtClean="0"/>
              <a:t>lobortis</a:t>
            </a:r>
            <a:r>
              <a:rPr lang="en-GB" sz="1000" dirty="0" smtClean="0"/>
              <a:t>.</a:t>
            </a:r>
          </a:p>
          <a:p>
            <a:pPr marL="162000" indent="-162000"/>
            <a:r>
              <a:rPr lang="en-GB" sz="1000" dirty="0" err="1" smtClean="0"/>
              <a:t>Nisl</a:t>
            </a:r>
            <a:r>
              <a:rPr lang="en-GB" sz="1000" dirty="0" smtClean="0"/>
              <a:t> </a:t>
            </a:r>
            <a:r>
              <a:rPr lang="en-GB" sz="1000" dirty="0" err="1" smtClean="0"/>
              <a:t>ut</a:t>
            </a:r>
            <a:r>
              <a:rPr lang="en-GB" sz="1000" dirty="0" smtClean="0"/>
              <a:t> </a:t>
            </a:r>
            <a:r>
              <a:rPr lang="en-GB" sz="1000" dirty="0" err="1" smtClean="0"/>
              <a:t>aliquip</a:t>
            </a:r>
            <a:r>
              <a:rPr lang="en-GB" sz="1000" dirty="0" smtClean="0"/>
              <a:t> ex </a:t>
            </a:r>
            <a:r>
              <a:rPr lang="en-GB" sz="1000" dirty="0" err="1" smtClean="0"/>
              <a:t>ea</a:t>
            </a:r>
            <a:r>
              <a:rPr lang="en-GB" sz="1000" dirty="0" smtClean="0"/>
              <a:t> </a:t>
            </a:r>
            <a:r>
              <a:rPr lang="en-GB" sz="1000" dirty="0" err="1" smtClean="0"/>
              <a:t>commodo</a:t>
            </a:r>
            <a:r>
              <a:rPr lang="en-GB" sz="1000" dirty="0" smtClean="0"/>
              <a:t> </a:t>
            </a:r>
            <a:r>
              <a:rPr lang="en-GB" sz="1000" dirty="0" err="1" smtClean="0"/>
              <a:t>consequat</a:t>
            </a:r>
            <a:r>
              <a:rPr lang="en-GB" sz="1000" dirty="0" smtClean="0"/>
              <a:t>.</a:t>
            </a:r>
          </a:p>
        </p:txBody>
      </p:sp>
      <p:sp>
        <p:nvSpPr>
          <p:cNvPr id="20" name="Inhaltsplatzhalter 37"/>
          <p:cNvSpPr txBox="1">
            <a:spLocks/>
          </p:cNvSpPr>
          <p:nvPr/>
        </p:nvSpPr>
        <p:spPr>
          <a:xfrm>
            <a:off x="306001" y="1932282"/>
            <a:ext cx="3135210" cy="754053"/>
          </a:xfrm>
          <a:prstGeom prst="rect">
            <a:avLst/>
          </a:prstGeom>
        </p:spPr>
        <p:txBody>
          <a:bodyPr vert="horz" wrap="square" lIns="90000" tIns="0" rIns="0" bIns="0" rtlCol="0">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000" dirty="0" err="1" smtClean="0"/>
              <a:t>Duis</a:t>
            </a:r>
            <a:r>
              <a:rPr lang="en-GB" sz="1000" dirty="0" smtClean="0"/>
              <a:t> </a:t>
            </a:r>
            <a:r>
              <a:rPr lang="en-GB" sz="1000" dirty="0" err="1" smtClean="0"/>
              <a:t>autem</a:t>
            </a:r>
            <a:r>
              <a:rPr lang="en-GB" sz="1000" dirty="0" smtClean="0"/>
              <a:t> </a:t>
            </a:r>
            <a:r>
              <a:rPr lang="en-GB" sz="1000" dirty="0" err="1" smtClean="0"/>
              <a:t>vel</a:t>
            </a:r>
            <a:r>
              <a:rPr lang="en-GB" sz="1000" dirty="0" smtClean="0"/>
              <a:t> </a:t>
            </a:r>
            <a:r>
              <a:rPr lang="en-GB" sz="1000" dirty="0" err="1" smtClean="0"/>
              <a:t>eum</a:t>
            </a:r>
            <a:r>
              <a:rPr lang="en-GB" sz="1000" dirty="0" smtClean="0"/>
              <a:t> </a:t>
            </a:r>
            <a:r>
              <a:rPr lang="en-GB" sz="1000" dirty="0" err="1" smtClean="0"/>
              <a:t>iriure</a:t>
            </a:r>
            <a:r>
              <a:rPr lang="en-GB" sz="1000" dirty="0" smtClean="0"/>
              <a:t> </a:t>
            </a:r>
            <a:r>
              <a:rPr lang="en-GB" sz="1000" dirty="0" err="1" smtClean="0"/>
              <a:t>dolor</a:t>
            </a:r>
            <a:r>
              <a:rPr lang="en-GB" sz="1000" dirty="0" smtClean="0"/>
              <a:t> in </a:t>
            </a:r>
            <a:r>
              <a:rPr lang="en-GB" sz="1000" dirty="0" err="1" smtClean="0"/>
              <a:t>hendrerit</a:t>
            </a:r>
            <a:r>
              <a:rPr lang="en-GB" sz="1000" dirty="0" smtClean="0"/>
              <a:t> in </a:t>
            </a:r>
            <a:r>
              <a:rPr lang="en-GB" sz="1000" dirty="0" err="1" smtClean="0"/>
              <a:t>vulputate</a:t>
            </a:r>
            <a:r>
              <a:rPr lang="en-GB" sz="1000" dirty="0" smtClean="0"/>
              <a:t> </a:t>
            </a:r>
            <a:r>
              <a:rPr lang="en-GB" sz="1000" dirty="0" err="1" smtClean="0"/>
              <a:t>velit</a:t>
            </a:r>
            <a:r>
              <a:rPr lang="en-GB" sz="1000" dirty="0" smtClean="0"/>
              <a:t> </a:t>
            </a:r>
            <a:r>
              <a:rPr lang="en-GB" sz="1000" dirty="0" err="1" smtClean="0"/>
              <a:t>esse</a:t>
            </a:r>
            <a:r>
              <a:rPr lang="en-GB" sz="1000" dirty="0" smtClean="0"/>
              <a:t> </a:t>
            </a:r>
            <a:r>
              <a:rPr lang="en-GB" sz="1000" dirty="0" err="1" smtClean="0"/>
              <a:t>molestie</a:t>
            </a:r>
            <a:endParaRPr lang="en-GB" sz="1000" dirty="0" smtClean="0"/>
          </a:p>
          <a:p>
            <a:pPr marL="162000" indent="-162000"/>
            <a:r>
              <a:rPr lang="en-GB" sz="1000" dirty="0" err="1" smtClean="0"/>
              <a:t>Consequat</a:t>
            </a:r>
            <a:r>
              <a:rPr lang="en-GB" sz="1000" dirty="0" smtClean="0"/>
              <a:t>, </a:t>
            </a:r>
            <a:r>
              <a:rPr lang="en-GB" sz="1000" dirty="0" err="1" smtClean="0"/>
              <a:t>vel</a:t>
            </a:r>
            <a:r>
              <a:rPr lang="en-GB" sz="1000" dirty="0" smtClean="0"/>
              <a:t> </a:t>
            </a:r>
            <a:r>
              <a:rPr lang="en-GB" sz="1000" dirty="0" err="1" smtClean="0"/>
              <a:t>illum</a:t>
            </a:r>
            <a:r>
              <a:rPr lang="en-GB" sz="1000" dirty="0" smtClean="0"/>
              <a:t> </a:t>
            </a:r>
            <a:r>
              <a:rPr lang="en-GB" sz="1000" dirty="0" err="1" smtClean="0"/>
              <a:t>dolore</a:t>
            </a:r>
            <a:r>
              <a:rPr lang="en-GB" sz="1000" dirty="0" smtClean="0"/>
              <a:t> </a:t>
            </a:r>
            <a:r>
              <a:rPr lang="en-GB" sz="1000" dirty="0" err="1" smtClean="0"/>
              <a:t>eu</a:t>
            </a:r>
            <a:r>
              <a:rPr lang="en-GB" sz="1000" dirty="0" smtClean="0"/>
              <a:t> </a:t>
            </a:r>
            <a:r>
              <a:rPr lang="en-GB" sz="1000" dirty="0" err="1" smtClean="0"/>
              <a:t>feugiat</a:t>
            </a:r>
            <a:r>
              <a:rPr lang="en-GB" sz="1000" dirty="0" smtClean="0"/>
              <a:t> </a:t>
            </a:r>
            <a:r>
              <a:rPr lang="en-GB" sz="1000" dirty="0" err="1" smtClean="0"/>
              <a:t>nulla</a:t>
            </a:r>
            <a:r>
              <a:rPr lang="en-GB" sz="1000" dirty="0" smtClean="0"/>
              <a:t> </a:t>
            </a:r>
            <a:r>
              <a:rPr lang="en-GB" sz="1000" dirty="0" err="1" smtClean="0"/>
              <a:t>facilisis</a:t>
            </a:r>
            <a:r>
              <a:rPr lang="en-GB" sz="1000" dirty="0" smtClean="0"/>
              <a:t>.</a:t>
            </a:r>
          </a:p>
        </p:txBody>
      </p:sp>
      <p:sp>
        <p:nvSpPr>
          <p:cNvPr id="21" name="Inhaltsplatzhalter 37"/>
          <p:cNvSpPr txBox="1">
            <a:spLocks/>
          </p:cNvSpPr>
          <p:nvPr/>
        </p:nvSpPr>
        <p:spPr>
          <a:xfrm>
            <a:off x="306001" y="3353055"/>
            <a:ext cx="3135210" cy="754053"/>
          </a:xfrm>
          <a:prstGeom prst="rect">
            <a:avLst/>
          </a:prstGeom>
        </p:spPr>
        <p:txBody>
          <a:bodyPr vert="horz" wrap="square" lIns="90000" tIns="0" rIns="0" bIns="0" rtlCol="0" anchor="b">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000" dirty="0" smtClean="0"/>
              <a:t>At </a:t>
            </a:r>
            <a:r>
              <a:rPr lang="en-GB" sz="1000" dirty="0" err="1" smtClean="0"/>
              <a:t>vero</a:t>
            </a:r>
            <a:r>
              <a:rPr lang="en-GB" sz="1000" dirty="0" smtClean="0"/>
              <a:t> </a:t>
            </a:r>
            <a:r>
              <a:rPr lang="en-GB" sz="1000" dirty="0" err="1" smtClean="0"/>
              <a:t>eos</a:t>
            </a:r>
            <a:r>
              <a:rPr lang="en-GB" sz="1000" dirty="0" smtClean="0"/>
              <a:t> et </a:t>
            </a:r>
            <a:r>
              <a:rPr lang="en-GB" sz="1000" dirty="0" err="1" smtClean="0"/>
              <a:t>accusam</a:t>
            </a:r>
            <a:r>
              <a:rPr lang="en-GB" sz="1000" dirty="0" smtClean="0"/>
              <a:t> et </a:t>
            </a:r>
            <a:r>
              <a:rPr lang="en-GB" sz="1000" dirty="0" err="1" smtClean="0"/>
              <a:t>justo</a:t>
            </a:r>
            <a:r>
              <a:rPr lang="en-GB" sz="1000" dirty="0" smtClean="0"/>
              <a:t> duo </a:t>
            </a:r>
            <a:r>
              <a:rPr lang="en-GB" sz="1000" dirty="0" err="1" smtClean="0"/>
              <a:t>dolores</a:t>
            </a:r>
            <a:r>
              <a:rPr lang="en-GB" sz="1000" dirty="0" smtClean="0"/>
              <a:t> et </a:t>
            </a:r>
            <a:r>
              <a:rPr lang="en-GB" sz="1000" dirty="0" err="1" smtClean="0"/>
              <a:t>ea</a:t>
            </a:r>
            <a:r>
              <a:rPr lang="en-GB" sz="1000" dirty="0" smtClean="0"/>
              <a:t> </a:t>
            </a:r>
            <a:r>
              <a:rPr lang="en-GB" sz="1000" dirty="0" err="1" smtClean="0"/>
              <a:t>rebum</a:t>
            </a:r>
            <a:r>
              <a:rPr lang="en-GB" sz="1000" dirty="0" smtClean="0"/>
              <a:t>. Stet </a:t>
            </a:r>
            <a:r>
              <a:rPr lang="en-GB" sz="1000" dirty="0" err="1" smtClean="0"/>
              <a:t>clita</a:t>
            </a:r>
            <a:r>
              <a:rPr lang="en-GB" sz="1000" dirty="0" smtClean="0"/>
              <a:t> </a:t>
            </a:r>
            <a:r>
              <a:rPr lang="en-GB" sz="1000" dirty="0" err="1" smtClean="0"/>
              <a:t>kasd</a:t>
            </a:r>
            <a:r>
              <a:rPr lang="en-GB" sz="1000" dirty="0" smtClean="0"/>
              <a:t> </a:t>
            </a:r>
            <a:r>
              <a:rPr lang="en-GB" sz="1000" dirty="0" err="1" smtClean="0"/>
              <a:t>gubergren</a:t>
            </a:r>
            <a:r>
              <a:rPr lang="en-GB" sz="1000" dirty="0" smtClean="0"/>
              <a:t>, no sea </a:t>
            </a:r>
            <a:r>
              <a:rPr lang="en-GB" sz="1000" dirty="0" err="1" smtClean="0"/>
              <a:t>takimata</a:t>
            </a:r>
            <a:r>
              <a:rPr lang="en-GB" sz="1000" dirty="0" smtClean="0"/>
              <a:t> </a:t>
            </a:r>
            <a:r>
              <a:rPr lang="en-GB" sz="1000" dirty="0" err="1" smtClean="0"/>
              <a:t>sanctus</a:t>
            </a:r>
            <a:r>
              <a:rPr lang="en-GB" sz="1000" dirty="0" smtClean="0"/>
              <a:t> </a:t>
            </a:r>
            <a:r>
              <a:rPr lang="en-GB" sz="1000" dirty="0" err="1" smtClean="0"/>
              <a:t>est</a:t>
            </a:r>
            <a:r>
              <a:rPr lang="en-GB" sz="1000" dirty="0" smtClean="0"/>
              <a:t> Lorem ipsum </a:t>
            </a:r>
            <a:r>
              <a:rPr lang="en-GB" sz="1000" dirty="0" err="1" smtClean="0"/>
              <a:t>dolor</a:t>
            </a:r>
            <a:r>
              <a:rPr lang="en-GB" sz="1000" dirty="0" smtClean="0"/>
              <a:t> sit </a:t>
            </a:r>
            <a:r>
              <a:rPr lang="en-GB" sz="1000" dirty="0" err="1" smtClean="0"/>
              <a:t>amet</a:t>
            </a:r>
            <a:r>
              <a:rPr lang="en-GB" sz="1000" dirty="0" smtClean="0"/>
              <a:t>.</a:t>
            </a:r>
          </a:p>
          <a:p>
            <a:pPr marL="162000" indent="-162000"/>
            <a:r>
              <a:rPr lang="en-GB" sz="1000" dirty="0" smtClean="0"/>
              <a:t>Lorem ipsum </a:t>
            </a:r>
            <a:r>
              <a:rPr lang="en-GB" sz="1000" dirty="0" err="1" smtClean="0"/>
              <a:t>dolor</a:t>
            </a:r>
            <a:r>
              <a:rPr lang="en-GB" sz="1000" dirty="0" smtClean="0"/>
              <a:t> sit </a:t>
            </a:r>
            <a:r>
              <a:rPr lang="en-GB" sz="1000" dirty="0" err="1" smtClean="0"/>
              <a:t>amet</a:t>
            </a:r>
            <a:r>
              <a:rPr lang="en-GB" sz="1000" dirty="0" smtClean="0"/>
              <a:t>, </a:t>
            </a:r>
            <a:r>
              <a:rPr lang="en-GB" sz="1000" dirty="0" err="1" smtClean="0"/>
              <a:t>consetetur</a:t>
            </a:r>
            <a:r>
              <a:rPr lang="en-GB" sz="1000" dirty="0" smtClean="0"/>
              <a:t>.</a:t>
            </a:r>
          </a:p>
        </p:txBody>
      </p:sp>
    </p:spTree>
    <p:extLst>
      <p:ext uri="{BB962C8B-B14F-4D97-AF65-F5344CB8AC3E}">
        <p14:creationId xmlns:p14="http://schemas.microsoft.com/office/powerpoint/2010/main" val="1821981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Design with typography</a:t>
            </a:r>
          </a:p>
        </p:txBody>
      </p:sp>
      <p:sp>
        <p:nvSpPr>
          <p:cNvPr id="3" name="Text Placeholder 2"/>
          <p:cNvSpPr>
            <a:spLocks noGrp="1"/>
          </p:cNvSpPr>
          <p:nvPr>
            <p:ph type="body" sz="quarter" idx="24"/>
          </p:nvPr>
        </p:nvSpPr>
        <p:spPr/>
        <p:txBody>
          <a:bodyPr/>
          <a:lstStyle/>
          <a:p>
            <a:r>
              <a:rPr lang="en-GB" dirty="0" smtClean="0"/>
              <a:t>10</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559488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 </a:t>
            </a:r>
            <a:r>
              <a:rPr lang="en-GB" dirty="0" err="1"/>
              <a:t>vulputate</a:t>
            </a:r>
            <a:r>
              <a:rPr lang="en-GB" dirty="0"/>
              <a:t> </a:t>
            </a:r>
            <a:r>
              <a:rPr lang="en-GB" dirty="0" err="1"/>
              <a:t>velit</a:t>
            </a:r>
            <a:r>
              <a:rPr lang="en-GB" dirty="0"/>
              <a:t> </a:t>
            </a:r>
            <a:r>
              <a:rPr lang="en-GB" dirty="0" err="1"/>
              <a:t>esse</a:t>
            </a:r>
            <a:r>
              <a:rPr lang="en-GB" dirty="0"/>
              <a:t> </a:t>
            </a:r>
            <a:r>
              <a:rPr lang="en-GB" dirty="0" err="1"/>
              <a:t>molestie</a:t>
            </a:r>
            <a:r>
              <a:rPr lang="en-GB" dirty="0"/>
              <a:t> </a:t>
            </a:r>
            <a:r>
              <a:rPr lang="en-GB" dirty="0" err="1"/>
              <a:t>consequat</a:t>
            </a:r>
            <a:endParaRPr lang="en-GB" dirty="0"/>
          </a:p>
        </p:txBody>
      </p:sp>
      <p:sp>
        <p:nvSpPr>
          <p:cNvPr id="3" name="Date Placeholder 2"/>
          <p:cNvSpPr>
            <a:spLocks noGrp="1"/>
          </p:cNvSpPr>
          <p:nvPr>
            <p:ph type="dt" sz="half" idx="10"/>
          </p:nvPr>
        </p:nvSpPr>
        <p:spPr/>
        <p:txBody>
          <a:bodyPr/>
          <a:lstStyle/>
          <a:p>
            <a:fld id="{B5D1DD1B-52FD-40FB-8AEC-727B08EE88D1}"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67</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Rechteck 9"/>
          <p:cNvSpPr/>
          <p:nvPr/>
        </p:nvSpPr>
        <p:spPr>
          <a:xfrm>
            <a:off x="306001" y="1916582"/>
            <a:ext cx="4756118" cy="1245041"/>
          </a:xfrm>
          <a:prstGeom prst="rect">
            <a:avLst/>
          </a:prstGeom>
        </p:spPr>
        <p:txBody>
          <a:bodyPr wrap="square" lIns="0" tIns="90000" rIns="0" bIns="0">
            <a:spAutoFit/>
          </a:bodyPr>
          <a:lstStyle/>
          <a:p>
            <a:pPr>
              <a:defRPr/>
            </a:pPr>
            <a:r>
              <a:rPr lang="en-GB" sz="2500" dirty="0" smtClean="0">
                <a:solidFill>
                  <a:schemeClr val="tx2"/>
                </a:solidFill>
              </a:rPr>
              <a:t>Stet </a:t>
            </a:r>
            <a:r>
              <a:rPr lang="en-GB" sz="2500" dirty="0" err="1" smtClean="0">
                <a:solidFill>
                  <a:schemeClr val="tx2"/>
                </a:solidFill>
              </a:rPr>
              <a:t>clita</a:t>
            </a:r>
            <a:r>
              <a:rPr lang="en-GB" sz="2500" dirty="0" smtClean="0">
                <a:solidFill>
                  <a:schemeClr val="tx2"/>
                </a:solidFill>
              </a:rPr>
              <a:t> </a:t>
            </a:r>
            <a:r>
              <a:rPr lang="en-GB" sz="2500" dirty="0" err="1" smtClean="0">
                <a:solidFill>
                  <a:schemeClr val="tx2"/>
                </a:solidFill>
              </a:rPr>
              <a:t>kasd</a:t>
            </a:r>
            <a:r>
              <a:rPr lang="en-GB" sz="2500" dirty="0" smtClean="0">
                <a:solidFill>
                  <a:schemeClr val="tx2"/>
                </a:solidFill>
              </a:rPr>
              <a:t> </a:t>
            </a:r>
            <a:r>
              <a:rPr lang="en-GB" sz="2500" dirty="0" err="1" smtClean="0">
                <a:solidFill>
                  <a:schemeClr val="tx2"/>
                </a:solidFill>
              </a:rPr>
              <a:t>gubergren</a:t>
            </a:r>
            <a:r>
              <a:rPr lang="en-GB" sz="2500" dirty="0" smtClean="0">
                <a:solidFill>
                  <a:schemeClr val="tx2"/>
                </a:solidFill>
              </a:rPr>
              <a:t>, no sea </a:t>
            </a:r>
            <a:r>
              <a:rPr lang="en-GB" sz="2500" dirty="0" err="1" smtClean="0">
                <a:solidFill>
                  <a:schemeClr val="tx2"/>
                </a:solidFill>
              </a:rPr>
              <a:t>takimata</a:t>
            </a:r>
            <a:r>
              <a:rPr lang="en-GB" sz="2500" dirty="0" smtClean="0">
                <a:solidFill>
                  <a:schemeClr val="tx2"/>
                </a:solidFill>
              </a:rPr>
              <a:t> </a:t>
            </a:r>
            <a:r>
              <a:rPr lang="en-GB" sz="2500" dirty="0" err="1" smtClean="0">
                <a:solidFill>
                  <a:schemeClr val="accent1"/>
                </a:solidFill>
              </a:rPr>
              <a:t>sanctus</a:t>
            </a:r>
            <a:r>
              <a:rPr lang="en-GB" sz="2500" dirty="0" smtClean="0">
                <a:solidFill>
                  <a:schemeClr val="accent1"/>
                </a:solidFill>
              </a:rPr>
              <a:t> </a:t>
            </a:r>
            <a:r>
              <a:rPr lang="en-GB" sz="2500" dirty="0" err="1" smtClean="0">
                <a:solidFill>
                  <a:schemeClr val="accent1"/>
                </a:solidFill>
              </a:rPr>
              <a:t>est</a:t>
            </a:r>
            <a:r>
              <a:rPr lang="en-GB" sz="2500" dirty="0" smtClean="0">
                <a:solidFill>
                  <a:schemeClr val="accent1"/>
                </a:solidFill>
              </a:rPr>
              <a:t> lorem ipsum </a:t>
            </a:r>
            <a:r>
              <a:rPr lang="en-GB" sz="2500" dirty="0" err="1" smtClean="0">
                <a:solidFill>
                  <a:schemeClr val="tx2"/>
                </a:solidFill>
              </a:rPr>
              <a:t>dolor</a:t>
            </a:r>
            <a:r>
              <a:rPr lang="en-GB" sz="2500" dirty="0" smtClean="0">
                <a:solidFill>
                  <a:schemeClr val="tx2"/>
                </a:solidFill>
              </a:rPr>
              <a:t> sit </a:t>
            </a:r>
            <a:r>
              <a:rPr lang="en-GB" sz="2500" dirty="0" err="1" smtClean="0">
                <a:solidFill>
                  <a:schemeClr val="tx2"/>
                </a:solidFill>
              </a:rPr>
              <a:t>amet</a:t>
            </a:r>
            <a:r>
              <a:rPr lang="en-GB" sz="2500" dirty="0" smtClean="0">
                <a:solidFill>
                  <a:schemeClr val="tx2"/>
                </a:solidFill>
              </a:rPr>
              <a:t>.</a:t>
            </a:r>
          </a:p>
        </p:txBody>
      </p:sp>
      <p:sp>
        <p:nvSpPr>
          <p:cNvPr id="7" name="Rechteck 11"/>
          <p:cNvSpPr/>
          <p:nvPr/>
        </p:nvSpPr>
        <p:spPr>
          <a:xfrm>
            <a:off x="279082" y="986729"/>
            <a:ext cx="566399" cy="1000274"/>
          </a:xfrm>
          <a:prstGeom prst="rect">
            <a:avLst/>
          </a:prstGeom>
        </p:spPr>
        <p:txBody>
          <a:bodyPr wrap="square" lIns="0" tIns="0" rIns="0" bIns="0">
            <a:spAutoFit/>
          </a:bodyPr>
          <a:lstStyle/>
          <a:p>
            <a:pPr>
              <a:defRPr/>
            </a:pPr>
            <a:r>
              <a:rPr lang="en-GB" sz="6500" dirty="0" smtClean="0">
                <a:solidFill>
                  <a:schemeClr val="accent1"/>
                </a:solidFill>
              </a:rPr>
              <a:t>2</a:t>
            </a:r>
            <a:endParaRPr lang="en-GB" sz="6500" dirty="0">
              <a:solidFill>
                <a:schemeClr val="accent1"/>
              </a:solidFill>
            </a:endParaRPr>
          </a:p>
        </p:txBody>
      </p:sp>
      <p:cxnSp>
        <p:nvCxnSpPr>
          <p:cNvPr id="8" name="Gerader Verbinder 7"/>
          <p:cNvCxnSpPr/>
          <p:nvPr/>
        </p:nvCxnSpPr>
        <p:spPr>
          <a:xfrm>
            <a:off x="306000" y="1916582"/>
            <a:ext cx="4756119"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Rechteck 17"/>
          <p:cNvSpPr/>
          <p:nvPr/>
        </p:nvSpPr>
        <p:spPr>
          <a:xfrm>
            <a:off x="6473952" y="1809007"/>
            <a:ext cx="2312157" cy="553998"/>
          </a:xfrm>
          <a:prstGeom prst="rect">
            <a:avLst/>
          </a:prstGeom>
        </p:spPr>
        <p:txBody>
          <a:bodyPr wrap="square" lIns="0" tIns="0" rIns="0" bIns="0">
            <a:spAutoFit/>
          </a:bodyPr>
          <a:lstStyle/>
          <a:p>
            <a:pPr>
              <a:defRPr/>
            </a:pPr>
            <a:r>
              <a:rPr lang="en-GB" sz="3600" dirty="0" smtClean="0">
                <a:solidFill>
                  <a:schemeClr val="tx2"/>
                </a:solidFill>
              </a:rPr>
              <a:t>12.345.678</a:t>
            </a:r>
            <a:endParaRPr lang="en-GB" sz="3600" dirty="0">
              <a:solidFill>
                <a:schemeClr val="tx2"/>
              </a:solidFill>
            </a:endParaRPr>
          </a:p>
        </p:txBody>
      </p:sp>
      <p:sp>
        <p:nvSpPr>
          <p:cNvPr id="10" name="Rechteck 18"/>
          <p:cNvSpPr/>
          <p:nvPr/>
        </p:nvSpPr>
        <p:spPr>
          <a:xfrm>
            <a:off x="6517842" y="2277974"/>
            <a:ext cx="1436707" cy="402291"/>
          </a:xfrm>
          <a:prstGeom prst="rect">
            <a:avLst/>
          </a:prstGeom>
        </p:spPr>
        <p:txBody>
          <a:bodyPr wrap="square" lIns="0" tIns="46800" rIns="0" bIns="46800">
            <a:spAutoFit/>
          </a:bodyPr>
          <a:lstStyle/>
          <a:p>
            <a:pPr>
              <a:defRPr/>
            </a:pPr>
            <a:r>
              <a:rPr lang="en-GB" sz="1000" dirty="0" err="1" smtClean="0">
                <a:solidFill>
                  <a:schemeClr val="tx2"/>
                </a:solidFill>
              </a:rPr>
              <a:t>Ut</a:t>
            </a:r>
            <a:r>
              <a:rPr lang="en-GB" sz="1000" dirty="0" smtClean="0">
                <a:solidFill>
                  <a:schemeClr val="tx2"/>
                </a:solidFill>
              </a:rPr>
              <a:t> </a:t>
            </a:r>
            <a:r>
              <a:rPr lang="en-GB" sz="1000" dirty="0" err="1" smtClean="0">
                <a:solidFill>
                  <a:schemeClr val="tx2"/>
                </a:solidFill>
              </a:rPr>
              <a:t>wisi</a:t>
            </a:r>
            <a:r>
              <a:rPr lang="en-GB" sz="1000" dirty="0" smtClean="0">
                <a:solidFill>
                  <a:schemeClr val="tx2"/>
                </a:solidFill>
              </a:rPr>
              <a:t> </a:t>
            </a:r>
            <a:r>
              <a:rPr lang="en-GB" sz="1000" dirty="0" err="1" smtClean="0">
                <a:solidFill>
                  <a:schemeClr val="tx2"/>
                </a:solidFill>
              </a:rPr>
              <a:t>enim</a:t>
            </a:r>
            <a:r>
              <a:rPr lang="en-GB" sz="1000" dirty="0" smtClean="0">
                <a:solidFill>
                  <a:schemeClr val="tx2"/>
                </a:solidFill>
              </a:rPr>
              <a:t> ad minim </a:t>
            </a:r>
            <a:r>
              <a:rPr lang="en-GB" sz="1000" dirty="0" err="1" smtClean="0">
                <a:solidFill>
                  <a:schemeClr val="tx2"/>
                </a:solidFill>
              </a:rPr>
              <a:t>veniam</a:t>
            </a:r>
            <a:r>
              <a:rPr lang="en-GB" sz="1000" dirty="0" smtClean="0">
                <a:solidFill>
                  <a:schemeClr val="tx2"/>
                </a:solidFill>
              </a:rPr>
              <a:t> </a:t>
            </a:r>
            <a:r>
              <a:rPr lang="en-GB" sz="1000" dirty="0" err="1" smtClean="0">
                <a:solidFill>
                  <a:schemeClr val="tx2"/>
                </a:solidFill>
              </a:rPr>
              <a:t>quis</a:t>
            </a:r>
            <a:r>
              <a:rPr lang="en-GB" sz="1000" dirty="0" smtClean="0">
                <a:solidFill>
                  <a:schemeClr val="tx2"/>
                </a:solidFill>
              </a:rPr>
              <a:t>.</a:t>
            </a:r>
            <a:endParaRPr lang="en-GB" sz="1000" dirty="0">
              <a:solidFill>
                <a:schemeClr val="tx2"/>
              </a:solidFill>
            </a:endParaRPr>
          </a:p>
        </p:txBody>
      </p:sp>
      <p:sp>
        <p:nvSpPr>
          <p:cNvPr id="11" name="Rechteck 20"/>
          <p:cNvSpPr/>
          <p:nvPr/>
        </p:nvSpPr>
        <p:spPr>
          <a:xfrm>
            <a:off x="6517842" y="3289364"/>
            <a:ext cx="1436707" cy="402291"/>
          </a:xfrm>
          <a:prstGeom prst="rect">
            <a:avLst/>
          </a:prstGeom>
        </p:spPr>
        <p:txBody>
          <a:bodyPr wrap="square" lIns="0" tIns="46800" rIns="0" bIns="46800">
            <a:spAutoFit/>
          </a:bodyPr>
          <a:lstStyle/>
          <a:p>
            <a:pPr>
              <a:defRPr/>
            </a:pPr>
            <a:r>
              <a:rPr lang="en-GB" sz="1000" dirty="0" err="1" smtClean="0">
                <a:solidFill>
                  <a:schemeClr val="tx2"/>
                </a:solidFill>
              </a:rPr>
              <a:t>Nostrud</a:t>
            </a:r>
            <a:r>
              <a:rPr lang="en-GB" sz="1000" dirty="0" smtClean="0">
                <a:solidFill>
                  <a:schemeClr val="tx2"/>
                </a:solidFill>
              </a:rPr>
              <a:t> exercitation </a:t>
            </a:r>
            <a:r>
              <a:rPr lang="en-GB" sz="1000" dirty="0" err="1" smtClean="0">
                <a:solidFill>
                  <a:schemeClr val="tx2"/>
                </a:solidFill>
              </a:rPr>
              <a:t>ullamcorper</a:t>
            </a:r>
            <a:r>
              <a:rPr lang="en-GB" sz="1000" dirty="0" smtClean="0">
                <a:solidFill>
                  <a:schemeClr val="tx2"/>
                </a:solidFill>
              </a:rPr>
              <a:t> </a:t>
            </a:r>
            <a:r>
              <a:rPr lang="en-GB" sz="1000" dirty="0" err="1" smtClean="0">
                <a:solidFill>
                  <a:schemeClr val="tx2"/>
                </a:solidFill>
              </a:rPr>
              <a:t>suscipit</a:t>
            </a:r>
            <a:endParaRPr lang="en-GB" sz="1000" dirty="0">
              <a:solidFill>
                <a:schemeClr val="tx2"/>
              </a:solidFill>
            </a:endParaRPr>
          </a:p>
        </p:txBody>
      </p:sp>
      <p:cxnSp>
        <p:nvCxnSpPr>
          <p:cNvPr id="12" name="Gerader Verbinder 24"/>
          <p:cNvCxnSpPr/>
          <p:nvPr/>
        </p:nvCxnSpPr>
        <p:spPr>
          <a:xfrm>
            <a:off x="6517842" y="2768045"/>
            <a:ext cx="2312157"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3" name="Rechteck 25"/>
          <p:cNvSpPr/>
          <p:nvPr/>
        </p:nvSpPr>
        <p:spPr>
          <a:xfrm>
            <a:off x="6503212" y="2768045"/>
            <a:ext cx="2304842" cy="648512"/>
          </a:xfrm>
          <a:prstGeom prst="rect">
            <a:avLst/>
          </a:prstGeom>
        </p:spPr>
        <p:txBody>
          <a:bodyPr wrap="square" lIns="0" tIns="46800" rIns="0" bIns="46800">
            <a:spAutoFit/>
          </a:bodyPr>
          <a:lstStyle/>
          <a:p>
            <a:pPr>
              <a:defRPr/>
            </a:pPr>
            <a:r>
              <a:rPr lang="en-GB" sz="3600" dirty="0" smtClean="0">
                <a:solidFill>
                  <a:schemeClr val="tx2"/>
                </a:solidFill>
              </a:rPr>
              <a:t>12,3%</a:t>
            </a:r>
            <a:endParaRPr lang="en-GB" sz="3600" dirty="0">
              <a:solidFill>
                <a:schemeClr val="tx2"/>
              </a:solidFill>
            </a:endParaRPr>
          </a:p>
        </p:txBody>
      </p:sp>
      <p:cxnSp>
        <p:nvCxnSpPr>
          <p:cNvPr id="14" name="Gerader Verbinder 26"/>
          <p:cNvCxnSpPr/>
          <p:nvPr/>
        </p:nvCxnSpPr>
        <p:spPr>
          <a:xfrm>
            <a:off x="6517842" y="3786750"/>
            <a:ext cx="2312157"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hteck 27"/>
          <p:cNvSpPr/>
          <p:nvPr/>
        </p:nvSpPr>
        <p:spPr>
          <a:xfrm>
            <a:off x="6517842" y="4333442"/>
            <a:ext cx="1436707" cy="248402"/>
          </a:xfrm>
          <a:prstGeom prst="rect">
            <a:avLst/>
          </a:prstGeom>
        </p:spPr>
        <p:txBody>
          <a:bodyPr wrap="square" lIns="0" tIns="46800" rIns="0" bIns="46800">
            <a:spAutoFit/>
          </a:bodyPr>
          <a:lstStyle/>
          <a:p>
            <a:pPr>
              <a:defRPr/>
            </a:pPr>
            <a:r>
              <a:rPr lang="en-GB" sz="1000" dirty="0" err="1" smtClean="0">
                <a:solidFill>
                  <a:schemeClr val="tx2"/>
                </a:solidFill>
              </a:rPr>
              <a:t>Lobortis</a:t>
            </a:r>
            <a:r>
              <a:rPr lang="en-GB" sz="1000" dirty="0" smtClean="0">
                <a:solidFill>
                  <a:schemeClr val="tx2"/>
                </a:solidFill>
              </a:rPr>
              <a:t> </a:t>
            </a:r>
            <a:r>
              <a:rPr lang="en-GB" sz="1000" dirty="0" err="1" smtClean="0">
                <a:solidFill>
                  <a:schemeClr val="tx2"/>
                </a:solidFill>
              </a:rPr>
              <a:t>nisl</a:t>
            </a:r>
            <a:r>
              <a:rPr lang="en-GB" sz="1000" dirty="0" smtClean="0">
                <a:solidFill>
                  <a:schemeClr val="tx2"/>
                </a:solidFill>
              </a:rPr>
              <a:t> </a:t>
            </a:r>
            <a:r>
              <a:rPr lang="en-GB" sz="1000" dirty="0" err="1" smtClean="0">
                <a:solidFill>
                  <a:schemeClr val="tx2"/>
                </a:solidFill>
              </a:rPr>
              <a:t>ut</a:t>
            </a:r>
            <a:endParaRPr lang="en-GB" sz="1000" dirty="0">
              <a:solidFill>
                <a:schemeClr val="tx2"/>
              </a:solidFill>
            </a:endParaRPr>
          </a:p>
        </p:txBody>
      </p:sp>
      <p:sp>
        <p:nvSpPr>
          <p:cNvPr id="16" name="Rechteck 28"/>
          <p:cNvSpPr/>
          <p:nvPr/>
        </p:nvSpPr>
        <p:spPr>
          <a:xfrm>
            <a:off x="6517842" y="3786750"/>
            <a:ext cx="2312157" cy="648512"/>
          </a:xfrm>
          <a:prstGeom prst="rect">
            <a:avLst/>
          </a:prstGeom>
        </p:spPr>
        <p:txBody>
          <a:bodyPr wrap="square" lIns="0" tIns="46800" rIns="0" bIns="46800">
            <a:spAutoFit/>
          </a:bodyPr>
          <a:lstStyle/>
          <a:p>
            <a:pPr>
              <a:defRPr/>
            </a:pPr>
            <a:r>
              <a:rPr lang="en-GB" sz="3600" dirty="0" smtClean="0">
                <a:solidFill>
                  <a:schemeClr val="bg2"/>
                </a:solidFill>
              </a:rPr>
              <a:t>€123</a:t>
            </a:r>
            <a:endParaRPr lang="en-GB" sz="3600" dirty="0">
              <a:solidFill>
                <a:schemeClr val="bg2"/>
              </a:solidFill>
            </a:endParaRPr>
          </a:p>
        </p:txBody>
      </p:sp>
    </p:spTree>
    <p:extLst>
      <p:ext uri="{BB962C8B-B14F-4D97-AF65-F5344CB8AC3E}">
        <p14:creationId xmlns:p14="http://schemas.microsoft.com/office/powerpoint/2010/main" val="725910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Duis</a:t>
            </a:r>
            <a:r>
              <a:rPr lang="en-GB" dirty="0"/>
              <a:t> </a:t>
            </a:r>
            <a:r>
              <a:rPr lang="en-GB" dirty="0" err="1"/>
              <a:t>autem</a:t>
            </a:r>
            <a:r>
              <a:rPr lang="en-GB" dirty="0"/>
              <a:t>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r>
              <a:rPr lang="en-GB" dirty="0"/>
              <a:t> in </a:t>
            </a:r>
            <a:r>
              <a:rPr lang="en-GB" dirty="0" err="1"/>
              <a:t>vulputate</a:t>
            </a:r>
            <a:r>
              <a:rPr lang="en-GB" dirty="0"/>
              <a:t> </a:t>
            </a:r>
            <a:br>
              <a:rPr lang="en-GB" dirty="0"/>
            </a:br>
            <a:r>
              <a:rPr lang="en-GB" dirty="0" err="1"/>
              <a:t>velit</a:t>
            </a:r>
            <a:r>
              <a:rPr lang="en-GB" dirty="0"/>
              <a:t> </a:t>
            </a:r>
            <a:r>
              <a:rPr lang="en-GB" dirty="0" err="1"/>
              <a:t>esse</a:t>
            </a:r>
            <a:r>
              <a:rPr lang="en-GB" dirty="0"/>
              <a:t> </a:t>
            </a:r>
            <a:r>
              <a:rPr lang="en-GB" dirty="0" err="1"/>
              <a:t>molestie</a:t>
            </a:r>
            <a:r>
              <a:rPr lang="en-GB" dirty="0"/>
              <a:t> </a:t>
            </a:r>
            <a:r>
              <a:rPr lang="en-GB" dirty="0" err="1"/>
              <a:t>consequat</a:t>
            </a:r>
            <a:endParaRPr lang="en-GB" dirty="0"/>
          </a:p>
        </p:txBody>
      </p:sp>
      <p:sp>
        <p:nvSpPr>
          <p:cNvPr id="3" name="Date Placeholder 2"/>
          <p:cNvSpPr>
            <a:spLocks noGrp="1"/>
          </p:cNvSpPr>
          <p:nvPr>
            <p:ph type="dt" sz="half" idx="10"/>
          </p:nvPr>
        </p:nvSpPr>
        <p:spPr/>
        <p:txBody>
          <a:bodyPr/>
          <a:lstStyle/>
          <a:p>
            <a:fld id="{0A61DCB3-E574-4509-AF36-12C5DA6B8ECF}"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68</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Rechteck 34"/>
          <p:cNvSpPr/>
          <p:nvPr/>
        </p:nvSpPr>
        <p:spPr>
          <a:xfrm>
            <a:off x="882179" y="1697123"/>
            <a:ext cx="4264652" cy="355034"/>
          </a:xfrm>
          <a:prstGeom prst="rect">
            <a:avLst/>
          </a:prstGeom>
        </p:spPr>
        <p:txBody>
          <a:bodyPr wrap="square" lIns="0" tIns="46800" rIns="0" bIns="0">
            <a:spAutoFit/>
          </a:bodyPr>
          <a:lstStyle/>
          <a:p>
            <a:pPr algn="r">
              <a:defRPr/>
            </a:pPr>
            <a:r>
              <a:rPr lang="en-GB" sz="2000" dirty="0" smtClean="0">
                <a:solidFill>
                  <a:schemeClr val="accent1"/>
                </a:solidFill>
              </a:rPr>
              <a:t>12.345.678</a:t>
            </a:r>
            <a:endParaRPr lang="en-GB" sz="2000" dirty="0">
              <a:solidFill>
                <a:schemeClr val="accent1"/>
              </a:solidFill>
            </a:endParaRPr>
          </a:p>
        </p:txBody>
      </p:sp>
      <p:sp>
        <p:nvSpPr>
          <p:cNvPr id="7" name="Rechteck 35"/>
          <p:cNvSpPr/>
          <p:nvPr/>
        </p:nvSpPr>
        <p:spPr>
          <a:xfrm>
            <a:off x="882177" y="1157422"/>
            <a:ext cx="4264653" cy="539700"/>
          </a:xfrm>
          <a:prstGeom prst="rect">
            <a:avLst/>
          </a:prstGeom>
        </p:spPr>
        <p:txBody>
          <a:bodyPr wrap="square" lIns="0" tIns="0" rIns="0" bIns="46800" anchor="b">
            <a:spAutoFit/>
          </a:bodyPr>
          <a:lstStyle/>
          <a:p>
            <a:pPr>
              <a:defRPr/>
            </a:pPr>
            <a:r>
              <a:rPr lang="en-GB" sz="1600" dirty="0" err="1" smtClean="0">
                <a:solidFill>
                  <a:schemeClr val="tx2"/>
                </a:solidFill>
              </a:rPr>
              <a:t>Ut</a:t>
            </a:r>
            <a:r>
              <a:rPr lang="en-GB" sz="1600" dirty="0" smtClean="0">
                <a:solidFill>
                  <a:schemeClr val="tx2"/>
                </a:solidFill>
              </a:rPr>
              <a:t> </a:t>
            </a:r>
            <a:r>
              <a:rPr lang="en-GB" sz="1600" dirty="0" err="1" smtClean="0">
                <a:solidFill>
                  <a:schemeClr val="tx2"/>
                </a:solidFill>
              </a:rPr>
              <a:t>wisi</a:t>
            </a:r>
            <a:r>
              <a:rPr lang="en-GB" sz="1600" dirty="0" smtClean="0">
                <a:solidFill>
                  <a:schemeClr val="tx2"/>
                </a:solidFill>
              </a:rPr>
              <a:t> </a:t>
            </a:r>
            <a:r>
              <a:rPr lang="en-GB" sz="1600" dirty="0" err="1" smtClean="0">
                <a:solidFill>
                  <a:schemeClr val="tx2"/>
                </a:solidFill>
              </a:rPr>
              <a:t>enim</a:t>
            </a:r>
            <a:r>
              <a:rPr lang="en-GB" sz="1600" dirty="0" smtClean="0">
                <a:solidFill>
                  <a:schemeClr val="tx2"/>
                </a:solidFill>
              </a:rPr>
              <a:t> ad minim </a:t>
            </a:r>
            <a:br>
              <a:rPr lang="en-GB" sz="1600" dirty="0" smtClean="0">
                <a:solidFill>
                  <a:schemeClr val="tx2"/>
                </a:solidFill>
              </a:rPr>
            </a:br>
            <a:r>
              <a:rPr lang="en-GB" sz="1600" dirty="0" err="1" smtClean="0">
                <a:solidFill>
                  <a:schemeClr val="tx2"/>
                </a:solidFill>
              </a:rPr>
              <a:t>veniam</a:t>
            </a:r>
            <a:r>
              <a:rPr lang="en-GB" sz="1600" dirty="0" smtClean="0">
                <a:solidFill>
                  <a:schemeClr val="tx2"/>
                </a:solidFill>
              </a:rPr>
              <a:t> </a:t>
            </a:r>
            <a:r>
              <a:rPr lang="en-GB" sz="1600" dirty="0" err="1" smtClean="0">
                <a:solidFill>
                  <a:schemeClr val="tx2"/>
                </a:solidFill>
              </a:rPr>
              <a:t>quis</a:t>
            </a:r>
            <a:r>
              <a:rPr lang="en-GB" sz="1600" dirty="0" smtClean="0">
                <a:solidFill>
                  <a:schemeClr val="tx2"/>
                </a:solidFill>
              </a:rPr>
              <a:t>.</a:t>
            </a:r>
            <a:endParaRPr lang="en-GB" sz="1600" dirty="0">
              <a:solidFill>
                <a:schemeClr val="tx2"/>
              </a:solidFill>
            </a:endParaRPr>
          </a:p>
        </p:txBody>
      </p:sp>
      <p:sp>
        <p:nvSpPr>
          <p:cNvPr id="8" name="Geschweifte Klammer rechts 45"/>
          <p:cNvSpPr/>
          <p:nvPr/>
        </p:nvSpPr>
        <p:spPr>
          <a:xfrm>
            <a:off x="5776077" y="1697122"/>
            <a:ext cx="277978" cy="2532217"/>
          </a:xfrm>
          <a:prstGeom prst="rightBrace">
            <a:avLst>
              <a:gd name="adj1" fmla="val 30182"/>
              <a:gd name="adj2" fmla="val 50000"/>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9" name="Rechteck 51"/>
          <p:cNvSpPr/>
          <p:nvPr/>
        </p:nvSpPr>
        <p:spPr>
          <a:xfrm>
            <a:off x="6246937" y="2698183"/>
            <a:ext cx="2312157" cy="553998"/>
          </a:xfrm>
          <a:prstGeom prst="rect">
            <a:avLst/>
          </a:prstGeom>
        </p:spPr>
        <p:txBody>
          <a:bodyPr wrap="square" lIns="0" tIns="0" rIns="0" bIns="0">
            <a:spAutoFit/>
          </a:bodyPr>
          <a:lstStyle/>
          <a:p>
            <a:pPr>
              <a:defRPr/>
            </a:pPr>
            <a:r>
              <a:rPr lang="en-GB" sz="3600" dirty="0" smtClean="0">
                <a:solidFill>
                  <a:schemeClr val="tx2"/>
                </a:solidFill>
              </a:rPr>
              <a:t>12.345.678</a:t>
            </a:r>
            <a:endParaRPr lang="en-GB" sz="3600" dirty="0">
              <a:solidFill>
                <a:schemeClr val="tx2"/>
              </a:solidFill>
            </a:endParaRPr>
          </a:p>
        </p:txBody>
      </p:sp>
      <p:sp>
        <p:nvSpPr>
          <p:cNvPr id="10" name="Rechteck 52"/>
          <p:cNvSpPr/>
          <p:nvPr/>
        </p:nvSpPr>
        <p:spPr>
          <a:xfrm>
            <a:off x="6246937" y="3252181"/>
            <a:ext cx="2312157" cy="983988"/>
          </a:xfrm>
          <a:prstGeom prst="rect">
            <a:avLst/>
          </a:prstGeom>
        </p:spPr>
        <p:txBody>
          <a:bodyPr wrap="square" lIns="0" tIns="46800" rIns="0" bIns="46800">
            <a:spAutoFit/>
          </a:bodyPr>
          <a:lstStyle/>
          <a:p>
            <a:pPr marL="162000" indent="-162000" defTabSz="270000">
              <a:lnSpc>
                <a:spcPct val="110000"/>
              </a:lnSpc>
              <a:spcAft>
                <a:spcPts val="600"/>
              </a:spcAft>
              <a:buFont typeface="Wingdings" pitchFamily="2" charset="2"/>
              <a:buChar char="§"/>
              <a:defRPr/>
            </a:pPr>
            <a:r>
              <a:rPr lang="en-GB" sz="1200" dirty="0" smtClean="0">
                <a:solidFill>
                  <a:schemeClr val="tx2"/>
                </a:solidFill>
              </a:rPr>
              <a:t>Nam liber </a:t>
            </a:r>
            <a:r>
              <a:rPr lang="en-GB" sz="1200" dirty="0" err="1" smtClean="0">
                <a:solidFill>
                  <a:schemeClr val="tx2"/>
                </a:solidFill>
              </a:rPr>
              <a:t>tempor</a:t>
            </a:r>
            <a:r>
              <a:rPr lang="en-GB" sz="1200" dirty="0" smtClean="0">
                <a:solidFill>
                  <a:schemeClr val="tx2"/>
                </a:solidFill>
              </a:rPr>
              <a:t> </a:t>
            </a:r>
            <a:r>
              <a:rPr lang="en-GB" sz="1200" dirty="0" smtClean="0">
                <a:solidFill>
                  <a:schemeClr val="accent1"/>
                </a:solidFill>
              </a:rPr>
              <a:t>cum </a:t>
            </a:r>
            <a:r>
              <a:rPr lang="en-GB" sz="1200" dirty="0" err="1" smtClean="0">
                <a:solidFill>
                  <a:schemeClr val="accent1"/>
                </a:solidFill>
              </a:rPr>
              <a:t>soluta</a:t>
            </a:r>
            <a:r>
              <a:rPr lang="en-GB" sz="1200" dirty="0" smtClean="0">
                <a:solidFill>
                  <a:schemeClr val="accent1"/>
                </a:solidFill>
              </a:rPr>
              <a:t> </a:t>
            </a:r>
            <a:r>
              <a:rPr lang="en-GB" sz="1200" dirty="0" err="1" smtClean="0">
                <a:solidFill>
                  <a:schemeClr val="tx2"/>
                </a:solidFill>
              </a:rPr>
              <a:t>nobis</a:t>
            </a:r>
            <a:r>
              <a:rPr lang="en-GB" sz="1200" dirty="0" smtClean="0">
                <a:solidFill>
                  <a:schemeClr val="tx2"/>
                </a:solidFill>
              </a:rPr>
              <a:t> </a:t>
            </a:r>
            <a:r>
              <a:rPr lang="en-GB" sz="1200" dirty="0" err="1" smtClean="0">
                <a:solidFill>
                  <a:schemeClr val="tx2"/>
                </a:solidFill>
              </a:rPr>
              <a:t>eleifend</a:t>
            </a:r>
            <a:r>
              <a:rPr lang="en-GB" sz="1200" dirty="0" smtClean="0">
                <a:solidFill>
                  <a:schemeClr val="tx2"/>
                </a:solidFill>
              </a:rPr>
              <a:t>.</a:t>
            </a:r>
          </a:p>
          <a:p>
            <a:pPr marL="162000" indent="-162000" defTabSz="270000">
              <a:lnSpc>
                <a:spcPct val="110000"/>
              </a:lnSpc>
              <a:spcAft>
                <a:spcPts val="600"/>
              </a:spcAft>
              <a:buFont typeface="Wingdings" pitchFamily="2" charset="2"/>
              <a:buChar char="§"/>
              <a:defRPr/>
            </a:pPr>
            <a:r>
              <a:rPr lang="en-GB" sz="1200" dirty="0" smtClean="0">
                <a:solidFill>
                  <a:schemeClr val="tx2"/>
                </a:solidFill>
              </a:rPr>
              <a:t>Option </a:t>
            </a:r>
            <a:r>
              <a:rPr lang="en-GB" sz="1200" dirty="0" err="1" smtClean="0">
                <a:solidFill>
                  <a:schemeClr val="accent1"/>
                </a:solidFill>
              </a:rPr>
              <a:t>congue</a:t>
            </a:r>
            <a:r>
              <a:rPr lang="en-GB" sz="1200" dirty="0" smtClean="0">
                <a:solidFill>
                  <a:schemeClr val="accent1"/>
                </a:solidFill>
              </a:rPr>
              <a:t> nihil </a:t>
            </a:r>
            <a:r>
              <a:rPr lang="en-GB" sz="1200" dirty="0" err="1" smtClean="0">
                <a:solidFill>
                  <a:schemeClr val="accent1"/>
                </a:solidFill>
              </a:rPr>
              <a:t>imperdiet</a:t>
            </a:r>
            <a:r>
              <a:rPr lang="en-GB" sz="1200" dirty="0" smtClean="0">
                <a:solidFill>
                  <a:schemeClr val="accent1"/>
                </a:solidFill>
              </a:rPr>
              <a:t> </a:t>
            </a:r>
            <a:r>
              <a:rPr lang="en-GB" sz="1200" dirty="0" smtClean="0">
                <a:solidFill>
                  <a:schemeClr val="tx2"/>
                </a:solidFill>
              </a:rPr>
              <a:t>doming id quod </a:t>
            </a:r>
            <a:r>
              <a:rPr lang="en-GB" sz="1200" dirty="0" err="1" smtClean="0">
                <a:solidFill>
                  <a:schemeClr val="tx2"/>
                </a:solidFill>
              </a:rPr>
              <a:t>mazim</a:t>
            </a:r>
            <a:r>
              <a:rPr lang="en-GB" sz="1200" dirty="0" smtClean="0">
                <a:solidFill>
                  <a:schemeClr val="tx2"/>
                </a:solidFill>
              </a:rPr>
              <a:t>.</a:t>
            </a:r>
            <a:endParaRPr lang="en-GB" sz="1200" dirty="0">
              <a:solidFill>
                <a:schemeClr val="tx2"/>
              </a:solidFill>
            </a:endParaRPr>
          </a:p>
        </p:txBody>
      </p:sp>
      <p:cxnSp>
        <p:nvCxnSpPr>
          <p:cNvPr id="11" name="Gerader Verbinder 54"/>
          <p:cNvCxnSpPr/>
          <p:nvPr/>
        </p:nvCxnSpPr>
        <p:spPr>
          <a:xfrm>
            <a:off x="882178" y="1697123"/>
            <a:ext cx="426465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2" name="Rechteck 55"/>
          <p:cNvSpPr/>
          <p:nvPr/>
        </p:nvSpPr>
        <p:spPr>
          <a:xfrm>
            <a:off x="882179" y="2975183"/>
            <a:ext cx="4264652" cy="355034"/>
          </a:xfrm>
          <a:prstGeom prst="rect">
            <a:avLst/>
          </a:prstGeom>
        </p:spPr>
        <p:txBody>
          <a:bodyPr wrap="square" lIns="0" tIns="46800" rIns="0" bIns="0">
            <a:spAutoFit/>
          </a:bodyPr>
          <a:lstStyle/>
          <a:p>
            <a:pPr algn="r">
              <a:defRPr/>
            </a:pPr>
            <a:r>
              <a:rPr lang="en-GB" sz="2000" dirty="0" smtClean="0">
                <a:solidFill>
                  <a:schemeClr val="accent1"/>
                </a:solidFill>
              </a:rPr>
              <a:t>12,34%</a:t>
            </a:r>
            <a:endParaRPr lang="en-GB" sz="2000" dirty="0">
              <a:solidFill>
                <a:schemeClr val="accent1"/>
              </a:solidFill>
            </a:endParaRPr>
          </a:p>
        </p:txBody>
      </p:sp>
      <p:sp>
        <p:nvSpPr>
          <p:cNvPr id="13" name="Rechteck 56"/>
          <p:cNvSpPr/>
          <p:nvPr/>
        </p:nvSpPr>
        <p:spPr>
          <a:xfrm>
            <a:off x="882177" y="2435482"/>
            <a:ext cx="4264653" cy="539700"/>
          </a:xfrm>
          <a:prstGeom prst="rect">
            <a:avLst/>
          </a:prstGeom>
        </p:spPr>
        <p:txBody>
          <a:bodyPr wrap="square" lIns="0" tIns="0" rIns="0" bIns="46800" anchor="b">
            <a:spAutoFit/>
          </a:bodyPr>
          <a:lstStyle/>
          <a:p>
            <a:pPr>
              <a:defRPr/>
            </a:pPr>
            <a:r>
              <a:rPr lang="en-GB" sz="1600" dirty="0" smtClean="0">
                <a:solidFill>
                  <a:schemeClr val="tx2"/>
                </a:solidFill>
              </a:rPr>
              <a:t>At </a:t>
            </a:r>
            <a:r>
              <a:rPr lang="en-GB" sz="1600" dirty="0" err="1" smtClean="0">
                <a:solidFill>
                  <a:schemeClr val="tx2"/>
                </a:solidFill>
              </a:rPr>
              <a:t>vero</a:t>
            </a:r>
            <a:r>
              <a:rPr lang="en-GB" sz="1600" dirty="0" smtClean="0">
                <a:solidFill>
                  <a:schemeClr val="tx2"/>
                </a:solidFill>
              </a:rPr>
              <a:t> </a:t>
            </a:r>
            <a:r>
              <a:rPr lang="en-GB" sz="1600" dirty="0" err="1" smtClean="0">
                <a:solidFill>
                  <a:schemeClr val="tx2"/>
                </a:solidFill>
              </a:rPr>
              <a:t>eros</a:t>
            </a:r>
            <a:r>
              <a:rPr lang="en-GB" sz="1600" dirty="0" smtClean="0">
                <a:solidFill>
                  <a:schemeClr val="tx2"/>
                </a:solidFill>
              </a:rPr>
              <a:t> et </a:t>
            </a:r>
            <a:r>
              <a:rPr lang="en-GB" sz="1600" dirty="0" err="1" smtClean="0">
                <a:solidFill>
                  <a:schemeClr val="tx2"/>
                </a:solidFill>
              </a:rPr>
              <a:t>accumsan</a:t>
            </a:r>
            <a:r>
              <a:rPr lang="en-GB" sz="1600" dirty="0" smtClean="0">
                <a:solidFill>
                  <a:schemeClr val="tx2"/>
                </a:solidFill>
              </a:rPr>
              <a:t> et </a:t>
            </a:r>
            <a:r>
              <a:rPr lang="en-GB" sz="1600" dirty="0" err="1" smtClean="0">
                <a:solidFill>
                  <a:schemeClr val="tx2"/>
                </a:solidFill>
              </a:rPr>
              <a:t>iusto</a:t>
            </a:r>
            <a:r>
              <a:rPr lang="en-GB" sz="1600" dirty="0" smtClean="0">
                <a:solidFill>
                  <a:schemeClr val="tx2"/>
                </a:solidFill>
              </a:rPr>
              <a:t> </a:t>
            </a:r>
            <a:r>
              <a:rPr lang="en-GB" sz="1600" dirty="0" err="1" smtClean="0">
                <a:solidFill>
                  <a:schemeClr val="tx2"/>
                </a:solidFill>
              </a:rPr>
              <a:t>odio</a:t>
            </a:r>
            <a:r>
              <a:rPr lang="en-GB" sz="1600" dirty="0" smtClean="0">
                <a:solidFill>
                  <a:schemeClr val="tx2"/>
                </a:solidFill>
              </a:rPr>
              <a:t> </a:t>
            </a:r>
            <a:r>
              <a:rPr lang="en-GB" sz="1600" dirty="0" err="1" smtClean="0">
                <a:solidFill>
                  <a:schemeClr val="tx2"/>
                </a:solidFill>
              </a:rPr>
              <a:t>dignissim</a:t>
            </a:r>
            <a:r>
              <a:rPr lang="en-GB" sz="1600" dirty="0" smtClean="0">
                <a:solidFill>
                  <a:schemeClr val="tx2"/>
                </a:solidFill>
              </a:rPr>
              <a:t> qui </a:t>
            </a:r>
            <a:r>
              <a:rPr lang="en-GB" sz="1600" dirty="0" err="1" smtClean="0">
                <a:solidFill>
                  <a:schemeClr val="tx2"/>
                </a:solidFill>
              </a:rPr>
              <a:t>blandit</a:t>
            </a:r>
            <a:r>
              <a:rPr lang="en-GB" sz="1600" dirty="0" smtClean="0">
                <a:solidFill>
                  <a:schemeClr val="tx2"/>
                </a:solidFill>
              </a:rPr>
              <a:t> </a:t>
            </a:r>
            <a:r>
              <a:rPr lang="en-GB" sz="1600" dirty="0" err="1" smtClean="0">
                <a:solidFill>
                  <a:schemeClr val="tx2"/>
                </a:solidFill>
              </a:rPr>
              <a:t>praesent</a:t>
            </a:r>
            <a:r>
              <a:rPr lang="en-GB" sz="1600" dirty="0" smtClean="0">
                <a:solidFill>
                  <a:schemeClr val="tx2"/>
                </a:solidFill>
              </a:rPr>
              <a:t> </a:t>
            </a:r>
            <a:r>
              <a:rPr lang="en-GB" sz="1600" dirty="0" err="1" smtClean="0">
                <a:solidFill>
                  <a:schemeClr val="tx2"/>
                </a:solidFill>
              </a:rPr>
              <a:t>luptatum</a:t>
            </a:r>
            <a:r>
              <a:rPr lang="en-GB" sz="1600" dirty="0" smtClean="0">
                <a:solidFill>
                  <a:schemeClr val="tx2"/>
                </a:solidFill>
              </a:rPr>
              <a:t>.</a:t>
            </a:r>
            <a:endParaRPr lang="en-GB" sz="1600" dirty="0">
              <a:solidFill>
                <a:schemeClr val="tx2"/>
              </a:solidFill>
            </a:endParaRPr>
          </a:p>
        </p:txBody>
      </p:sp>
      <p:cxnSp>
        <p:nvCxnSpPr>
          <p:cNvPr id="14" name="Gerader Verbinder 57"/>
          <p:cNvCxnSpPr/>
          <p:nvPr/>
        </p:nvCxnSpPr>
        <p:spPr>
          <a:xfrm>
            <a:off x="882178" y="2975183"/>
            <a:ext cx="426465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5" name="Rechteck 58"/>
          <p:cNvSpPr/>
          <p:nvPr/>
        </p:nvSpPr>
        <p:spPr>
          <a:xfrm>
            <a:off x="882179" y="4229340"/>
            <a:ext cx="4264652" cy="355034"/>
          </a:xfrm>
          <a:prstGeom prst="rect">
            <a:avLst/>
          </a:prstGeom>
        </p:spPr>
        <p:txBody>
          <a:bodyPr wrap="square" lIns="0" tIns="46800" rIns="0" bIns="0">
            <a:spAutoFit/>
          </a:bodyPr>
          <a:lstStyle/>
          <a:p>
            <a:pPr algn="r">
              <a:defRPr/>
            </a:pPr>
            <a:r>
              <a:rPr lang="en-GB" sz="2000" dirty="0" smtClean="0">
                <a:solidFill>
                  <a:schemeClr val="accent1"/>
                </a:solidFill>
              </a:rPr>
              <a:t>€123,45</a:t>
            </a:r>
            <a:endParaRPr lang="en-GB" sz="2000" dirty="0">
              <a:solidFill>
                <a:schemeClr val="accent1"/>
              </a:solidFill>
            </a:endParaRPr>
          </a:p>
        </p:txBody>
      </p:sp>
      <p:sp>
        <p:nvSpPr>
          <p:cNvPr id="16" name="Rechteck 59"/>
          <p:cNvSpPr/>
          <p:nvPr/>
        </p:nvSpPr>
        <p:spPr>
          <a:xfrm>
            <a:off x="882177" y="3689639"/>
            <a:ext cx="4264653" cy="539700"/>
          </a:xfrm>
          <a:prstGeom prst="rect">
            <a:avLst/>
          </a:prstGeom>
        </p:spPr>
        <p:txBody>
          <a:bodyPr wrap="square" lIns="0" tIns="0" rIns="0" bIns="46800" anchor="b">
            <a:spAutoFit/>
          </a:bodyPr>
          <a:lstStyle/>
          <a:p>
            <a:pPr>
              <a:defRPr/>
            </a:pPr>
            <a:r>
              <a:rPr lang="en-GB" sz="1600" dirty="0" smtClean="0">
                <a:solidFill>
                  <a:schemeClr val="tx2"/>
                </a:solidFill>
              </a:rPr>
              <a:t>Quod </a:t>
            </a:r>
            <a:r>
              <a:rPr lang="en-GB" sz="1600" dirty="0" err="1" smtClean="0">
                <a:solidFill>
                  <a:schemeClr val="tx2"/>
                </a:solidFill>
              </a:rPr>
              <a:t>mazim</a:t>
            </a:r>
            <a:r>
              <a:rPr lang="en-GB" sz="1600" dirty="0" smtClean="0">
                <a:solidFill>
                  <a:schemeClr val="tx2"/>
                </a:solidFill>
              </a:rPr>
              <a:t> </a:t>
            </a:r>
            <a:r>
              <a:rPr lang="en-GB" sz="1600" dirty="0" err="1" smtClean="0">
                <a:solidFill>
                  <a:schemeClr val="tx2"/>
                </a:solidFill>
              </a:rPr>
              <a:t>placerat</a:t>
            </a:r>
            <a:r>
              <a:rPr lang="en-GB" sz="1600" dirty="0" smtClean="0">
                <a:solidFill>
                  <a:schemeClr val="tx2"/>
                </a:solidFill>
              </a:rPr>
              <a:t> facer </a:t>
            </a:r>
            <a:br>
              <a:rPr lang="en-GB" sz="1600" dirty="0" smtClean="0">
                <a:solidFill>
                  <a:schemeClr val="tx2"/>
                </a:solidFill>
              </a:rPr>
            </a:br>
            <a:r>
              <a:rPr lang="en-GB" sz="1600" dirty="0" err="1" smtClean="0">
                <a:solidFill>
                  <a:schemeClr val="tx2"/>
                </a:solidFill>
              </a:rPr>
              <a:t>possim</a:t>
            </a:r>
            <a:r>
              <a:rPr lang="en-GB" sz="1600" dirty="0" smtClean="0">
                <a:solidFill>
                  <a:schemeClr val="tx2"/>
                </a:solidFill>
              </a:rPr>
              <a:t> </a:t>
            </a:r>
            <a:r>
              <a:rPr lang="en-GB" sz="1600" dirty="0" err="1" smtClean="0">
                <a:solidFill>
                  <a:schemeClr val="tx2"/>
                </a:solidFill>
              </a:rPr>
              <a:t>assum</a:t>
            </a:r>
            <a:r>
              <a:rPr lang="en-GB" sz="1600" dirty="0" smtClean="0">
                <a:solidFill>
                  <a:schemeClr val="tx2"/>
                </a:solidFill>
              </a:rPr>
              <a:t>.</a:t>
            </a:r>
            <a:endParaRPr lang="en-GB" sz="1600" dirty="0">
              <a:solidFill>
                <a:schemeClr val="tx2"/>
              </a:solidFill>
            </a:endParaRPr>
          </a:p>
        </p:txBody>
      </p:sp>
      <p:cxnSp>
        <p:nvCxnSpPr>
          <p:cNvPr id="17" name="Gerader Verbinder 60"/>
          <p:cNvCxnSpPr/>
          <p:nvPr/>
        </p:nvCxnSpPr>
        <p:spPr>
          <a:xfrm>
            <a:off x="882178" y="4229340"/>
            <a:ext cx="4264652"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8" name="Textfeld 61"/>
          <p:cNvSpPr txBox="1"/>
          <p:nvPr/>
        </p:nvSpPr>
        <p:spPr>
          <a:xfrm>
            <a:off x="290170" y="1027336"/>
            <a:ext cx="461665" cy="914096"/>
          </a:xfrm>
          <a:prstGeom prst="rect">
            <a:avLst/>
          </a:prstGeom>
          <a:noFill/>
          <a:effectLst/>
        </p:spPr>
        <p:txBody>
          <a:bodyPr wrap="none" lIns="0" tIns="0" rIns="0" bIns="0" rtlCol="0">
            <a:spAutoFit/>
          </a:bodyPr>
          <a:lstStyle/>
          <a:p>
            <a:pPr>
              <a:lnSpc>
                <a:spcPct val="110000"/>
              </a:lnSpc>
            </a:pPr>
            <a:r>
              <a:rPr lang="en-GB" sz="5400" dirty="0" smtClean="0">
                <a:solidFill>
                  <a:schemeClr val="accent1"/>
                </a:solidFill>
              </a:rPr>
              <a:t>A</a:t>
            </a:r>
          </a:p>
        </p:txBody>
      </p:sp>
      <p:sp>
        <p:nvSpPr>
          <p:cNvPr id="19" name="Textfeld 62"/>
          <p:cNvSpPr txBox="1"/>
          <p:nvPr/>
        </p:nvSpPr>
        <p:spPr>
          <a:xfrm>
            <a:off x="290170" y="2295960"/>
            <a:ext cx="461665" cy="914096"/>
          </a:xfrm>
          <a:prstGeom prst="rect">
            <a:avLst/>
          </a:prstGeom>
          <a:noFill/>
          <a:effectLst/>
        </p:spPr>
        <p:txBody>
          <a:bodyPr wrap="none" lIns="0" tIns="0" rIns="0" bIns="0" rtlCol="0">
            <a:spAutoFit/>
          </a:bodyPr>
          <a:lstStyle/>
          <a:p>
            <a:pPr>
              <a:lnSpc>
                <a:spcPct val="110000"/>
              </a:lnSpc>
            </a:pPr>
            <a:r>
              <a:rPr lang="en-GB" sz="5400" dirty="0" smtClean="0">
                <a:solidFill>
                  <a:schemeClr val="accent1"/>
                </a:solidFill>
              </a:rPr>
              <a:t>B</a:t>
            </a:r>
          </a:p>
        </p:txBody>
      </p:sp>
      <p:sp>
        <p:nvSpPr>
          <p:cNvPr id="20" name="Textfeld 63"/>
          <p:cNvSpPr txBox="1"/>
          <p:nvPr/>
        </p:nvSpPr>
        <p:spPr>
          <a:xfrm>
            <a:off x="290170" y="3548163"/>
            <a:ext cx="500137" cy="914096"/>
          </a:xfrm>
          <a:prstGeom prst="rect">
            <a:avLst/>
          </a:prstGeom>
          <a:noFill/>
          <a:effectLst/>
        </p:spPr>
        <p:txBody>
          <a:bodyPr wrap="none" lIns="0" tIns="0" rIns="0" bIns="0" rtlCol="0">
            <a:spAutoFit/>
          </a:bodyPr>
          <a:lstStyle/>
          <a:p>
            <a:pPr>
              <a:lnSpc>
                <a:spcPct val="110000"/>
              </a:lnSpc>
            </a:pPr>
            <a:r>
              <a:rPr lang="en-GB" sz="5400" dirty="0" smtClean="0">
                <a:solidFill>
                  <a:schemeClr val="accent1"/>
                </a:solidFill>
              </a:rPr>
              <a:t>C</a:t>
            </a:r>
          </a:p>
        </p:txBody>
      </p:sp>
    </p:spTree>
    <p:extLst>
      <p:ext uri="{BB962C8B-B14F-4D97-AF65-F5344CB8AC3E}">
        <p14:creationId xmlns:p14="http://schemas.microsoft.com/office/powerpoint/2010/main" val="2880587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At </a:t>
            </a:r>
            <a:r>
              <a:rPr lang="en-GB" dirty="0" err="1"/>
              <a:t>vero</a:t>
            </a:r>
            <a:r>
              <a:rPr lang="en-GB" dirty="0"/>
              <a:t> </a:t>
            </a:r>
            <a:r>
              <a:rPr lang="en-GB" dirty="0" err="1"/>
              <a:t>eos</a:t>
            </a:r>
            <a:r>
              <a:rPr lang="en-GB" dirty="0"/>
              <a:t> et </a:t>
            </a:r>
            <a:r>
              <a:rPr lang="en-GB" dirty="0" err="1"/>
              <a:t>accusam</a:t>
            </a:r>
            <a:r>
              <a:rPr lang="en-GB" dirty="0"/>
              <a:t> et </a:t>
            </a:r>
            <a:r>
              <a:rPr lang="en-GB" dirty="0" err="1"/>
              <a:t>justo</a:t>
            </a:r>
            <a:r>
              <a:rPr lang="en-GB" dirty="0"/>
              <a:t> duo </a:t>
            </a:r>
            <a:br>
              <a:rPr lang="en-GB" dirty="0"/>
            </a:br>
            <a:r>
              <a:rPr lang="en-GB" dirty="0" err="1"/>
              <a:t>dolores</a:t>
            </a:r>
            <a:r>
              <a:rPr lang="en-GB" dirty="0"/>
              <a:t> et </a:t>
            </a:r>
            <a:r>
              <a:rPr lang="en-GB" dirty="0" err="1"/>
              <a:t>ea</a:t>
            </a:r>
            <a:r>
              <a:rPr lang="en-GB" dirty="0"/>
              <a:t> </a:t>
            </a:r>
            <a:r>
              <a:rPr lang="en-GB" dirty="0" err="1"/>
              <a:t>rebum</a:t>
            </a:r>
            <a:r>
              <a:rPr lang="en-GB" dirty="0"/>
              <a:t>.</a:t>
            </a:r>
          </a:p>
        </p:txBody>
      </p:sp>
      <p:sp>
        <p:nvSpPr>
          <p:cNvPr id="3" name="Date Placeholder 2"/>
          <p:cNvSpPr>
            <a:spLocks noGrp="1"/>
          </p:cNvSpPr>
          <p:nvPr>
            <p:ph type="dt" sz="half" idx="10"/>
          </p:nvPr>
        </p:nvSpPr>
        <p:spPr/>
        <p:txBody>
          <a:bodyPr/>
          <a:lstStyle/>
          <a:p>
            <a:fld id="{6E7CB7A8-AEBB-40C9-9027-65B50391792D}"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69</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Rechteck 79"/>
          <p:cNvSpPr/>
          <p:nvPr/>
        </p:nvSpPr>
        <p:spPr>
          <a:xfrm>
            <a:off x="7146000" y="1523128"/>
            <a:ext cx="318579" cy="318578"/>
          </a:xfrm>
          <a:prstGeom prst="rect">
            <a:avLst/>
          </a:prstGeom>
          <a:solidFill>
            <a:schemeClr val="accent1"/>
          </a:solid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600" dirty="0" smtClean="0">
                <a:solidFill>
                  <a:schemeClr val="bg1"/>
                </a:solidFill>
              </a:rPr>
              <a:t>D</a:t>
            </a:r>
          </a:p>
        </p:txBody>
      </p:sp>
      <p:sp>
        <p:nvSpPr>
          <p:cNvPr id="7" name="Rechteck 87"/>
          <p:cNvSpPr/>
          <p:nvPr/>
        </p:nvSpPr>
        <p:spPr>
          <a:xfrm>
            <a:off x="6827421" y="1523128"/>
            <a:ext cx="318579" cy="318578"/>
          </a:xfrm>
          <a:prstGeom prst="rect">
            <a:avLst/>
          </a:prstGeom>
          <a:solidFill>
            <a:schemeClr val="bg1">
              <a:lumMod val="75000"/>
            </a:schemeClr>
          </a:solid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600" dirty="0" smtClean="0">
                <a:solidFill>
                  <a:schemeClr val="bg1">
                    <a:lumMod val="95000"/>
                  </a:schemeClr>
                </a:solidFill>
              </a:rPr>
              <a:t>C</a:t>
            </a:r>
          </a:p>
        </p:txBody>
      </p:sp>
      <p:sp>
        <p:nvSpPr>
          <p:cNvPr id="8" name="Rechteck 88"/>
          <p:cNvSpPr/>
          <p:nvPr/>
        </p:nvSpPr>
        <p:spPr>
          <a:xfrm>
            <a:off x="7146000" y="1206000"/>
            <a:ext cx="318579" cy="318578"/>
          </a:xfrm>
          <a:prstGeom prst="rect">
            <a:avLst/>
          </a:prstGeom>
          <a:solidFill>
            <a:schemeClr val="bg1">
              <a:lumMod val="75000"/>
            </a:schemeClr>
          </a:solid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600" dirty="0" smtClean="0">
                <a:solidFill>
                  <a:schemeClr val="bg1">
                    <a:lumMod val="95000"/>
                  </a:schemeClr>
                </a:solidFill>
              </a:rPr>
              <a:t>B</a:t>
            </a:r>
          </a:p>
        </p:txBody>
      </p:sp>
      <p:sp>
        <p:nvSpPr>
          <p:cNvPr id="9" name="Rechteck 89"/>
          <p:cNvSpPr/>
          <p:nvPr/>
        </p:nvSpPr>
        <p:spPr>
          <a:xfrm>
            <a:off x="6827421" y="1206000"/>
            <a:ext cx="318579" cy="318578"/>
          </a:xfrm>
          <a:prstGeom prst="rect">
            <a:avLst/>
          </a:prstGeom>
          <a:solidFill>
            <a:schemeClr val="bg1">
              <a:lumMod val="75000"/>
            </a:schemeClr>
          </a:solidFill>
          <a:ln w="12700">
            <a:solidFill>
              <a:srgbClr val="F2F2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GB" sz="1600" dirty="0" smtClean="0">
                <a:solidFill>
                  <a:schemeClr val="bg1">
                    <a:lumMod val="95000"/>
                  </a:schemeClr>
                </a:solidFill>
              </a:rPr>
              <a:t>A</a:t>
            </a:r>
          </a:p>
        </p:txBody>
      </p:sp>
      <p:sp>
        <p:nvSpPr>
          <p:cNvPr id="10" name="Inhaltsplatzhalter 70"/>
          <p:cNvSpPr txBox="1">
            <a:spLocks/>
          </p:cNvSpPr>
          <p:nvPr/>
        </p:nvSpPr>
        <p:spPr>
          <a:xfrm>
            <a:off x="306000" y="1206000"/>
            <a:ext cx="5668080" cy="2363724"/>
          </a:xfrm>
          <a:prstGeom prst="rect">
            <a:avLst/>
          </a:prstGeom>
        </p:spPr>
        <p:txBody>
          <a:bodyPr>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98000" indent="-198000"/>
            <a:r>
              <a:rPr lang="en-GB" smtClean="0"/>
              <a:t>Lorem </a:t>
            </a:r>
            <a:r>
              <a:rPr lang="en-GB" smtClean="0">
                <a:solidFill>
                  <a:schemeClr val="accent1"/>
                </a:solidFill>
              </a:rPr>
              <a:t>ipsum dolor sit amet</a:t>
            </a:r>
            <a:r>
              <a:rPr lang="en-GB" smtClean="0"/>
              <a:t>, consetetur sadipscing elitr, sed diam nonumy eirmod tempor invidunt ut labore et dolore magna aliquyam erat, sed diam voluptua.</a:t>
            </a:r>
          </a:p>
          <a:p>
            <a:pPr marL="198000" indent="-198000"/>
            <a:r>
              <a:rPr lang="en-GB" smtClean="0"/>
              <a:t>At vero eos et accusam </a:t>
            </a:r>
            <a:r>
              <a:rPr lang="en-GB" smtClean="0">
                <a:solidFill>
                  <a:schemeClr val="accent1"/>
                </a:solidFill>
              </a:rPr>
              <a:t>et justo duo dolores </a:t>
            </a:r>
            <a:r>
              <a:rPr lang="en-GB" smtClean="0"/>
              <a:t>et ea rebum.</a:t>
            </a:r>
          </a:p>
          <a:p>
            <a:pPr marL="198000" indent="-198000"/>
            <a:r>
              <a:rPr lang="en-GB" smtClean="0"/>
              <a:t>Stet clita kasd gubergren, no sea takimata sanctus est Lorem ipsum dolor sit amet.</a:t>
            </a:r>
          </a:p>
          <a:p>
            <a:pPr marL="198000" indent="-198000"/>
            <a:r>
              <a:rPr lang="en-GB" smtClean="0"/>
              <a:t>Lorem </a:t>
            </a:r>
            <a:r>
              <a:rPr lang="en-GB" smtClean="0">
                <a:solidFill>
                  <a:schemeClr val="accent1"/>
                </a:solidFill>
              </a:rPr>
              <a:t>ipsum dolor sit </a:t>
            </a:r>
            <a:r>
              <a:rPr lang="en-GB" smtClean="0"/>
              <a:t>amet, consetetur sadipscing elitr, sed diam nonumy eirmod tempor invidunt ut labore et </a:t>
            </a:r>
            <a:r>
              <a:rPr lang="en-GB" smtClean="0">
                <a:solidFill>
                  <a:schemeClr val="accent1"/>
                </a:solidFill>
              </a:rPr>
              <a:t>dolore magna </a:t>
            </a:r>
            <a:r>
              <a:rPr lang="en-GB" smtClean="0"/>
              <a:t>aliquyam erat, sed diam voluptua.</a:t>
            </a:r>
            <a:endParaRPr lang="en-GB" dirty="0"/>
          </a:p>
        </p:txBody>
      </p:sp>
      <p:sp>
        <p:nvSpPr>
          <p:cNvPr id="11" name="Rechteck 72"/>
          <p:cNvSpPr/>
          <p:nvPr/>
        </p:nvSpPr>
        <p:spPr>
          <a:xfrm>
            <a:off x="6831695" y="2524620"/>
            <a:ext cx="2005620" cy="2121122"/>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1200" dirty="0" smtClean="0">
                <a:solidFill>
                  <a:schemeClr val="bg1"/>
                </a:solidFill>
              </a:rPr>
              <a:t>Nam liber </a:t>
            </a:r>
            <a:r>
              <a:rPr lang="en-GB" sz="1200" dirty="0" err="1" smtClean="0">
                <a:solidFill>
                  <a:schemeClr val="bg1"/>
                </a:solidFill>
              </a:rPr>
              <a:t>tempor</a:t>
            </a:r>
            <a:r>
              <a:rPr lang="en-GB" sz="1200" dirty="0" smtClean="0">
                <a:solidFill>
                  <a:schemeClr val="bg1"/>
                </a:solidFill>
              </a:rPr>
              <a:t> cum </a:t>
            </a:r>
            <a:r>
              <a:rPr lang="en-GB" sz="1200" dirty="0" err="1" smtClean="0">
                <a:solidFill>
                  <a:schemeClr val="bg1"/>
                </a:solidFill>
              </a:rPr>
              <a:t>soluta</a:t>
            </a:r>
            <a:r>
              <a:rPr lang="en-GB" sz="1200" dirty="0" smtClean="0">
                <a:solidFill>
                  <a:schemeClr val="bg1"/>
                </a:solidFill>
              </a:rPr>
              <a:t> </a:t>
            </a:r>
            <a:r>
              <a:rPr lang="en-GB" sz="1200" dirty="0" err="1" smtClean="0">
                <a:solidFill>
                  <a:schemeClr val="bg1"/>
                </a:solidFill>
              </a:rPr>
              <a:t>nobis</a:t>
            </a:r>
            <a:r>
              <a:rPr lang="en-GB" sz="1200" dirty="0" smtClean="0">
                <a:solidFill>
                  <a:schemeClr val="bg1"/>
                </a:solidFill>
              </a:rPr>
              <a:t> </a:t>
            </a:r>
            <a:r>
              <a:rPr lang="en-GB" sz="1200" dirty="0" err="1" smtClean="0">
                <a:solidFill>
                  <a:schemeClr val="bg1"/>
                </a:solidFill>
              </a:rPr>
              <a:t>eleifend</a:t>
            </a:r>
            <a:r>
              <a:rPr lang="en-GB" sz="1200" dirty="0" smtClean="0">
                <a:solidFill>
                  <a:schemeClr val="bg1"/>
                </a:solidFill>
              </a:rPr>
              <a:t> option </a:t>
            </a:r>
            <a:r>
              <a:rPr lang="en-GB" sz="1200" dirty="0" err="1" smtClean="0">
                <a:solidFill>
                  <a:schemeClr val="bg1"/>
                </a:solidFill>
              </a:rPr>
              <a:t>congue</a:t>
            </a:r>
            <a:r>
              <a:rPr lang="en-GB" sz="1200" dirty="0" smtClean="0">
                <a:solidFill>
                  <a:schemeClr val="bg1"/>
                </a:solidFill>
              </a:rPr>
              <a:t> nihil </a:t>
            </a:r>
            <a:r>
              <a:rPr lang="en-GB" sz="1200" dirty="0" err="1" smtClean="0">
                <a:solidFill>
                  <a:schemeClr val="bg1"/>
                </a:solidFill>
              </a:rPr>
              <a:t>imperdiet</a:t>
            </a:r>
            <a:r>
              <a:rPr lang="en-GB" sz="1200" dirty="0" smtClean="0">
                <a:solidFill>
                  <a:schemeClr val="bg1"/>
                </a:solidFill>
              </a:rPr>
              <a:t> doming id quod </a:t>
            </a:r>
            <a:r>
              <a:rPr lang="en-GB" sz="1200" dirty="0" err="1" smtClean="0">
                <a:solidFill>
                  <a:schemeClr val="bg1"/>
                </a:solidFill>
              </a:rPr>
              <a:t>mazim</a:t>
            </a:r>
            <a:r>
              <a:rPr lang="en-GB" sz="1200" dirty="0" smtClean="0">
                <a:solidFill>
                  <a:schemeClr val="bg1"/>
                </a:solidFill>
              </a:rPr>
              <a:t> </a:t>
            </a:r>
            <a:r>
              <a:rPr lang="en-GB" sz="1200" dirty="0" err="1" smtClean="0">
                <a:solidFill>
                  <a:schemeClr val="bg1"/>
                </a:solidFill>
              </a:rPr>
              <a:t>placerat</a:t>
            </a:r>
            <a:r>
              <a:rPr lang="en-GB" sz="1200" dirty="0" smtClean="0">
                <a:solidFill>
                  <a:schemeClr val="bg1"/>
                </a:solidFill>
              </a:rPr>
              <a:t> facer </a:t>
            </a:r>
            <a:r>
              <a:rPr lang="en-GB" sz="1200" dirty="0" err="1" smtClean="0">
                <a:solidFill>
                  <a:schemeClr val="bg1"/>
                </a:solidFill>
              </a:rPr>
              <a:t>possim</a:t>
            </a:r>
            <a:r>
              <a:rPr lang="en-GB" sz="1200" dirty="0" smtClean="0">
                <a:solidFill>
                  <a:schemeClr val="bg1"/>
                </a:solidFill>
              </a:rPr>
              <a:t> </a:t>
            </a:r>
            <a:r>
              <a:rPr lang="en-GB" sz="1200" dirty="0" err="1" smtClean="0">
                <a:solidFill>
                  <a:schemeClr val="bg1"/>
                </a:solidFill>
              </a:rPr>
              <a:t>assum</a:t>
            </a:r>
            <a:r>
              <a:rPr lang="en-GB" sz="1200" dirty="0" smtClean="0">
                <a:solidFill>
                  <a:schemeClr val="bg1"/>
                </a:solidFill>
              </a:rPr>
              <a:t>.</a:t>
            </a:r>
          </a:p>
          <a:p>
            <a:endParaRPr lang="en-GB" sz="1200" dirty="0" smtClean="0">
              <a:solidFill>
                <a:schemeClr val="bg1"/>
              </a:solidFill>
            </a:endParaRPr>
          </a:p>
          <a:p>
            <a:r>
              <a:rPr lang="en-GB" sz="2400" dirty="0" smtClean="0">
                <a:solidFill>
                  <a:schemeClr val="accent1">
                    <a:lumMod val="60000"/>
                    <a:lumOff val="40000"/>
                  </a:schemeClr>
                </a:solidFill>
              </a:rPr>
              <a:t>Lorem ipsum </a:t>
            </a:r>
            <a:r>
              <a:rPr lang="en-GB" sz="2400" dirty="0" err="1" smtClean="0">
                <a:solidFill>
                  <a:schemeClr val="accent1">
                    <a:lumMod val="60000"/>
                    <a:lumOff val="40000"/>
                  </a:schemeClr>
                </a:solidFill>
              </a:rPr>
              <a:t>dolor</a:t>
            </a:r>
            <a:endParaRPr lang="en-GB" sz="2400" dirty="0" smtClean="0">
              <a:solidFill>
                <a:schemeClr val="accent1">
                  <a:lumMod val="60000"/>
                  <a:lumOff val="40000"/>
                </a:schemeClr>
              </a:solidFill>
            </a:endParaRPr>
          </a:p>
        </p:txBody>
      </p:sp>
      <p:cxnSp>
        <p:nvCxnSpPr>
          <p:cNvPr id="12" name="Gerade Verbindung mit Pfeil 74"/>
          <p:cNvCxnSpPr/>
          <p:nvPr/>
        </p:nvCxnSpPr>
        <p:spPr>
          <a:xfrm flipH="1">
            <a:off x="6831696" y="1888331"/>
            <a:ext cx="314304" cy="535063"/>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Gerade Verbindung mit Pfeil 77"/>
          <p:cNvCxnSpPr/>
          <p:nvPr/>
        </p:nvCxnSpPr>
        <p:spPr>
          <a:xfrm>
            <a:off x="7522369" y="1842107"/>
            <a:ext cx="1301189" cy="581287"/>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344298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6000" y="1206000"/>
            <a:ext cx="5688000" cy="3628800"/>
          </a:xfrm>
        </p:spPr>
        <p:txBody>
          <a:bodyPr/>
          <a:lstStyle/>
          <a:p>
            <a:pPr>
              <a:lnSpc>
                <a:spcPts val="1920"/>
              </a:lnSpc>
            </a:pPr>
            <a:r>
              <a:rPr lang="en-GB" dirty="0"/>
              <a:t>Any new presentation is complex at first for the audience. So the first few minutes are crucial, and if the audience do not then know where the presentation is heading, they may focus on less important parts of the story and ask questions on them. This is known as “story hijacking”.</a:t>
            </a:r>
          </a:p>
          <a:p>
            <a:r>
              <a:rPr lang="en-GB" dirty="0"/>
              <a:t>To avoid making such a bad start, it is advisable to point the audience in the right direction right at the outset. Try the following to give the presentation a clear structure and keep the audience on the right track:</a:t>
            </a:r>
          </a:p>
          <a:p>
            <a:pPr marL="144000" lvl="1" indent="-144000">
              <a:buFont typeface="Wingdings" pitchFamily="2" charset="2"/>
              <a:buChar char="§"/>
            </a:pPr>
            <a:r>
              <a:rPr lang="en-GB" dirty="0"/>
              <a:t>Limit the agenda to no more than 5 items so that the audience can easily see what the presentation is going to cover.</a:t>
            </a:r>
          </a:p>
          <a:p>
            <a:pPr marL="144000" lvl="1" indent="-144000">
              <a:buFont typeface="Wingdings" pitchFamily="2" charset="2"/>
              <a:buChar char="§"/>
            </a:pPr>
            <a:r>
              <a:rPr lang="en-GB" dirty="0"/>
              <a:t>Include an executive summary at the beginning to take the audience by the hand and show them where the presentation is going.</a:t>
            </a:r>
          </a:p>
        </p:txBody>
      </p:sp>
      <p:sp>
        <p:nvSpPr>
          <p:cNvPr id="3" name="Title 2"/>
          <p:cNvSpPr>
            <a:spLocks noGrp="1"/>
          </p:cNvSpPr>
          <p:nvPr>
            <p:ph type="title"/>
          </p:nvPr>
        </p:nvSpPr>
        <p:spPr/>
        <p:txBody>
          <a:bodyPr/>
          <a:lstStyle/>
          <a:p>
            <a:r>
              <a:rPr lang="en-GB" dirty="0"/>
              <a:t>Start well and you're half-way there</a:t>
            </a:r>
          </a:p>
        </p:txBody>
      </p:sp>
      <p:sp>
        <p:nvSpPr>
          <p:cNvPr id="4" name="Date Placeholder 3"/>
          <p:cNvSpPr>
            <a:spLocks noGrp="1"/>
          </p:cNvSpPr>
          <p:nvPr>
            <p:ph type="dt" sz="half" idx="10"/>
          </p:nvPr>
        </p:nvSpPr>
        <p:spPr/>
        <p:txBody>
          <a:bodyPr/>
          <a:lstStyle/>
          <a:p>
            <a:fld id="{0A806234-C4F7-4DBF-A9F9-FCF5982D1507}" type="datetime4">
              <a:rPr lang="en-GB" noProof="0" smtClean="0"/>
              <a:t>01 December 2015</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en-GB" noProof="0" smtClean="0"/>
              <a:pPr/>
              <a:t>7</a:t>
            </a:fld>
            <a:endParaRPr lang="en-GB" noProof="0"/>
          </a:p>
        </p:txBody>
      </p:sp>
      <p:sp>
        <p:nvSpPr>
          <p:cNvPr id="6" name="Footer Placeholder 5"/>
          <p:cNvSpPr>
            <a:spLocks noGrp="1"/>
          </p:cNvSpPr>
          <p:nvPr>
            <p:ph type="ftr" sz="quarter" idx="12"/>
          </p:nvPr>
        </p:nvSpPr>
        <p:spPr/>
        <p:txBody>
          <a:bodyPr/>
          <a:lstStyle/>
          <a:p>
            <a:r>
              <a:rPr lang="en-GB" noProof="0" smtClean="0"/>
              <a:t>MR Best Practice</a:t>
            </a:r>
            <a:endParaRPr lang="en-GB" noProof="0"/>
          </a:p>
        </p:txBody>
      </p:sp>
    </p:spTree>
    <p:extLst>
      <p:ext uri="{BB962C8B-B14F-4D97-AF65-F5344CB8AC3E}">
        <p14:creationId xmlns:p14="http://schemas.microsoft.com/office/powerpoint/2010/main" val="3993222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a:t>
            </a:r>
          </a:p>
        </p:txBody>
      </p:sp>
      <p:sp>
        <p:nvSpPr>
          <p:cNvPr id="3" name="Date Placeholder 2"/>
          <p:cNvSpPr>
            <a:spLocks noGrp="1"/>
          </p:cNvSpPr>
          <p:nvPr>
            <p:ph type="dt" sz="half" idx="10"/>
          </p:nvPr>
        </p:nvSpPr>
        <p:spPr/>
        <p:txBody>
          <a:bodyPr/>
          <a:lstStyle/>
          <a:p>
            <a:fld id="{569F4627-BBE5-42D9-9965-9760FEAF93CA}"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70</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Rechteck 120"/>
          <p:cNvSpPr/>
          <p:nvPr/>
        </p:nvSpPr>
        <p:spPr>
          <a:xfrm>
            <a:off x="913784" y="2827304"/>
            <a:ext cx="1968321" cy="5510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90000" rIns="0" bIns="90000" rtlCol="0" anchor="t" anchorCtr="0">
            <a:spAutoFit/>
          </a:bodyPr>
          <a:lstStyle/>
          <a:p>
            <a:pPr algn="r"/>
            <a:r>
              <a:rPr lang="en-GB" sz="2400" dirty="0" smtClean="0">
                <a:solidFill>
                  <a:schemeClr val="accent6"/>
                </a:solidFill>
              </a:rPr>
              <a:t>€123.456.789</a:t>
            </a:r>
            <a:endParaRPr lang="en-GB" sz="2400" dirty="0">
              <a:solidFill>
                <a:schemeClr val="accent6"/>
              </a:solidFill>
            </a:endParaRPr>
          </a:p>
        </p:txBody>
      </p:sp>
      <p:sp>
        <p:nvSpPr>
          <p:cNvPr id="7" name="Rechteck 122"/>
          <p:cNvSpPr/>
          <p:nvPr/>
        </p:nvSpPr>
        <p:spPr>
          <a:xfrm>
            <a:off x="3867550" y="3526876"/>
            <a:ext cx="1992160" cy="5510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90000" rIns="0" bIns="90000" rtlCol="0" anchor="t" anchorCtr="0">
            <a:spAutoFit/>
          </a:bodyPr>
          <a:lstStyle/>
          <a:p>
            <a:pPr algn="r"/>
            <a:r>
              <a:rPr lang="en-GB" sz="2400" dirty="0" smtClean="0">
                <a:solidFill>
                  <a:schemeClr val="accent6"/>
                </a:solidFill>
              </a:rPr>
              <a:t>€123.456.789</a:t>
            </a:r>
            <a:endParaRPr lang="en-GB" sz="2400" dirty="0">
              <a:solidFill>
                <a:schemeClr val="accent6"/>
              </a:solidFill>
            </a:endParaRPr>
          </a:p>
        </p:txBody>
      </p:sp>
      <p:cxnSp>
        <p:nvCxnSpPr>
          <p:cNvPr id="8" name="Gerader Verbinder 96"/>
          <p:cNvCxnSpPr/>
          <p:nvPr/>
        </p:nvCxnSpPr>
        <p:spPr>
          <a:xfrm>
            <a:off x="304800" y="2827305"/>
            <a:ext cx="257730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9" name="Gerader Verbinder 93"/>
          <p:cNvCxnSpPr/>
          <p:nvPr/>
        </p:nvCxnSpPr>
        <p:spPr>
          <a:xfrm>
            <a:off x="313919" y="1468526"/>
            <a:ext cx="256818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Rechteck 94"/>
          <p:cNvSpPr/>
          <p:nvPr/>
        </p:nvSpPr>
        <p:spPr>
          <a:xfrm>
            <a:off x="305938" y="1162203"/>
            <a:ext cx="2576167" cy="30632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90000" rtlCol="0" anchor="b" anchorCtr="0">
            <a:spAutoFit/>
          </a:bodyPr>
          <a:lstStyle/>
          <a:p>
            <a:r>
              <a:rPr lang="en-GB" sz="1400" dirty="0" err="1" smtClean="0">
                <a:solidFill>
                  <a:schemeClr val="accent6"/>
                </a:solidFill>
              </a:rPr>
              <a:t>Ut</a:t>
            </a:r>
            <a:r>
              <a:rPr lang="en-GB" sz="1400" dirty="0" smtClean="0">
                <a:solidFill>
                  <a:schemeClr val="accent6"/>
                </a:solidFill>
              </a:rPr>
              <a:t> </a:t>
            </a:r>
            <a:r>
              <a:rPr lang="en-GB" sz="1400" dirty="0" err="1" smtClean="0">
                <a:solidFill>
                  <a:schemeClr val="accent6"/>
                </a:solidFill>
              </a:rPr>
              <a:t>wisi</a:t>
            </a:r>
            <a:r>
              <a:rPr lang="en-GB" sz="1400" dirty="0" smtClean="0">
                <a:solidFill>
                  <a:schemeClr val="accent6"/>
                </a:solidFill>
              </a:rPr>
              <a:t> </a:t>
            </a:r>
            <a:r>
              <a:rPr lang="en-GB" sz="1400" dirty="0" err="1" smtClean="0">
                <a:solidFill>
                  <a:schemeClr val="accent6"/>
                </a:solidFill>
              </a:rPr>
              <a:t>enim</a:t>
            </a:r>
            <a:r>
              <a:rPr lang="en-GB" sz="1400" dirty="0" smtClean="0">
                <a:solidFill>
                  <a:schemeClr val="accent6"/>
                </a:solidFill>
              </a:rPr>
              <a:t> </a:t>
            </a:r>
            <a:r>
              <a:rPr lang="en-GB" sz="1400" dirty="0" err="1" smtClean="0">
                <a:solidFill>
                  <a:schemeClr val="accent6"/>
                </a:solidFill>
              </a:rPr>
              <a:t>kasd</a:t>
            </a:r>
            <a:endParaRPr lang="en-GB" sz="1400" dirty="0">
              <a:solidFill>
                <a:schemeClr val="accent6"/>
              </a:solidFill>
            </a:endParaRPr>
          </a:p>
        </p:txBody>
      </p:sp>
      <p:sp>
        <p:nvSpPr>
          <p:cNvPr id="11" name="Inhaltsplatzhalter 37"/>
          <p:cNvSpPr txBox="1">
            <a:spLocks/>
          </p:cNvSpPr>
          <p:nvPr/>
        </p:nvSpPr>
        <p:spPr>
          <a:xfrm>
            <a:off x="313919" y="1959205"/>
            <a:ext cx="2568186" cy="868100"/>
          </a:xfrm>
          <a:prstGeom prst="rect">
            <a:avLst/>
          </a:prstGeom>
        </p:spPr>
        <p:txBody>
          <a:bodyPr vert="horz" wrap="square" lIns="0" tIns="90000" rIns="0" bIns="9000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err="1" smtClean="0"/>
              <a:t>Dolor</a:t>
            </a:r>
            <a:r>
              <a:rPr lang="en-GB" sz="1200" dirty="0" smtClean="0"/>
              <a:t> in </a:t>
            </a:r>
            <a:r>
              <a:rPr lang="en-GB" sz="1200" dirty="0" err="1" smtClean="0"/>
              <a:t>hendrerit</a:t>
            </a:r>
            <a:r>
              <a:rPr lang="en-GB" sz="1200" dirty="0" smtClean="0"/>
              <a:t> </a:t>
            </a:r>
            <a:r>
              <a:rPr lang="en-GB" sz="1200" dirty="0" smtClean="0">
                <a:solidFill>
                  <a:schemeClr val="accent2"/>
                </a:solidFill>
              </a:rPr>
              <a:t>in </a:t>
            </a:r>
            <a:r>
              <a:rPr lang="en-GB" sz="1200" dirty="0" err="1" smtClean="0">
                <a:solidFill>
                  <a:schemeClr val="accent2"/>
                </a:solidFill>
              </a:rPr>
              <a:t>vulputate</a:t>
            </a:r>
            <a:r>
              <a:rPr lang="en-GB" sz="1200" dirty="0" smtClean="0">
                <a:solidFill>
                  <a:schemeClr val="accent2"/>
                </a:solidFill>
              </a:rPr>
              <a:t> </a:t>
            </a:r>
            <a:r>
              <a:rPr lang="en-GB" sz="1200" dirty="0" err="1" smtClean="0"/>
              <a:t>velit</a:t>
            </a:r>
            <a:r>
              <a:rPr lang="en-GB" sz="1200" dirty="0" smtClean="0"/>
              <a:t>.</a:t>
            </a:r>
          </a:p>
          <a:p>
            <a:pPr marL="162000" indent="-162000"/>
            <a:r>
              <a:rPr lang="en-GB" sz="1200" dirty="0" smtClean="0"/>
              <a:t>At </a:t>
            </a:r>
            <a:r>
              <a:rPr lang="en-GB" sz="1200" dirty="0" err="1" smtClean="0"/>
              <a:t>vero</a:t>
            </a:r>
            <a:r>
              <a:rPr lang="en-GB" sz="1200" dirty="0" smtClean="0"/>
              <a:t> </a:t>
            </a:r>
            <a:r>
              <a:rPr lang="en-GB" sz="1200" dirty="0" err="1" smtClean="0"/>
              <a:t>eos</a:t>
            </a:r>
            <a:r>
              <a:rPr lang="en-GB" sz="1200" dirty="0" smtClean="0"/>
              <a:t> et </a:t>
            </a:r>
            <a:r>
              <a:rPr lang="en-GB" sz="1200" dirty="0" err="1" smtClean="0"/>
              <a:t>accusam</a:t>
            </a:r>
            <a:r>
              <a:rPr lang="en-GB" sz="1200" dirty="0" smtClean="0"/>
              <a:t> et </a:t>
            </a:r>
            <a:r>
              <a:rPr lang="en-GB" sz="1200" dirty="0" err="1" smtClean="0"/>
              <a:t>justo</a:t>
            </a:r>
            <a:r>
              <a:rPr lang="en-GB" sz="1200" dirty="0" smtClean="0"/>
              <a:t> duo </a:t>
            </a:r>
            <a:r>
              <a:rPr lang="en-GB" sz="1200" dirty="0" err="1" smtClean="0"/>
              <a:t>dolores</a:t>
            </a:r>
            <a:r>
              <a:rPr lang="en-GB" sz="1200" dirty="0" smtClean="0"/>
              <a:t> et </a:t>
            </a:r>
            <a:r>
              <a:rPr lang="en-GB" sz="1200" dirty="0" err="1" smtClean="0"/>
              <a:t>ea</a:t>
            </a:r>
            <a:r>
              <a:rPr lang="en-GB" sz="1200" dirty="0" smtClean="0"/>
              <a:t> </a:t>
            </a:r>
            <a:r>
              <a:rPr lang="en-GB" sz="1200" dirty="0" err="1" smtClean="0"/>
              <a:t>rebum</a:t>
            </a:r>
            <a:r>
              <a:rPr lang="en-GB" sz="1200" dirty="0" smtClean="0"/>
              <a:t>.</a:t>
            </a:r>
          </a:p>
        </p:txBody>
      </p:sp>
      <p:sp>
        <p:nvSpPr>
          <p:cNvPr id="12" name="Inhaltsplatzhalter 37"/>
          <p:cNvSpPr txBox="1">
            <a:spLocks/>
          </p:cNvSpPr>
          <p:nvPr/>
        </p:nvSpPr>
        <p:spPr>
          <a:xfrm>
            <a:off x="313919" y="1462736"/>
            <a:ext cx="2568186" cy="497144"/>
          </a:xfrm>
          <a:prstGeom prst="rect">
            <a:avLst/>
          </a:prstGeom>
        </p:spPr>
        <p:txBody>
          <a:bodyPr vert="horz" wrap="square" lIns="0" tIns="9000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None/>
            </a:pPr>
            <a:r>
              <a:rPr lang="en-GB" sz="1200" dirty="0" err="1" smtClean="0"/>
              <a:t>Dolor</a:t>
            </a:r>
            <a:r>
              <a:rPr lang="en-GB" sz="1200" dirty="0" smtClean="0"/>
              <a:t> in </a:t>
            </a:r>
            <a:r>
              <a:rPr lang="en-GB" sz="1200" dirty="0" err="1" smtClean="0"/>
              <a:t>hendrerit</a:t>
            </a:r>
            <a:r>
              <a:rPr lang="en-GB" sz="1200" dirty="0" smtClean="0"/>
              <a:t> in </a:t>
            </a:r>
            <a:r>
              <a:rPr lang="en-GB" sz="1200" dirty="0" err="1" smtClean="0"/>
              <a:t>vulputate</a:t>
            </a:r>
            <a:r>
              <a:rPr lang="en-GB" sz="1200" dirty="0" smtClean="0"/>
              <a:t> </a:t>
            </a:r>
            <a:r>
              <a:rPr lang="en-GB" sz="1200" dirty="0" err="1" smtClean="0"/>
              <a:t>velit</a:t>
            </a:r>
            <a:r>
              <a:rPr lang="en-GB" sz="1200" dirty="0" smtClean="0"/>
              <a:t> </a:t>
            </a:r>
            <a:r>
              <a:rPr lang="en-GB" sz="1200" dirty="0" err="1" smtClean="0"/>
              <a:t>esse</a:t>
            </a:r>
            <a:r>
              <a:rPr lang="en-GB" sz="1200" dirty="0" smtClean="0"/>
              <a:t>, </a:t>
            </a:r>
            <a:r>
              <a:rPr lang="en-GB" sz="1200" dirty="0" err="1" smtClean="0"/>
              <a:t>vel</a:t>
            </a:r>
            <a:r>
              <a:rPr lang="en-GB" sz="1200" dirty="0" smtClean="0"/>
              <a:t> </a:t>
            </a:r>
            <a:r>
              <a:rPr lang="en-GB" sz="1200" dirty="0" err="1" smtClean="0"/>
              <a:t>illum</a:t>
            </a:r>
            <a:r>
              <a:rPr lang="en-GB" sz="1200" dirty="0" smtClean="0"/>
              <a:t> </a:t>
            </a:r>
            <a:r>
              <a:rPr lang="en-GB" sz="1200" dirty="0" err="1" smtClean="0"/>
              <a:t>dolore</a:t>
            </a:r>
            <a:r>
              <a:rPr lang="en-GB" sz="1200" dirty="0" smtClean="0"/>
              <a:t> </a:t>
            </a:r>
            <a:r>
              <a:rPr lang="en-GB" sz="1200" dirty="0" err="1" smtClean="0"/>
              <a:t>eu</a:t>
            </a:r>
            <a:r>
              <a:rPr lang="en-GB" sz="1200" dirty="0" smtClean="0"/>
              <a:t> </a:t>
            </a:r>
            <a:r>
              <a:rPr lang="en-GB" sz="1200" dirty="0" err="1" smtClean="0"/>
              <a:t>feugiat</a:t>
            </a:r>
            <a:r>
              <a:rPr lang="en-GB" sz="1200" dirty="0" smtClean="0"/>
              <a:t>.</a:t>
            </a:r>
            <a:endParaRPr lang="en-GB" sz="1200" dirty="0"/>
          </a:p>
        </p:txBody>
      </p:sp>
      <p:cxnSp>
        <p:nvCxnSpPr>
          <p:cNvPr id="13" name="Gerader Verbinder 110"/>
          <p:cNvCxnSpPr/>
          <p:nvPr/>
        </p:nvCxnSpPr>
        <p:spPr>
          <a:xfrm>
            <a:off x="3291524" y="1468526"/>
            <a:ext cx="256818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4" name="Rechteck 111"/>
          <p:cNvSpPr/>
          <p:nvPr/>
        </p:nvSpPr>
        <p:spPr>
          <a:xfrm>
            <a:off x="3283543" y="1162204"/>
            <a:ext cx="2576167" cy="30632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90000" rtlCol="0" anchor="b" anchorCtr="0">
            <a:spAutoFit/>
          </a:bodyPr>
          <a:lstStyle/>
          <a:p>
            <a:r>
              <a:rPr lang="en-GB" sz="1400" dirty="0" smtClean="0">
                <a:solidFill>
                  <a:schemeClr val="accent6"/>
                </a:solidFill>
              </a:rPr>
              <a:t>Vero </a:t>
            </a:r>
            <a:r>
              <a:rPr lang="en-GB" sz="1400" dirty="0" err="1" smtClean="0">
                <a:solidFill>
                  <a:schemeClr val="accent6"/>
                </a:solidFill>
              </a:rPr>
              <a:t>eros</a:t>
            </a:r>
            <a:r>
              <a:rPr lang="en-GB" sz="1400" dirty="0" smtClean="0">
                <a:solidFill>
                  <a:schemeClr val="accent6"/>
                </a:solidFill>
              </a:rPr>
              <a:t> et </a:t>
            </a:r>
            <a:r>
              <a:rPr lang="en-GB" sz="1400" dirty="0" err="1" smtClean="0">
                <a:solidFill>
                  <a:schemeClr val="accent6"/>
                </a:solidFill>
              </a:rPr>
              <a:t>accumsan</a:t>
            </a:r>
            <a:endParaRPr lang="en-GB" sz="1400" dirty="0">
              <a:solidFill>
                <a:schemeClr val="accent6"/>
              </a:solidFill>
            </a:endParaRPr>
          </a:p>
        </p:txBody>
      </p:sp>
      <p:sp>
        <p:nvSpPr>
          <p:cNvPr id="15" name="Inhaltsplatzhalter 37"/>
          <p:cNvSpPr txBox="1">
            <a:spLocks/>
          </p:cNvSpPr>
          <p:nvPr/>
        </p:nvSpPr>
        <p:spPr>
          <a:xfrm>
            <a:off x="3291524" y="1965670"/>
            <a:ext cx="2568186" cy="1554441"/>
          </a:xfrm>
          <a:prstGeom prst="rect">
            <a:avLst/>
          </a:prstGeom>
        </p:spPr>
        <p:txBody>
          <a:bodyPr vert="horz" wrap="square" lIns="0" tIns="90000" rIns="0" bIns="9000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smtClean="0"/>
              <a:t>Nam </a:t>
            </a:r>
            <a:r>
              <a:rPr lang="en-GB" sz="1200" dirty="0" smtClean="0">
                <a:solidFill>
                  <a:schemeClr val="accent2"/>
                </a:solidFill>
              </a:rPr>
              <a:t>liber </a:t>
            </a:r>
            <a:r>
              <a:rPr lang="en-GB" sz="1200" dirty="0" err="1" smtClean="0">
                <a:solidFill>
                  <a:schemeClr val="accent2"/>
                </a:solidFill>
              </a:rPr>
              <a:t>tempor</a:t>
            </a:r>
            <a:r>
              <a:rPr lang="en-GB" sz="1200" dirty="0" smtClean="0">
                <a:solidFill>
                  <a:schemeClr val="accent2"/>
                </a:solidFill>
              </a:rPr>
              <a:t> </a:t>
            </a:r>
            <a:r>
              <a:rPr lang="en-GB" sz="1200" dirty="0" smtClean="0"/>
              <a:t>cum </a:t>
            </a:r>
            <a:r>
              <a:rPr lang="en-GB" sz="1200" dirty="0" err="1" smtClean="0"/>
              <a:t>soluta</a:t>
            </a:r>
            <a:r>
              <a:rPr lang="en-GB" sz="1200" dirty="0" smtClean="0"/>
              <a:t> </a:t>
            </a:r>
            <a:r>
              <a:rPr lang="en-GB" sz="1200" dirty="0" err="1" smtClean="0"/>
              <a:t>nobis</a:t>
            </a:r>
            <a:r>
              <a:rPr lang="en-GB" sz="1200" dirty="0" smtClean="0"/>
              <a:t> </a:t>
            </a:r>
            <a:r>
              <a:rPr lang="en-GB" sz="1200" dirty="0" err="1" smtClean="0"/>
              <a:t>eleifend</a:t>
            </a:r>
            <a:r>
              <a:rPr lang="en-GB" sz="1200" dirty="0" smtClean="0"/>
              <a:t> option </a:t>
            </a:r>
            <a:r>
              <a:rPr lang="en-GB" sz="1200" dirty="0" err="1" smtClean="0"/>
              <a:t>congue</a:t>
            </a:r>
            <a:r>
              <a:rPr lang="en-GB" sz="1200" dirty="0" smtClean="0"/>
              <a:t>.</a:t>
            </a:r>
          </a:p>
          <a:p>
            <a:pPr marL="162000" indent="-162000"/>
            <a:r>
              <a:rPr lang="en-GB" sz="1200" dirty="0" smtClean="0"/>
              <a:t>Nihil </a:t>
            </a:r>
            <a:r>
              <a:rPr lang="en-GB" sz="1200" dirty="0" err="1" smtClean="0"/>
              <a:t>imperdiet</a:t>
            </a:r>
            <a:r>
              <a:rPr lang="en-GB" sz="1200" dirty="0" smtClean="0"/>
              <a:t> doming id quod.</a:t>
            </a:r>
          </a:p>
          <a:p>
            <a:pPr marL="162000" indent="-162000"/>
            <a:r>
              <a:rPr lang="en-GB" sz="1200" dirty="0" smtClean="0"/>
              <a:t>Lorem ipsum </a:t>
            </a:r>
            <a:r>
              <a:rPr lang="en-GB" sz="1200" dirty="0" err="1" smtClean="0">
                <a:solidFill>
                  <a:schemeClr val="accent2"/>
                </a:solidFill>
              </a:rPr>
              <a:t>dolor</a:t>
            </a:r>
            <a:r>
              <a:rPr lang="en-GB" sz="1200" dirty="0" smtClean="0">
                <a:solidFill>
                  <a:schemeClr val="accent2"/>
                </a:solidFill>
              </a:rPr>
              <a:t> sit </a:t>
            </a:r>
            <a:r>
              <a:rPr lang="en-GB" sz="1200" dirty="0" err="1" smtClean="0">
                <a:solidFill>
                  <a:schemeClr val="accent2"/>
                </a:solidFill>
              </a:rPr>
              <a:t>amet</a:t>
            </a:r>
            <a:r>
              <a:rPr lang="en-GB" sz="1200" dirty="0" smtClean="0"/>
              <a:t>, </a:t>
            </a:r>
            <a:r>
              <a:rPr lang="en-GB" sz="1200" dirty="0" err="1" smtClean="0"/>
              <a:t>consectetuer</a:t>
            </a:r>
            <a:r>
              <a:rPr lang="en-GB" sz="1200" dirty="0" smtClean="0"/>
              <a:t> </a:t>
            </a:r>
            <a:r>
              <a:rPr lang="en-GB" sz="1200" dirty="0" err="1" smtClean="0"/>
              <a:t>adipiscing</a:t>
            </a:r>
            <a:r>
              <a:rPr lang="en-GB" sz="1200" dirty="0" smtClean="0"/>
              <a:t> </a:t>
            </a:r>
            <a:r>
              <a:rPr lang="en-GB" sz="1200" dirty="0" err="1" smtClean="0"/>
              <a:t>elit</a:t>
            </a:r>
            <a:r>
              <a:rPr lang="en-GB" sz="1200" dirty="0" smtClean="0"/>
              <a:t>, </a:t>
            </a:r>
            <a:r>
              <a:rPr lang="en-GB" sz="1200" dirty="0" err="1" smtClean="0"/>
              <a:t>sed</a:t>
            </a:r>
            <a:r>
              <a:rPr lang="en-GB" sz="1200" dirty="0" smtClean="0"/>
              <a:t> </a:t>
            </a:r>
            <a:r>
              <a:rPr lang="en-GB" sz="1200" dirty="0" err="1" smtClean="0"/>
              <a:t>diam</a:t>
            </a:r>
            <a:r>
              <a:rPr lang="en-GB" sz="1200" dirty="0" smtClean="0"/>
              <a:t> </a:t>
            </a:r>
            <a:r>
              <a:rPr lang="en-GB" sz="1200" dirty="0" err="1" smtClean="0"/>
              <a:t>nonummy</a:t>
            </a:r>
            <a:r>
              <a:rPr lang="en-GB" sz="1200" dirty="0" smtClean="0"/>
              <a:t>.</a:t>
            </a:r>
          </a:p>
        </p:txBody>
      </p:sp>
      <p:sp>
        <p:nvSpPr>
          <p:cNvPr id="16" name="Inhaltsplatzhalter 37"/>
          <p:cNvSpPr txBox="1">
            <a:spLocks/>
          </p:cNvSpPr>
          <p:nvPr/>
        </p:nvSpPr>
        <p:spPr>
          <a:xfrm>
            <a:off x="3291524" y="1462736"/>
            <a:ext cx="2568186" cy="497144"/>
          </a:xfrm>
          <a:prstGeom prst="rect">
            <a:avLst/>
          </a:prstGeom>
        </p:spPr>
        <p:txBody>
          <a:bodyPr vert="horz" wrap="square" lIns="0" tIns="9000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None/>
            </a:pPr>
            <a:r>
              <a:rPr lang="en-GB" sz="1200" dirty="0" err="1" smtClean="0"/>
              <a:t>Luptatum</a:t>
            </a:r>
            <a:r>
              <a:rPr lang="en-GB" sz="1200" dirty="0" smtClean="0"/>
              <a:t> </a:t>
            </a:r>
            <a:r>
              <a:rPr lang="en-GB" sz="1200" dirty="0" err="1" smtClean="0"/>
              <a:t>zzril</a:t>
            </a:r>
            <a:r>
              <a:rPr lang="en-GB" sz="1200" dirty="0" smtClean="0"/>
              <a:t> </a:t>
            </a:r>
            <a:r>
              <a:rPr lang="en-GB" sz="1200" dirty="0" err="1" smtClean="0"/>
              <a:t>delenit</a:t>
            </a:r>
            <a:r>
              <a:rPr lang="en-GB" sz="1200" dirty="0" smtClean="0"/>
              <a:t> </a:t>
            </a:r>
            <a:r>
              <a:rPr lang="en-GB" sz="1200" dirty="0" err="1" smtClean="0"/>
              <a:t>augue</a:t>
            </a:r>
            <a:r>
              <a:rPr lang="en-GB" sz="1200" dirty="0" smtClean="0"/>
              <a:t> </a:t>
            </a:r>
            <a:r>
              <a:rPr lang="en-GB" sz="1200" dirty="0" err="1" smtClean="0"/>
              <a:t>duis</a:t>
            </a:r>
            <a:r>
              <a:rPr lang="en-GB" sz="1200" dirty="0" smtClean="0"/>
              <a:t> </a:t>
            </a:r>
            <a:r>
              <a:rPr lang="en-GB" sz="1200" dirty="0" err="1" smtClean="0"/>
              <a:t>dolore</a:t>
            </a:r>
            <a:r>
              <a:rPr lang="en-GB" sz="1200" dirty="0" smtClean="0"/>
              <a:t> </a:t>
            </a:r>
            <a:r>
              <a:rPr lang="en-GB" sz="1200" dirty="0" err="1" smtClean="0"/>
              <a:t>te</a:t>
            </a:r>
            <a:r>
              <a:rPr lang="en-GB" sz="1200" dirty="0" smtClean="0"/>
              <a:t> </a:t>
            </a:r>
            <a:r>
              <a:rPr lang="en-GB" sz="1200" dirty="0" err="1" smtClean="0"/>
              <a:t>feugait</a:t>
            </a:r>
            <a:r>
              <a:rPr lang="en-GB" sz="1200" dirty="0" smtClean="0"/>
              <a:t> </a:t>
            </a:r>
            <a:r>
              <a:rPr lang="en-GB" sz="1200" dirty="0" err="1" smtClean="0"/>
              <a:t>nulla</a:t>
            </a:r>
            <a:r>
              <a:rPr lang="en-GB" sz="1200" dirty="0" smtClean="0"/>
              <a:t> </a:t>
            </a:r>
            <a:r>
              <a:rPr lang="en-GB" sz="1200" dirty="0" err="1" smtClean="0"/>
              <a:t>facilisi</a:t>
            </a:r>
            <a:r>
              <a:rPr lang="en-GB" sz="1200" dirty="0" smtClean="0"/>
              <a:t>. </a:t>
            </a:r>
            <a:endParaRPr lang="en-GB" sz="1200" dirty="0"/>
          </a:p>
        </p:txBody>
      </p:sp>
      <p:cxnSp>
        <p:nvCxnSpPr>
          <p:cNvPr id="17" name="Gerader Verbinder 121"/>
          <p:cNvCxnSpPr/>
          <p:nvPr/>
        </p:nvCxnSpPr>
        <p:spPr>
          <a:xfrm>
            <a:off x="3282405" y="3520111"/>
            <a:ext cx="257730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8" name="Gerader Verbinder 115"/>
          <p:cNvCxnSpPr/>
          <p:nvPr/>
        </p:nvCxnSpPr>
        <p:spPr>
          <a:xfrm>
            <a:off x="6269129" y="1468526"/>
            <a:ext cx="2568186"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19" name="Rechteck 116"/>
          <p:cNvSpPr/>
          <p:nvPr/>
        </p:nvSpPr>
        <p:spPr>
          <a:xfrm>
            <a:off x="6261148" y="1162203"/>
            <a:ext cx="2576167" cy="30632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90000" rtlCol="0" anchor="b" anchorCtr="0">
            <a:spAutoFit/>
          </a:bodyPr>
          <a:lstStyle/>
          <a:p>
            <a:r>
              <a:rPr lang="en-GB" sz="1400" dirty="0" smtClean="0">
                <a:solidFill>
                  <a:schemeClr val="accent6"/>
                </a:solidFill>
              </a:rPr>
              <a:t>Et </a:t>
            </a:r>
            <a:r>
              <a:rPr lang="en-GB" sz="1400" dirty="0" err="1" smtClean="0">
                <a:solidFill>
                  <a:schemeClr val="accent6"/>
                </a:solidFill>
              </a:rPr>
              <a:t>iusto</a:t>
            </a:r>
            <a:r>
              <a:rPr lang="en-GB" sz="1400" dirty="0" smtClean="0">
                <a:solidFill>
                  <a:schemeClr val="accent6"/>
                </a:solidFill>
              </a:rPr>
              <a:t> </a:t>
            </a:r>
            <a:r>
              <a:rPr lang="en-GB" sz="1400" dirty="0" err="1" smtClean="0">
                <a:solidFill>
                  <a:schemeClr val="accent6"/>
                </a:solidFill>
              </a:rPr>
              <a:t>odio</a:t>
            </a:r>
            <a:endParaRPr lang="en-GB" sz="1400" dirty="0">
              <a:solidFill>
                <a:schemeClr val="accent6"/>
              </a:solidFill>
            </a:endParaRPr>
          </a:p>
        </p:txBody>
      </p:sp>
      <p:sp>
        <p:nvSpPr>
          <p:cNvPr id="20" name="Inhaltsplatzhalter 37"/>
          <p:cNvSpPr txBox="1">
            <a:spLocks/>
          </p:cNvSpPr>
          <p:nvPr/>
        </p:nvSpPr>
        <p:spPr>
          <a:xfrm>
            <a:off x="6269129" y="1959205"/>
            <a:ext cx="2568186" cy="2037650"/>
          </a:xfrm>
          <a:prstGeom prst="rect">
            <a:avLst/>
          </a:prstGeom>
        </p:spPr>
        <p:txBody>
          <a:bodyPr vert="horz" wrap="square" lIns="0" tIns="90000" rIns="0" bIns="9000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162000" indent="-162000"/>
            <a:r>
              <a:rPr lang="en-GB" sz="1200" dirty="0" err="1" smtClean="0"/>
              <a:t>Nibh</a:t>
            </a:r>
            <a:r>
              <a:rPr lang="en-GB" sz="1200" dirty="0" smtClean="0"/>
              <a:t> </a:t>
            </a:r>
            <a:r>
              <a:rPr lang="en-GB" sz="1200" dirty="0" err="1" smtClean="0">
                <a:solidFill>
                  <a:schemeClr val="accent2"/>
                </a:solidFill>
              </a:rPr>
              <a:t>euismod</a:t>
            </a:r>
            <a:r>
              <a:rPr lang="en-GB" sz="1200" dirty="0" smtClean="0">
                <a:solidFill>
                  <a:schemeClr val="accent2"/>
                </a:solidFill>
              </a:rPr>
              <a:t> </a:t>
            </a:r>
            <a:r>
              <a:rPr lang="en-GB" sz="1200" dirty="0" err="1" smtClean="0">
                <a:solidFill>
                  <a:schemeClr val="accent2"/>
                </a:solidFill>
              </a:rPr>
              <a:t>tincidunt</a:t>
            </a:r>
            <a:r>
              <a:rPr lang="en-GB" sz="1200" dirty="0" smtClean="0">
                <a:solidFill>
                  <a:schemeClr val="accent2"/>
                </a:solidFill>
              </a:rPr>
              <a:t> </a:t>
            </a:r>
            <a:r>
              <a:rPr lang="en-GB" sz="1200" dirty="0" err="1" smtClean="0"/>
              <a:t>ut</a:t>
            </a:r>
            <a:r>
              <a:rPr lang="en-GB" sz="1200" dirty="0" smtClean="0"/>
              <a:t> </a:t>
            </a:r>
            <a:r>
              <a:rPr lang="en-GB" sz="1200" dirty="0" err="1" smtClean="0"/>
              <a:t>laoreet</a:t>
            </a:r>
            <a:r>
              <a:rPr lang="en-GB" sz="1200" dirty="0" smtClean="0"/>
              <a:t> </a:t>
            </a:r>
            <a:r>
              <a:rPr lang="en-GB" sz="1200" dirty="0" err="1" smtClean="0"/>
              <a:t>dolore</a:t>
            </a:r>
            <a:r>
              <a:rPr lang="en-GB" sz="1200" dirty="0" smtClean="0"/>
              <a:t> magna </a:t>
            </a:r>
            <a:r>
              <a:rPr lang="en-GB" sz="1200" dirty="0" err="1" smtClean="0"/>
              <a:t>aliquam</a:t>
            </a:r>
            <a:r>
              <a:rPr lang="en-GB" sz="1200" dirty="0" smtClean="0"/>
              <a:t> </a:t>
            </a:r>
            <a:r>
              <a:rPr lang="en-GB" sz="1200" dirty="0" err="1" smtClean="0"/>
              <a:t>erat</a:t>
            </a:r>
            <a:r>
              <a:rPr lang="en-GB" sz="1200" dirty="0" smtClean="0"/>
              <a:t> </a:t>
            </a:r>
            <a:r>
              <a:rPr lang="en-GB" sz="1200" dirty="0" err="1" smtClean="0"/>
              <a:t>volutpat</a:t>
            </a:r>
            <a:r>
              <a:rPr lang="en-GB" sz="1200" dirty="0" smtClean="0"/>
              <a:t>. </a:t>
            </a:r>
            <a:r>
              <a:rPr lang="en-GB" sz="1200" dirty="0" err="1" smtClean="0"/>
              <a:t>Ut</a:t>
            </a:r>
            <a:r>
              <a:rPr lang="en-GB" sz="1200" dirty="0" smtClean="0"/>
              <a:t> </a:t>
            </a:r>
            <a:r>
              <a:rPr lang="en-GB" sz="1200" dirty="0" err="1" smtClean="0"/>
              <a:t>wisi</a:t>
            </a:r>
            <a:r>
              <a:rPr lang="en-GB" sz="1200" dirty="0" smtClean="0"/>
              <a:t> </a:t>
            </a:r>
            <a:r>
              <a:rPr lang="en-GB" sz="1200" dirty="0" err="1" smtClean="0"/>
              <a:t>enim</a:t>
            </a:r>
            <a:r>
              <a:rPr lang="en-GB" sz="1200" dirty="0" smtClean="0"/>
              <a:t> ad.</a:t>
            </a:r>
          </a:p>
          <a:p>
            <a:pPr marL="162000" indent="-162000"/>
            <a:r>
              <a:rPr lang="en-GB" sz="1200" dirty="0" err="1" smtClean="0"/>
              <a:t>Ut</a:t>
            </a:r>
            <a:r>
              <a:rPr lang="en-GB" sz="1200" dirty="0" smtClean="0"/>
              <a:t> </a:t>
            </a:r>
            <a:r>
              <a:rPr lang="en-GB" sz="1200" dirty="0" err="1" smtClean="0"/>
              <a:t>wisi</a:t>
            </a:r>
            <a:r>
              <a:rPr lang="en-GB" sz="1200" dirty="0" smtClean="0"/>
              <a:t> </a:t>
            </a:r>
            <a:r>
              <a:rPr lang="en-GB" sz="1200" dirty="0" err="1" smtClean="0">
                <a:solidFill>
                  <a:schemeClr val="accent2"/>
                </a:solidFill>
              </a:rPr>
              <a:t>enim</a:t>
            </a:r>
            <a:r>
              <a:rPr lang="en-GB" sz="1200" dirty="0" smtClean="0">
                <a:solidFill>
                  <a:schemeClr val="accent2"/>
                </a:solidFill>
              </a:rPr>
              <a:t> ad minim </a:t>
            </a:r>
            <a:r>
              <a:rPr lang="en-GB" sz="1200" dirty="0" err="1" smtClean="0"/>
              <a:t>veniam</a:t>
            </a:r>
            <a:r>
              <a:rPr lang="en-GB" sz="1200" dirty="0" smtClean="0"/>
              <a:t>.</a:t>
            </a:r>
          </a:p>
          <a:p>
            <a:pPr marL="162000" indent="-162000"/>
            <a:r>
              <a:rPr lang="en-GB" sz="1200" dirty="0" smtClean="0"/>
              <a:t>Minim </a:t>
            </a:r>
            <a:r>
              <a:rPr lang="en-GB" sz="1200" dirty="0" err="1" smtClean="0"/>
              <a:t>veniam</a:t>
            </a:r>
            <a:r>
              <a:rPr lang="en-GB" sz="1200" dirty="0" smtClean="0"/>
              <a:t>, </a:t>
            </a:r>
            <a:r>
              <a:rPr lang="en-GB" sz="1200" dirty="0" err="1" smtClean="0"/>
              <a:t>quis</a:t>
            </a:r>
            <a:r>
              <a:rPr lang="en-GB" sz="1200" dirty="0" smtClean="0"/>
              <a:t> </a:t>
            </a:r>
            <a:r>
              <a:rPr lang="en-GB" sz="1200" dirty="0" err="1" smtClean="0"/>
              <a:t>nostrud</a:t>
            </a:r>
            <a:r>
              <a:rPr lang="en-GB" sz="1200" dirty="0" smtClean="0"/>
              <a:t> </a:t>
            </a:r>
            <a:r>
              <a:rPr lang="en-GB" sz="1200" dirty="0" err="1" smtClean="0"/>
              <a:t>exerci</a:t>
            </a:r>
            <a:r>
              <a:rPr lang="en-GB" sz="1200" dirty="0" smtClean="0"/>
              <a:t> </a:t>
            </a:r>
            <a:r>
              <a:rPr lang="en-GB" sz="1200" dirty="0" err="1" smtClean="0"/>
              <a:t>tation</a:t>
            </a:r>
            <a:r>
              <a:rPr lang="en-GB" sz="1200" dirty="0" smtClean="0"/>
              <a:t> </a:t>
            </a:r>
            <a:r>
              <a:rPr lang="en-GB" sz="1200" dirty="0" err="1" smtClean="0"/>
              <a:t>ullamcorper</a:t>
            </a:r>
            <a:r>
              <a:rPr lang="en-GB" sz="1200" dirty="0" smtClean="0"/>
              <a:t> </a:t>
            </a:r>
            <a:r>
              <a:rPr lang="en-GB" sz="1200" dirty="0" err="1" smtClean="0"/>
              <a:t>suscipit</a:t>
            </a:r>
            <a:r>
              <a:rPr lang="en-GB" sz="1200" dirty="0" smtClean="0"/>
              <a:t> </a:t>
            </a:r>
            <a:r>
              <a:rPr lang="en-GB" sz="1200" dirty="0" err="1" smtClean="0"/>
              <a:t>lobortis</a:t>
            </a:r>
            <a:r>
              <a:rPr lang="en-GB" sz="1200" dirty="0" smtClean="0"/>
              <a:t> </a:t>
            </a:r>
            <a:r>
              <a:rPr lang="en-GB" sz="1200" dirty="0" err="1" smtClean="0"/>
              <a:t>nisl</a:t>
            </a:r>
            <a:r>
              <a:rPr lang="en-GB" sz="1200" dirty="0" smtClean="0"/>
              <a:t> </a:t>
            </a:r>
            <a:r>
              <a:rPr lang="en-GB" sz="1200" dirty="0" err="1" smtClean="0"/>
              <a:t>ut</a:t>
            </a:r>
            <a:r>
              <a:rPr lang="en-GB" sz="1200" dirty="0" smtClean="0"/>
              <a:t> </a:t>
            </a:r>
            <a:r>
              <a:rPr lang="en-GB" sz="1200" dirty="0" err="1" smtClean="0"/>
              <a:t>aliquip</a:t>
            </a:r>
            <a:r>
              <a:rPr lang="en-GB" sz="1200" dirty="0" smtClean="0"/>
              <a:t>.</a:t>
            </a:r>
          </a:p>
          <a:p>
            <a:pPr marL="162000" indent="-162000"/>
            <a:r>
              <a:rPr lang="en-GB" sz="1200" dirty="0" smtClean="0"/>
              <a:t>Ex </a:t>
            </a:r>
            <a:r>
              <a:rPr lang="en-GB" sz="1200" dirty="0" err="1" smtClean="0">
                <a:solidFill>
                  <a:schemeClr val="accent2"/>
                </a:solidFill>
              </a:rPr>
              <a:t>ea</a:t>
            </a:r>
            <a:r>
              <a:rPr lang="en-GB" sz="1200" dirty="0" smtClean="0">
                <a:solidFill>
                  <a:schemeClr val="accent2"/>
                </a:solidFill>
              </a:rPr>
              <a:t> </a:t>
            </a:r>
            <a:r>
              <a:rPr lang="en-GB" sz="1200" dirty="0" err="1" smtClean="0">
                <a:solidFill>
                  <a:schemeClr val="accent2"/>
                </a:solidFill>
              </a:rPr>
              <a:t>commodo</a:t>
            </a:r>
            <a:r>
              <a:rPr lang="en-GB" sz="1200" dirty="0" smtClean="0">
                <a:solidFill>
                  <a:schemeClr val="accent2"/>
                </a:solidFill>
              </a:rPr>
              <a:t> </a:t>
            </a:r>
            <a:r>
              <a:rPr lang="en-GB" sz="1200" dirty="0" err="1" smtClean="0"/>
              <a:t>consequat</a:t>
            </a:r>
            <a:r>
              <a:rPr lang="en-GB" sz="1200" dirty="0" smtClean="0"/>
              <a:t>.</a:t>
            </a:r>
            <a:endParaRPr lang="en-GB" sz="1200" dirty="0"/>
          </a:p>
        </p:txBody>
      </p:sp>
      <p:sp>
        <p:nvSpPr>
          <p:cNvPr id="21" name="Inhaltsplatzhalter 37"/>
          <p:cNvSpPr txBox="1">
            <a:spLocks/>
          </p:cNvSpPr>
          <p:nvPr/>
        </p:nvSpPr>
        <p:spPr>
          <a:xfrm>
            <a:off x="6269129" y="1462736"/>
            <a:ext cx="2568186" cy="497144"/>
          </a:xfrm>
          <a:prstGeom prst="rect">
            <a:avLst/>
          </a:prstGeom>
        </p:spPr>
        <p:txBody>
          <a:bodyPr vert="horz" wrap="square" lIns="0" tIns="90000" rIns="0" bIns="0" rtlCol="0" anchor="t">
            <a:spAutoFit/>
          </a:bodyPr>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buNone/>
            </a:pPr>
            <a:r>
              <a:rPr lang="en-GB" sz="1200" dirty="0" err="1" smtClean="0"/>
              <a:t>Ullamcorper</a:t>
            </a:r>
            <a:r>
              <a:rPr lang="en-GB" sz="1200" dirty="0" smtClean="0"/>
              <a:t> </a:t>
            </a:r>
            <a:r>
              <a:rPr lang="en-GB" sz="1200" dirty="0" err="1" smtClean="0"/>
              <a:t>suscipit</a:t>
            </a:r>
            <a:r>
              <a:rPr lang="en-GB" sz="1200" dirty="0" smtClean="0"/>
              <a:t> </a:t>
            </a:r>
            <a:r>
              <a:rPr lang="en-GB" sz="1200" dirty="0" err="1" smtClean="0"/>
              <a:t>lobortis</a:t>
            </a:r>
            <a:r>
              <a:rPr lang="en-GB" sz="1200" dirty="0" smtClean="0"/>
              <a:t> </a:t>
            </a:r>
            <a:r>
              <a:rPr lang="en-GB" sz="1200" dirty="0" err="1" smtClean="0"/>
              <a:t>nisl</a:t>
            </a:r>
            <a:r>
              <a:rPr lang="en-GB" sz="1200" dirty="0" smtClean="0"/>
              <a:t> </a:t>
            </a:r>
            <a:r>
              <a:rPr lang="en-GB" sz="1200" dirty="0" err="1" smtClean="0"/>
              <a:t>ut</a:t>
            </a:r>
            <a:r>
              <a:rPr lang="en-GB" sz="1200" dirty="0" smtClean="0"/>
              <a:t> </a:t>
            </a:r>
            <a:r>
              <a:rPr lang="en-GB" sz="1200" dirty="0" err="1" smtClean="0"/>
              <a:t>aliquip</a:t>
            </a:r>
            <a:r>
              <a:rPr lang="en-GB" sz="1200" dirty="0" smtClean="0"/>
              <a:t> ex </a:t>
            </a:r>
            <a:r>
              <a:rPr lang="en-GB" sz="1200" dirty="0" err="1" smtClean="0"/>
              <a:t>ea</a:t>
            </a:r>
            <a:r>
              <a:rPr lang="en-GB" sz="1200" dirty="0" smtClean="0"/>
              <a:t> </a:t>
            </a:r>
            <a:r>
              <a:rPr lang="en-GB" sz="1200" dirty="0" err="1" smtClean="0"/>
              <a:t>commodo</a:t>
            </a:r>
            <a:r>
              <a:rPr lang="en-GB" sz="1200" dirty="0" smtClean="0"/>
              <a:t> </a:t>
            </a:r>
            <a:r>
              <a:rPr lang="en-GB" sz="1200" dirty="0" err="1" smtClean="0"/>
              <a:t>consequat</a:t>
            </a:r>
            <a:r>
              <a:rPr lang="en-GB" sz="1200" dirty="0" smtClean="0"/>
              <a:t>.</a:t>
            </a:r>
            <a:endParaRPr lang="en-GB" sz="1200" dirty="0"/>
          </a:p>
        </p:txBody>
      </p:sp>
      <p:cxnSp>
        <p:nvCxnSpPr>
          <p:cNvPr id="22" name="Gerader Verbinder 123"/>
          <p:cNvCxnSpPr/>
          <p:nvPr/>
        </p:nvCxnSpPr>
        <p:spPr>
          <a:xfrm>
            <a:off x="6260010" y="3996855"/>
            <a:ext cx="2577305" cy="0"/>
          </a:xfrm>
          <a:prstGeom prst="line">
            <a:avLst/>
          </a:prstGeom>
          <a:ln w="12700">
            <a:solidFill>
              <a:schemeClr val="accent6"/>
            </a:solidFill>
          </a:ln>
        </p:spPr>
        <p:style>
          <a:lnRef idx="1">
            <a:schemeClr val="accent1"/>
          </a:lnRef>
          <a:fillRef idx="0">
            <a:schemeClr val="accent1"/>
          </a:fillRef>
          <a:effectRef idx="0">
            <a:schemeClr val="accent1"/>
          </a:effectRef>
          <a:fontRef idx="minor">
            <a:schemeClr val="tx1"/>
          </a:fontRef>
        </p:style>
      </p:cxnSp>
      <p:sp>
        <p:nvSpPr>
          <p:cNvPr id="23" name="Rechteck 124"/>
          <p:cNvSpPr/>
          <p:nvPr/>
        </p:nvSpPr>
        <p:spPr>
          <a:xfrm>
            <a:off x="6821315" y="3996855"/>
            <a:ext cx="2016000" cy="55109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90000" rIns="0" bIns="90000" rtlCol="0" anchor="t" anchorCtr="0">
            <a:spAutoFit/>
          </a:bodyPr>
          <a:lstStyle/>
          <a:p>
            <a:pPr algn="r"/>
            <a:r>
              <a:rPr lang="en-GB" sz="2400" dirty="0" smtClean="0">
                <a:solidFill>
                  <a:schemeClr val="accent6"/>
                </a:solidFill>
              </a:rPr>
              <a:t>€123.456.789</a:t>
            </a:r>
            <a:endParaRPr lang="en-GB" sz="2400" dirty="0">
              <a:solidFill>
                <a:schemeClr val="accent6"/>
              </a:solidFill>
            </a:endParaRPr>
          </a:p>
        </p:txBody>
      </p:sp>
      <p:cxnSp>
        <p:nvCxnSpPr>
          <p:cNvPr id="24" name="Gewinkelte Verbindung 126"/>
          <p:cNvCxnSpPr>
            <a:stCxn id="6" idx="2"/>
            <a:endCxn id="7" idx="1"/>
          </p:cNvCxnSpPr>
          <p:nvPr/>
        </p:nvCxnSpPr>
        <p:spPr>
          <a:xfrm rot="16200000" flipH="1">
            <a:off x="2670734" y="2605604"/>
            <a:ext cx="424027" cy="1969605"/>
          </a:xfrm>
          <a:prstGeom prst="bentConnector2">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winkelte Verbindung 128"/>
          <p:cNvCxnSpPr>
            <a:stCxn id="7" idx="2"/>
            <a:endCxn id="23" idx="1"/>
          </p:cNvCxnSpPr>
          <p:nvPr/>
        </p:nvCxnSpPr>
        <p:spPr>
          <a:xfrm rot="16200000" flipH="1">
            <a:off x="5745255" y="3196340"/>
            <a:ext cx="194434" cy="1957685"/>
          </a:xfrm>
          <a:prstGeom prst="bentConnector2">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6" name="Rechteck 132"/>
          <p:cNvSpPr/>
          <p:nvPr/>
        </p:nvSpPr>
        <p:spPr>
          <a:xfrm>
            <a:off x="1897944" y="3813349"/>
            <a:ext cx="910251" cy="2627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0" rtlCol="0" anchor="t" anchorCtr="0">
            <a:spAutoFit/>
          </a:bodyPr>
          <a:lstStyle/>
          <a:p>
            <a:r>
              <a:rPr lang="en-GB" sz="1400" dirty="0" smtClean="0">
                <a:solidFill>
                  <a:schemeClr val="tx2"/>
                </a:solidFill>
              </a:rPr>
              <a:t>+12,34%</a:t>
            </a:r>
            <a:endParaRPr lang="en-GB" sz="1400" dirty="0">
              <a:solidFill>
                <a:schemeClr val="tx2"/>
              </a:solidFill>
            </a:endParaRPr>
          </a:p>
        </p:txBody>
      </p:sp>
      <p:sp>
        <p:nvSpPr>
          <p:cNvPr id="27" name="Rechteck 26"/>
          <p:cNvSpPr/>
          <p:nvPr/>
        </p:nvSpPr>
        <p:spPr>
          <a:xfrm>
            <a:off x="4863629" y="4277906"/>
            <a:ext cx="910251" cy="26270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lIns="0" tIns="46800" rIns="0" bIns="0" rtlCol="0" anchor="t" anchorCtr="0">
            <a:spAutoFit/>
          </a:bodyPr>
          <a:lstStyle/>
          <a:p>
            <a:r>
              <a:rPr lang="en-GB" sz="1400" dirty="0" smtClean="0">
                <a:solidFill>
                  <a:schemeClr val="tx2"/>
                </a:solidFill>
              </a:rPr>
              <a:t>+12,34%</a:t>
            </a:r>
            <a:endParaRPr lang="en-GB" sz="1400" dirty="0">
              <a:solidFill>
                <a:schemeClr val="tx2"/>
              </a:solidFill>
            </a:endParaRPr>
          </a:p>
        </p:txBody>
      </p:sp>
    </p:spTree>
    <p:extLst>
      <p:ext uri="{BB962C8B-B14F-4D97-AF65-F5344CB8AC3E}">
        <p14:creationId xmlns:p14="http://schemas.microsoft.com/office/powerpoint/2010/main" val="4235284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Tables</a:t>
            </a:r>
            <a:endParaRPr lang="en-GB" dirty="0"/>
          </a:p>
        </p:txBody>
      </p:sp>
      <p:sp>
        <p:nvSpPr>
          <p:cNvPr id="3" name="Text Placeholder 2"/>
          <p:cNvSpPr>
            <a:spLocks noGrp="1"/>
          </p:cNvSpPr>
          <p:nvPr>
            <p:ph type="body" sz="quarter" idx="24"/>
          </p:nvPr>
        </p:nvSpPr>
        <p:spPr/>
        <p:txBody>
          <a:bodyPr/>
          <a:lstStyle/>
          <a:p>
            <a:r>
              <a:rPr lang="en-GB" dirty="0" smtClean="0"/>
              <a:t>11</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069762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Stet </a:t>
            </a:r>
            <a:r>
              <a:rPr lang="en-GB" dirty="0" err="1"/>
              <a:t>clita</a:t>
            </a:r>
            <a:r>
              <a:rPr lang="en-GB" dirty="0"/>
              <a:t> </a:t>
            </a:r>
            <a:r>
              <a:rPr lang="en-GB" dirty="0" err="1"/>
              <a:t>kasd</a:t>
            </a:r>
            <a:r>
              <a:rPr lang="en-GB" dirty="0"/>
              <a:t> </a:t>
            </a:r>
            <a:r>
              <a:rPr lang="en-GB" dirty="0" err="1"/>
              <a:t>gubergren</a:t>
            </a:r>
            <a:r>
              <a:rPr lang="en-GB" dirty="0"/>
              <a:t>, no sea </a:t>
            </a:r>
            <a:br>
              <a:rPr lang="en-GB" dirty="0"/>
            </a:br>
            <a:r>
              <a:rPr lang="en-GB" dirty="0" err="1"/>
              <a:t>takimata</a:t>
            </a:r>
            <a:r>
              <a:rPr lang="en-GB" dirty="0"/>
              <a:t> </a:t>
            </a:r>
            <a:r>
              <a:rPr lang="en-GB" dirty="0" err="1"/>
              <a:t>sanctus</a:t>
            </a:r>
            <a:endParaRPr lang="en-GB" dirty="0"/>
          </a:p>
        </p:txBody>
      </p:sp>
      <p:sp>
        <p:nvSpPr>
          <p:cNvPr id="3" name="Date Placeholder 2"/>
          <p:cNvSpPr>
            <a:spLocks noGrp="1"/>
          </p:cNvSpPr>
          <p:nvPr>
            <p:ph type="dt" sz="half" idx="16"/>
          </p:nvPr>
        </p:nvSpPr>
        <p:spPr/>
        <p:txBody>
          <a:bodyPr/>
          <a:lstStyle/>
          <a:p>
            <a:fld id="{FFBCD40A-C730-42B1-83FF-6EA7A2FF3F5D}" type="datetime4">
              <a:rPr lang="en-GB" smtClean="0"/>
              <a:t>01 December 2015</a:t>
            </a:fld>
            <a:endParaRPr lang="en-GB" dirty="0"/>
          </a:p>
        </p:txBody>
      </p:sp>
      <p:sp>
        <p:nvSpPr>
          <p:cNvPr id="4" name="Slide Number Placeholder 3"/>
          <p:cNvSpPr>
            <a:spLocks noGrp="1"/>
          </p:cNvSpPr>
          <p:nvPr>
            <p:ph type="sldNum" sz="quarter" idx="17"/>
          </p:nvPr>
        </p:nvSpPr>
        <p:spPr/>
        <p:txBody>
          <a:bodyPr/>
          <a:lstStyle/>
          <a:p>
            <a:fld id="{D56DB8AA-803C-49D2-90AA-1140CE72DCD7}" type="slidenum">
              <a:rPr lang="en-GB" smtClean="0"/>
              <a:pPr/>
              <a:t>72</a:t>
            </a:fld>
            <a:endParaRPr lang="en-GB" dirty="0"/>
          </a:p>
        </p:txBody>
      </p:sp>
      <p:sp>
        <p:nvSpPr>
          <p:cNvPr id="5" name="Footer Placeholder 4"/>
          <p:cNvSpPr>
            <a:spLocks noGrp="1"/>
          </p:cNvSpPr>
          <p:nvPr>
            <p:ph type="ftr" sz="quarter" idx="18"/>
          </p:nvPr>
        </p:nvSpPr>
        <p:spPr/>
        <p:txBody>
          <a:bodyPr/>
          <a:lstStyle/>
          <a:p>
            <a:r>
              <a:rPr lang="en-GB" smtClean="0"/>
              <a:t>MR Best Practice</a:t>
            </a:r>
            <a:endParaRPr lang="en-GB" dirty="0"/>
          </a:p>
        </p:txBody>
      </p:sp>
      <p:graphicFrame>
        <p:nvGraphicFramePr>
          <p:cNvPr id="8" name="Table 24"/>
          <p:cNvGraphicFramePr>
            <a:graphicFrameLocks noGrp="1"/>
          </p:cNvGraphicFramePr>
          <p:nvPr>
            <p:ph type="tbl" sz="quarter" idx="19"/>
            <p:extLst>
              <p:ext uri="{D42A27DB-BD31-4B8C-83A1-F6EECF244321}">
                <p14:modId xmlns:p14="http://schemas.microsoft.com/office/powerpoint/2010/main" val="2273009371"/>
              </p:ext>
            </p:extLst>
          </p:nvPr>
        </p:nvGraphicFramePr>
        <p:xfrm>
          <a:off x="306388" y="1204913"/>
          <a:ext cx="8531314" cy="3355920"/>
        </p:xfrm>
        <a:graphic>
          <a:graphicData uri="http://schemas.openxmlformats.org/drawingml/2006/table">
            <a:tbl>
              <a:tblPr/>
              <a:tblGrid>
                <a:gridCol w="775726"/>
                <a:gridCol w="2418921"/>
                <a:gridCol w="592963"/>
                <a:gridCol w="592963"/>
                <a:gridCol w="592963"/>
                <a:gridCol w="592963"/>
                <a:gridCol w="592963"/>
                <a:gridCol w="592963"/>
                <a:gridCol w="592963"/>
                <a:gridCol w="592963"/>
                <a:gridCol w="592963"/>
              </a:tblGrid>
              <a:tr h="235634">
                <a:tc>
                  <a:txBody>
                    <a:bodyPr/>
                    <a:lstStyle/>
                    <a:p>
                      <a:pPr algn="l" fontAlgn="b"/>
                      <a:r>
                        <a:rPr lang="en-GB" sz="1000" b="0" i="0" u="none" strike="noStrike" noProof="0" dirty="0" smtClean="0">
                          <a:solidFill>
                            <a:schemeClr val="accent1"/>
                          </a:solidFill>
                          <a:latin typeface="Arial" pitchFamily="34" charset="0"/>
                          <a:cs typeface="Arial" pitchFamily="34" charset="0"/>
                        </a:rPr>
                        <a:t>Mio. €</a:t>
                      </a:r>
                      <a:endParaRPr lang="en-GB" sz="1000" b="0" i="0" u="none" strike="noStrike" noProof="0" dirty="0">
                        <a:solidFill>
                          <a:schemeClr val="accent1"/>
                        </a:solidFill>
                        <a:latin typeface="Arial" pitchFamily="34" charset="0"/>
                        <a:cs typeface="Arial" pitchFamily="34" charset="0"/>
                      </a:endParaRPr>
                    </a:p>
                  </a:txBody>
                  <a:tcPr marL="0" marR="54000" marT="54000" marB="4680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tcPr>
                </a:tc>
                <a:tc>
                  <a:txBody>
                    <a:bodyPr/>
                    <a:lstStyle/>
                    <a:p>
                      <a:pPr algn="ctr" fontAlgn="b"/>
                      <a:endParaRPr lang="en-GB" sz="800" b="0" i="0" u="none" strike="noStrike" noProof="0" dirty="0">
                        <a:solidFill>
                          <a:schemeClr val="tx2"/>
                        </a:solidFill>
                        <a:latin typeface="Arial" pitchFamily="34" charset="0"/>
                        <a:cs typeface="Arial" pitchFamily="34" charset="0"/>
                      </a:endParaRPr>
                    </a:p>
                  </a:txBody>
                  <a:tcPr marL="54000" marR="54000" marT="5400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2012</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2013</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2014</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2015</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2016</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2017</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2018</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2019</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2020</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0">
                <a:tc rowSpan="8">
                  <a:txBody>
                    <a:bodyPr/>
                    <a:lstStyle/>
                    <a:p>
                      <a:r>
                        <a:rPr lang="en-GB" sz="1000" b="0" noProof="0" dirty="0" err="1" smtClean="0">
                          <a:solidFill>
                            <a:schemeClr val="accent1"/>
                          </a:solidFill>
                          <a:latin typeface="Arial" pitchFamily="34" charset="0"/>
                          <a:cs typeface="Arial" pitchFamily="34" charset="0"/>
                        </a:rPr>
                        <a:t>Vel</a:t>
                      </a:r>
                      <a:r>
                        <a:rPr lang="en-GB" sz="1000" b="0" noProof="0" dirty="0" smtClean="0">
                          <a:solidFill>
                            <a:schemeClr val="accent1"/>
                          </a:solidFill>
                          <a:latin typeface="Arial" pitchFamily="34" charset="0"/>
                          <a:cs typeface="Arial" pitchFamily="34" charset="0"/>
                        </a:rPr>
                        <a:t> </a:t>
                      </a:r>
                      <a:r>
                        <a:rPr lang="en-GB" sz="1000" b="0" noProof="0" dirty="0" err="1" smtClean="0">
                          <a:solidFill>
                            <a:schemeClr val="accent1"/>
                          </a:solidFill>
                          <a:latin typeface="Arial" pitchFamily="34" charset="0"/>
                          <a:cs typeface="Arial" pitchFamily="34" charset="0"/>
                        </a:rPr>
                        <a:t>eum</a:t>
                      </a:r>
                      <a:r>
                        <a:rPr lang="en-GB" sz="1000" b="0" noProof="0" dirty="0" smtClean="0">
                          <a:solidFill>
                            <a:schemeClr val="accent1"/>
                          </a:solidFill>
                          <a:latin typeface="Arial" pitchFamily="34" charset="0"/>
                          <a:cs typeface="Arial" pitchFamily="34" charset="0"/>
                        </a:rPr>
                        <a:t> </a:t>
                      </a:r>
                      <a:r>
                        <a:rPr lang="en-GB" sz="1000" b="0" noProof="0" dirty="0" err="1" smtClean="0">
                          <a:solidFill>
                            <a:schemeClr val="accent1"/>
                          </a:solidFill>
                          <a:latin typeface="Arial" pitchFamily="34" charset="0"/>
                          <a:cs typeface="Arial" pitchFamily="34" charset="0"/>
                        </a:rPr>
                        <a:t>iriure</a:t>
                      </a:r>
                      <a:r>
                        <a:rPr lang="en-GB" sz="1000" b="0" noProof="0" dirty="0" smtClean="0">
                          <a:solidFill>
                            <a:schemeClr val="accent1"/>
                          </a:solidFill>
                          <a:latin typeface="Arial" pitchFamily="34" charset="0"/>
                          <a:cs typeface="Arial" pitchFamily="34" charset="0"/>
                        </a:rPr>
                        <a:t> </a:t>
                      </a:r>
                      <a:r>
                        <a:rPr lang="en-GB" sz="1000" b="0" noProof="0" dirty="0" err="1" smtClean="0">
                          <a:solidFill>
                            <a:schemeClr val="accent1"/>
                          </a:solidFill>
                          <a:latin typeface="Arial" pitchFamily="34" charset="0"/>
                          <a:cs typeface="Arial" pitchFamily="34" charset="0"/>
                        </a:rPr>
                        <a:t>dolor</a:t>
                      </a:r>
                      <a:endParaRPr lang="en-GB" sz="1000" b="0" noProof="0" dirty="0">
                        <a:solidFill>
                          <a:schemeClr val="accent1"/>
                        </a:solidFill>
                        <a:latin typeface="Arial" pitchFamily="34" charset="0"/>
                        <a:cs typeface="Arial" pitchFamily="34" charset="0"/>
                      </a:endParaRPr>
                    </a:p>
                  </a:txBody>
                  <a:tcPr marL="0" marR="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l" fontAlgn="b"/>
                      <a:r>
                        <a:rPr lang="en-GB" sz="800" b="0" i="0" u="none" strike="noStrike" noProof="0" dirty="0" smtClean="0">
                          <a:solidFill>
                            <a:schemeClr val="tx2"/>
                          </a:solidFill>
                          <a:latin typeface="Arial" pitchFamily="34" charset="0"/>
                          <a:cs typeface="Arial" pitchFamily="34" charset="0"/>
                        </a:rPr>
                        <a:t>Lorem ipsum </a:t>
                      </a:r>
                      <a:r>
                        <a:rPr lang="en-GB" sz="800" b="0" i="0" u="none" strike="noStrike" noProof="0" dirty="0" err="1" smtClean="0">
                          <a:solidFill>
                            <a:schemeClr val="tx2"/>
                          </a:solidFill>
                          <a:latin typeface="Arial" pitchFamily="34" charset="0"/>
                          <a:cs typeface="Arial" pitchFamily="34" charset="0"/>
                        </a:rPr>
                        <a:t>dolor</a:t>
                      </a:r>
                      <a:r>
                        <a:rPr lang="en-GB" sz="800" b="0" i="0" u="none" strike="noStrike" noProof="0" dirty="0" smtClean="0">
                          <a:solidFill>
                            <a:schemeClr val="tx2"/>
                          </a:solidFill>
                          <a:latin typeface="Arial" pitchFamily="34" charset="0"/>
                          <a:cs typeface="Arial" pitchFamily="34" charset="0"/>
                        </a:rPr>
                        <a:t> sit </a:t>
                      </a:r>
                      <a:r>
                        <a:rPr lang="en-GB" sz="800" b="0" i="0" u="none" strike="noStrike" noProof="0" dirty="0" err="1" smtClean="0">
                          <a:solidFill>
                            <a:schemeClr val="tx2"/>
                          </a:solidFill>
                          <a:latin typeface="Arial" pitchFamily="34" charset="0"/>
                          <a:cs typeface="Arial" pitchFamily="34" charset="0"/>
                        </a:rPr>
                        <a:t>amet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98,71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42,85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88,27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20,50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63,40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85,18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78,98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32,41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58,29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endParaRPr lang="en-US" sz="900" dirty="0">
                        <a:latin typeface="Arial" pitchFamily="34" charset="0"/>
                        <a:cs typeface="Arial" pitchFamily="34" charset="0"/>
                      </a:endParaRPr>
                    </a:p>
                  </a:txBody>
                  <a:tcPr marL="72000" marR="72000" marT="36000" marB="36000" anchor="b">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err="1" smtClean="0">
                          <a:solidFill>
                            <a:schemeClr val="tx2"/>
                          </a:solidFill>
                          <a:latin typeface="Arial" pitchFamily="34" charset="0"/>
                          <a:cs typeface="Arial" pitchFamily="34" charset="0"/>
                        </a:rPr>
                        <a:t>Illum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dolore</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eu</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feugiat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95,78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83,41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38,72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85,79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64,95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54,36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99,70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34,40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13,90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endParaRPr lang="en-US" sz="900" dirty="0">
                        <a:latin typeface="Arial" pitchFamily="34" charset="0"/>
                        <a:cs typeface="Arial" pitchFamily="34" charset="0"/>
                      </a:endParaRPr>
                    </a:p>
                  </a:txBody>
                  <a:tcPr marL="72000" marR="72000" marT="36000" marB="36000" anchor="b">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err="1" smtClean="0">
                          <a:solidFill>
                            <a:schemeClr val="tx2"/>
                          </a:solidFill>
                          <a:latin typeface="Arial" pitchFamily="34" charset="0"/>
                          <a:cs typeface="Arial" pitchFamily="34" charset="0"/>
                        </a:rPr>
                        <a:t>Adipscing</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elitr</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sed</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diam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nonumy</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eirmod</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49,66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65,49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52,32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8,66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27,65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86,59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85,38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33,73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1,25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endParaRPr lang="en-US" sz="900" dirty="0">
                        <a:latin typeface="Arial" pitchFamily="34" charset="0"/>
                        <a:cs typeface="Arial" pitchFamily="34" charset="0"/>
                      </a:endParaRPr>
                    </a:p>
                  </a:txBody>
                  <a:tcPr marL="72000" marR="72000" marT="36000" marB="36000" anchor="b">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smtClean="0">
                          <a:solidFill>
                            <a:schemeClr val="tx2"/>
                          </a:solidFill>
                          <a:latin typeface="Arial" pitchFamily="34" charset="0"/>
                          <a:cs typeface="Arial" pitchFamily="34" charset="0"/>
                        </a:rPr>
                        <a:t>Et </a:t>
                      </a:r>
                      <a:r>
                        <a:rPr lang="en-GB" sz="800" b="0" i="0" u="none" strike="noStrike" noProof="0" dirty="0" err="1" smtClean="0">
                          <a:solidFill>
                            <a:schemeClr val="tx2"/>
                          </a:solidFill>
                          <a:latin typeface="Arial" pitchFamily="34" charset="0"/>
                          <a:cs typeface="Arial" pitchFamily="34" charset="0"/>
                        </a:rPr>
                        <a:t>ea</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rebumb</a:t>
                      </a:r>
                      <a:r>
                        <a:rPr lang="en-GB" sz="800" b="0" i="0" u="none" strike="noStrike" noProof="0" dirty="0" smtClean="0">
                          <a:solidFill>
                            <a:schemeClr val="tx2"/>
                          </a:solidFill>
                          <a:latin typeface="Arial" pitchFamily="34" charset="0"/>
                          <a:cs typeface="Arial" pitchFamily="34" charset="0"/>
                        </a:rPr>
                        <a:t> stet </a:t>
                      </a:r>
                      <a:r>
                        <a:rPr lang="en-GB" sz="800" b="0" i="0" u="none" strike="noStrike" noProof="0" dirty="0" err="1" smtClean="0">
                          <a:solidFill>
                            <a:schemeClr val="tx2"/>
                          </a:solidFill>
                          <a:latin typeface="Arial" pitchFamily="34" charset="0"/>
                          <a:cs typeface="Arial" pitchFamily="34" charset="0"/>
                        </a:rPr>
                        <a:t>clita</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kasd</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7,23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53,89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6,19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93,27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66,78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32,05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93,29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4,72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41,93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endParaRPr lang="en-US" sz="900" dirty="0">
                        <a:latin typeface="Arial" pitchFamily="34" charset="0"/>
                        <a:cs typeface="Arial" pitchFamily="34" charset="0"/>
                      </a:endParaRPr>
                    </a:p>
                  </a:txBody>
                  <a:tcPr marL="72000" marR="72000" marT="36000" marB="36000" anchor="b">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smtClean="0">
                          <a:solidFill>
                            <a:schemeClr val="tx2"/>
                          </a:solidFill>
                          <a:latin typeface="Arial" pitchFamily="34" charset="0"/>
                          <a:cs typeface="Arial" pitchFamily="34" charset="0"/>
                        </a:rPr>
                        <a:t>Nam liber </a:t>
                      </a:r>
                      <a:r>
                        <a:rPr lang="en-GB" sz="800" b="0" i="0" u="none" strike="noStrike" noProof="0" dirty="0" err="1" smtClean="0">
                          <a:solidFill>
                            <a:schemeClr val="tx2"/>
                          </a:solidFill>
                          <a:latin typeface="Arial" pitchFamily="34" charset="0"/>
                          <a:cs typeface="Arial" pitchFamily="34" charset="0"/>
                        </a:rPr>
                        <a:t>tempor</a:t>
                      </a:r>
                      <a:r>
                        <a:rPr lang="en-GB" sz="800" b="0" i="0" u="none" strike="noStrike" noProof="0" dirty="0" smtClean="0">
                          <a:solidFill>
                            <a:schemeClr val="tx2"/>
                          </a:solidFill>
                          <a:latin typeface="Arial" pitchFamily="34" charset="0"/>
                          <a:cs typeface="Arial" pitchFamily="34" charset="0"/>
                        </a:rPr>
                        <a:t> cum </a:t>
                      </a:r>
                      <a:r>
                        <a:rPr lang="en-GB" sz="800" b="0" i="0" u="none" strike="noStrike" noProof="0" dirty="0" err="1" smtClean="0">
                          <a:solidFill>
                            <a:schemeClr val="tx2"/>
                          </a:solidFill>
                          <a:latin typeface="Arial" pitchFamily="34" charset="0"/>
                          <a:cs typeface="Arial" pitchFamily="34" charset="0"/>
                        </a:rPr>
                        <a:t>soluta</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nobis</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86,16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57,65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60,30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20,47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63,15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73,35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35,19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28,34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12,16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endParaRPr lang="en-US" sz="900" dirty="0">
                        <a:latin typeface="Arial" pitchFamily="34" charset="0"/>
                        <a:cs typeface="Arial" pitchFamily="34" charset="0"/>
                      </a:endParaRPr>
                    </a:p>
                  </a:txBody>
                  <a:tcPr marL="72000" marR="72000" marT="36000" marB="36000" anchor="b">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smtClean="0">
                          <a:solidFill>
                            <a:schemeClr val="tx2"/>
                          </a:solidFill>
                          <a:latin typeface="Arial" pitchFamily="34" charset="0"/>
                          <a:cs typeface="Arial" pitchFamily="34" charset="0"/>
                        </a:rPr>
                        <a:t>In </a:t>
                      </a:r>
                      <a:r>
                        <a:rPr lang="en-GB" sz="800" b="0" i="0" u="none" strike="noStrike" noProof="0" dirty="0" err="1" smtClean="0">
                          <a:solidFill>
                            <a:schemeClr val="tx2"/>
                          </a:solidFill>
                          <a:latin typeface="Arial" pitchFamily="34" charset="0"/>
                          <a:cs typeface="Arial" pitchFamily="34" charset="0"/>
                        </a:rPr>
                        <a:t>hendrerit</a:t>
                      </a:r>
                      <a:r>
                        <a:rPr lang="en-GB" sz="800" b="0" i="0" u="none" strike="noStrike" noProof="0" dirty="0" smtClean="0">
                          <a:solidFill>
                            <a:schemeClr val="tx2"/>
                          </a:solidFill>
                          <a:latin typeface="Arial" pitchFamily="34" charset="0"/>
                          <a:cs typeface="Arial" pitchFamily="34" charset="0"/>
                        </a:rPr>
                        <a:t> in </a:t>
                      </a:r>
                      <a:r>
                        <a:rPr lang="en-GB" sz="800" b="0" i="0" u="none" strike="noStrike" noProof="0" dirty="0" err="1" smtClean="0">
                          <a:solidFill>
                            <a:schemeClr val="tx2"/>
                          </a:solidFill>
                          <a:latin typeface="Arial" pitchFamily="34" charset="0"/>
                          <a:cs typeface="Arial" pitchFamily="34" charset="0"/>
                        </a:rPr>
                        <a:t>vulputate</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velit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nobis</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eleifend</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88,77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20,70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16,84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72,97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98,87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25,37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88,32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11,24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78,77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endParaRPr lang="en-US" sz="900" dirty="0">
                        <a:latin typeface="Arial" pitchFamily="34" charset="0"/>
                        <a:cs typeface="Arial" pitchFamily="34" charset="0"/>
                      </a:endParaRPr>
                    </a:p>
                  </a:txBody>
                  <a:tcPr marL="72000" marR="72000" marT="36000" marB="36000" anchor="b">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smtClean="0">
                          <a:solidFill>
                            <a:schemeClr val="tx2"/>
                          </a:solidFill>
                          <a:latin typeface="Arial" pitchFamily="34" charset="0"/>
                          <a:cs typeface="Arial" pitchFamily="34" charset="0"/>
                        </a:rPr>
                        <a:t>At </a:t>
                      </a:r>
                      <a:r>
                        <a:rPr lang="en-GB" sz="800" b="0" i="0" u="none" strike="noStrike" noProof="0" dirty="0" err="1" smtClean="0">
                          <a:solidFill>
                            <a:schemeClr val="tx2"/>
                          </a:solidFill>
                          <a:latin typeface="Arial" pitchFamily="34" charset="0"/>
                          <a:cs typeface="Arial" pitchFamily="34" charset="0"/>
                        </a:rPr>
                        <a:t>vero</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eos</a:t>
                      </a:r>
                      <a:r>
                        <a:rPr lang="en-GB" sz="800" b="0" i="0" u="none" strike="noStrike" noProof="0" dirty="0" smtClean="0">
                          <a:solidFill>
                            <a:schemeClr val="tx2"/>
                          </a:solidFill>
                          <a:latin typeface="Arial" pitchFamily="34" charset="0"/>
                          <a:cs typeface="Arial" pitchFamily="34" charset="0"/>
                        </a:rPr>
                        <a:t> et </a:t>
                      </a:r>
                      <a:r>
                        <a:rPr lang="en-GB" sz="800" b="0" i="0" u="none" strike="noStrike" noProof="0" dirty="0" err="1" smtClean="0">
                          <a:solidFill>
                            <a:schemeClr val="tx2"/>
                          </a:solidFill>
                          <a:latin typeface="Arial" pitchFamily="34" charset="0"/>
                          <a:cs typeface="Arial" pitchFamily="34" charset="0"/>
                        </a:rPr>
                        <a:t>accusam</a:t>
                      </a:r>
                      <a:r>
                        <a:rPr lang="en-GB" sz="800" b="0" i="0" u="none" strike="noStrike" noProof="0" dirty="0" smtClean="0">
                          <a:solidFill>
                            <a:schemeClr val="tx2"/>
                          </a:solidFill>
                          <a:latin typeface="Arial" pitchFamily="34" charset="0"/>
                          <a:cs typeface="Arial" pitchFamily="34" charset="0"/>
                        </a:rPr>
                        <a:t> et </a:t>
                      </a:r>
                      <a:r>
                        <a:rPr lang="en-GB" sz="800" b="0" i="0" u="none" strike="noStrike" noProof="0" dirty="0" err="1" smtClean="0">
                          <a:solidFill>
                            <a:schemeClr val="tx2"/>
                          </a:solidFill>
                          <a:latin typeface="Arial" pitchFamily="34" charset="0"/>
                          <a:cs typeface="Arial" pitchFamily="34" charset="0"/>
                        </a:rPr>
                        <a:t>justo</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92,10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94,89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17,19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74,43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13,30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22,95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73,74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83,25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56,89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endParaRPr lang="en-US" sz="900" dirty="0">
                        <a:latin typeface="Arial" pitchFamily="34" charset="0"/>
                        <a:cs typeface="Arial" pitchFamily="34" charset="0"/>
                      </a:endParaRPr>
                    </a:p>
                  </a:txBody>
                  <a:tcPr marL="72000" marR="72000" marT="36000" marB="36000" anchor="b">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GB" sz="800" b="1" i="0" u="none" strike="noStrike" noProof="0" dirty="0" err="1" smtClean="0">
                          <a:solidFill>
                            <a:schemeClr val="accent1"/>
                          </a:solidFill>
                          <a:latin typeface="Arial" pitchFamily="34" charset="0"/>
                          <a:cs typeface="Arial" pitchFamily="34" charset="0"/>
                        </a:rPr>
                        <a:t>Accumsan</a:t>
                      </a:r>
                      <a:r>
                        <a:rPr lang="en-GB" sz="800" b="1" i="0" u="none" strike="noStrike" noProof="0" dirty="0" smtClean="0">
                          <a:solidFill>
                            <a:schemeClr val="accent1"/>
                          </a:solidFill>
                          <a:latin typeface="Arial" pitchFamily="34" charset="0"/>
                          <a:cs typeface="Arial" pitchFamily="34" charset="0"/>
                        </a:rPr>
                        <a:t> et </a:t>
                      </a:r>
                      <a:r>
                        <a:rPr lang="en-GB" sz="800" b="1" i="0" u="none" strike="noStrike" noProof="0" dirty="0" err="1" smtClean="0">
                          <a:solidFill>
                            <a:schemeClr val="accent1"/>
                          </a:solidFill>
                          <a:latin typeface="Arial" pitchFamily="34" charset="0"/>
                          <a:cs typeface="Arial" pitchFamily="34" charset="0"/>
                        </a:rPr>
                        <a:t>iusto</a:t>
                      </a:r>
                      <a:r>
                        <a:rPr lang="en-GB" sz="800" b="1" i="0" u="none" strike="noStrike" noProof="0" dirty="0" smtClean="0">
                          <a:solidFill>
                            <a:schemeClr val="accent1"/>
                          </a:solidFill>
                          <a:latin typeface="Arial" pitchFamily="34" charset="0"/>
                          <a:cs typeface="Arial" pitchFamily="34" charset="0"/>
                        </a:rPr>
                        <a:t> </a:t>
                      </a:r>
                      <a:r>
                        <a:rPr lang="en-GB" sz="800" b="1" i="0" u="none" strike="noStrike" noProof="0" dirty="0" err="1" smtClean="0">
                          <a:solidFill>
                            <a:schemeClr val="accent1"/>
                          </a:solidFill>
                          <a:latin typeface="Arial" pitchFamily="34" charset="0"/>
                          <a:cs typeface="Arial" pitchFamily="34" charset="0"/>
                        </a:rPr>
                        <a:t>odio</a:t>
                      </a:r>
                      <a:r>
                        <a:rPr lang="en-GB" sz="800" b="1" i="0" u="none" strike="noStrike" noProof="0" dirty="0" smtClean="0">
                          <a:solidFill>
                            <a:schemeClr val="accent1"/>
                          </a:solidFill>
                          <a:latin typeface="Arial" pitchFamily="34" charset="0"/>
                          <a:cs typeface="Arial" pitchFamily="34" charset="0"/>
                        </a:rPr>
                        <a:t> </a:t>
                      </a:r>
                      <a:r>
                        <a:rPr lang="en-GB" sz="800" b="1" i="0" u="none" strike="noStrike" noProof="0" dirty="0" err="1" smtClean="0">
                          <a:solidFill>
                            <a:schemeClr val="accent1"/>
                          </a:solidFill>
                          <a:latin typeface="Arial" pitchFamily="34" charset="0"/>
                          <a:cs typeface="Arial" pitchFamily="34" charset="0"/>
                        </a:rPr>
                        <a:t>dignissim</a:t>
                      </a:r>
                      <a:endParaRPr lang="en-GB" sz="800" b="1" i="0" u="none" strike="noStrike" noProof="0" dirty="0" smtClean="0">
                        <a:solidFill>
                          <a:schemeClr val="accent1"/>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62,90</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96,46</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50,43</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75,05</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71,83</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33,51</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82,90</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26,61</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25,51</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noFill/>
                  </a:tcPr>
                </a:tc>
              </a:tr>
              <a:tr h="0">
                <a:tc rowSpan="8">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GB" sz="1000" b="0" noProof="0" dirty="0" err="1" smtClean="0">
                          <a:solidFill>
                            <a:schemeClr val="accent1"/>
                          </a:solidFill>
                          <a:latin typeface="Arial" pitchFamily="34" charset="0"/>
                          <a:cs typeface="Arial" pitchFamily="34" charset="0"/>
                        </a:rPr>
                        <a:t>Eirmod</a:t>
                      </a:r>
                      <a:r>
                        <a:rPr lang="en-GB" sz="1000" b="0" noProof="0" dirty="0" smtClean="0">
                          <a:solidFill>
                            <a:schemeClr val="accent1"/>
                          </a:solidFill>
                          <a:latin typeface="Arial" pitchFamily="34" charset="0"/>
                          <a:cs typeface="Arial" pitchFamily="34" charset="0"/>
                        </a:rPr>
                        <a:t> </a:t>
                      </a:r>
                      <a:r>
                        <a:rPr lang="en-GB" sz="1000" b="0" noProof="0" dirty="0" err="1" smtClean="0">
                          <a:solidFill>
                            <a:schemeClr val="accent1"/>
                          </a:solidFill>
                          <a:latin typeface="Arial" pitchFamily="34" charset="0"/>
                          <a:cs typeface="Arial" pitchFamily="34" charset="0"/>
                        </a:rPr>
                        <a:t>tempor</a:t>
                      </a:r>
                      <a:r>
                        <a:rPr lang="en-GB" sz="1000" b="0" noProof="0" dirty="0" smtClean="0">
                          <a:solidFill>
                            <a:schemeClr val="accent1"/>
                          </a:solidFill>
                          <a:latin typeface="Arial" pitchFamily="34" charset="0"/>
                          <a:cs typeface="Arial" pitchFamily="34" charset="0"/>
                        </a:rPr>
                        <a:t> </a:t>
                      </a:r>
                      <a:r>
                        <a:rPr lang="en-GB" sz="1000" b="0" noProof="0" dirty="0" err="1" smtClean="0">
                          <a:solidFill>
                            <a:schemeClr val="accent1"/>
                          </a:solidFill>
                          <a:latin typeface="Arial" pitchFamily="34" charset="0"/>
                          <a:cs typeface="Arial" pitchFamily="34" charset="0"/>
                        </a:rPr>
                        <a:t>invidunt</a:t>
                      </a:r>
                      <a:endParaRPr lang="en-GB" sz="1000" b="0" noProof="0" dirty="0" smtClean="0">
                        <a:solidFill>
                          <a:schemeClr val="accent1"/>
                        </a:solidFill>
                        <a:latin typeface="Arial" pitchFamily="34" charset="0"/>
                        <a:cs typeface="Arial" pitchFamily="34" charset="0"/>
                      </a:endParaRPr>
                    </a:p>
                  </a:txBody>
                  <a:tcPr marL="0" marR="0" marT="36000" marB="36000">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l" fontAlgn="b"/>
                      <a:r>
                        <a:rPr lang="en-GB" sz="800" b="0" i="0" u="none" strike="noStrike" noProof="0" dirty="0" err="1" smtClean="0">
                          <a:solidFill>
                            <a:schemeClr val="tx2"/>
                          </a:solidFill>
                          <a:latin typeface="Arial" pitchFamily="34" charset="0"/>
                          <a:cs typeface="Arial" pitchFamily="34" charset="0"/>
                        </a:rPr>
                        <a:t>Nibh</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euismod</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tincidunt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ut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laoreet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6,62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55,69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10,19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79,02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73,11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66,74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50,05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87,50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70,41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pPr algn="l" fontAlgn="b"/>
                      <a:endParaRPr lang="en-US" sz="900" b="0" i="0" u="none" strike="noStrike" dirty="0">
                        <a:solidFill>
                          <a:srgbClr val="000000"/>
                        </a:solidFill>
                        <a:latin typeface="Arial" pitchFamily="34" charset="0"/>
                        <a:cs typeface="Arial" pitchFamily="34" charset="0"/>
                      </a:endParaRPr>
                    </a:p>
                  </a:txBody>
                  <a:tcPr marL="72000" marR="72000" marT="36000" marB="36000" anchor="ctr">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err="1" smtClean="0">
                          <a:solidFill>
                            <a:schemeClr val="tx2"/>
                          </a:solidFill>
                          <a:latin typeface="Arial" pitchFamily="34" charset="0"/>
                          <a:cs typeface="Arial" pitchFamily="34" charset="0"/>
                        </a:rPr>
                        <a:t>Vulputate</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velit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esse</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molestie</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76,88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5,26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46,29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91,30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14,16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28,93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45,01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42,44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36,71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pPr algn="l" fontAlgn="b"/>
                      <a:endParaRPr lang="en-US" sz="900" b="0" i="0" u="none" strike="noStrike" dirty="0">
                        <a:solidFill>
                          <a:srgbClr val="000000"/>
                        </a:solidFill>
                        <a:latin typeface="Arial" pitchFamily="34" charset="0"/>
                        <a:cs typeface="Arial" pitchFamily="34" charset="0"/>
                      </a:endParaRPr>
                    </a:p>
                  </a:txBody>
                  <a:tcPr marL="72000" marR="72000" marT="36000" marB="36000" anchor="ctr">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err="1" smtClean="0">
                          <a:solidFill>
                            <a:schemeClr val="tx2"/>
                          </a:solidFill>
                          <a:latin typeface="Arial" pitchFamily="34" charset="0"/>
                          <a:cs typeface="Arial" pitchFamily="34" charset="0"/>
                        </a:rPr>
                        <a:t>Liquyam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erat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sed</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diam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voluptua</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22,46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86,24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35,21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84,87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98,86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11,96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17,48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55,48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25,42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pPr algn="l" fontAlgn="b"/>
                      <a:endParaRPr lang="en-US" sz="900" b="0" i="0" u="none" strike="noStrike" dirty="0">
                        <a:solidFill>
                          <a:srgbClr val="000000"/>
                        </a:solidFill>
                        <a:latin typeface="Arial" pitchFamily="34" charset="0"/>
                        <a:cs typeface="Arial" pitchFamily="34" charset="0"/>
                      </a:endParaRPr>
                    </a:p>
                  </a:txBody>
                  <a:tcPr marL="72000" marR="72000" marT="36000" marB="36000" anchor="ctr">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err="1" smtClean="0">
                          <a:solidFill>
                            <a:schemeClr val="tx2"/>
                          </a:solidFill>
                          <a:latin typeface="Arial" pitchFamily="34" charset="0"/>
                          <a:cs typeface="Arial" pitchFamily="34" charset="0"/>
                        </a:rPr>
                        <a:t>Consetetur</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sadipscing</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elitr</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uismod</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tincidunt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ut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vulpu</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32,86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31,49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28,61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92,83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49,94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14,79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62,29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0,91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72,94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pPr algn="l" fontAlgn="b"/>
                      <a:endParaRPr lang="en-US" sz="900" b="0" i="0" u="none" strike="noStrike" dirty="0">
                        <a:solidFill>
                          <a:srgbClr val="000000"/>
                        </a:solidFill>
                        <a:latin typeface="Arial" pitchFamily="34" charset="0"/>
                        <a:cs typeface="Arial" pitchFamily="34" charset="0"/>
                      </a:endParaRPr>
                    </a:p>
                  </a:txBody>
                  <a:tcPr marL="72000" marR="72000" marT="36000" marB="36000" anchor="ctr">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err="1" smtClean="0">
                          <a:solidFill>
                            <a:schemeClr val="tx2"/>
                          </a:solidFill>
                          <a:latin typeface="Arial" pitchFamily="34" charset="0"/>
                          <a:cs typeface="Arial" pitchFamily="34" charset="0"/>
                        </a:rPr>
                        <a:t>Mazim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placerat</a:t>
                      </a:r>
                      <a:r>
                        <a:rPr lang="en-GB" sz="800" b="0" i="0" u="none" strike="noStrike" noProof="0" dirty="0" smtClean="0">
                          <a:solidFill>
                            <a:schemeClr val="tx2"/>
                          </a:solidFill>
                          <a:latin typeface="Arial" pitchFamily="34" charset="0"/>
                          <a:cs typeface="Arial" pitchFamily="34" charset="0"/>
                        </a:rPr>
                        <a:t> facer </a:t>
                      </a:r>
                      <a:r>
                        <a:rPr lang="en-GB" sz="800" b="0" i="0" u="none" strike="noStrike" noProof="0" dirty="0" err="1" smtClean="0">
                          <a:solidFill>
                            <a:schemeClr val="tx2"/>
                          </a:solidFill>
                          <a:latin typeface="Arial" pitchFamily="34" charset="0"/>
                          <a:cs typeface="Arial" pitchFamily="34" charset="0"/>
                        </a:rPr>
                        <a:t>possim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assum</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17,18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42,59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2,93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81,85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61,11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81,69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62,44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85,30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91,78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pPr algn="l" fontAlgn="b"/>
                      <a:endParaRPr lang="en-US" sz="900" b="0" i="0" u="none" strike="noStrike" dirty="0">
                        <a:solidFill>
                          <a:srgbClr val="000000"/>
                        </a:solidFill>
                        <a:latin typeface="Arial" pitchFamily="34" charset="0"/>
                        <a:cs typeface="Arial" pitchFamily="34" charset="0"/>
                      </a:endParaRPr>
                    </a:p>
                  </a:txBody>
                  <a:tcPr marL="72000" marR="72000" marT="36000" marB="36000" anchor="ctr">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err="1" smtClean="0">
                          <a:solidFill>
                            <a:schemeClr val="tx2"/>
                          </a:solidFill>
                          <a:latin typeface="Arial" pitchFamily="34" charset="0"/>
                          <a:cs typeface="Arial" pitchFamily="34" charset="0"/>
                        </a:rPr>
                        <a:t>Odio</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dignissim</a:t>
                      </a:r>
                      <a:r>
                        <a:rPr lang="en-GB" sz="800" b="0" i="0" u="none" strike="noStrike" noProof="0" dirty="0" smtClean="0">
                          <a:solidFill>
                            <a:schemeClr val="tx2"/>
                          </a:solidFill>
                          <a:latin typeface="Arial" pitchFamily="34" charset="0"/>
                          <a:cs typeface="Arial" pitchFamily="34" charset="0"/>
                        </a:rPr>
                        <a:t> qui </a:t>
                      </a:r>
                      <a:r>
                        <a:rPr lang="en-GB" sz="800" b="0" i="0" u="none" strike="noStrike" noProof="0" dirty="0" err="1" smtClean="0">
                          <a:solidFill>
                            <a:schemeClr val="tx2"/>
                          </a:solidFill>
                          <a:latin typeface="Arial" pitchFamily="34" charset="0"/>
                          <a:cs typeface="Arial" pitchFamily="34" charset="0"/>
                        </a:rPr>
                        <a:t>blandit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praesent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1,10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83,17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28,92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93,01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77,99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60,46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62,07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28,52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46,94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pPr algn="l" fontAlgn="b"/>
                      <a:endParaRPr lang="en-US" sz="900" b="0" i="0" u="none" strike="noStrike" dirty="0">
                        <a:solidFill>
                          <a:srgbClr val="000000"/>
                        </a:solidFill>
                        <a:latin typeface="Arial" pitchFamily="34" charset="0"/>
                        <a:cs typeface="Arial" pitchFamily="34" charset="0"/>
                      </a:endParaRPr>
                    </a:p>
                  </a:txBody>
                  <a:tcPr marL="72000" marR="72000" marT="36000" marB="36000" anchor="ctr">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9525" cap="flat" cmpd="sng" algn="ctr">
                      <a:solidFill>
                        <a:schemeClr val="accent3"/>
                      </a:solidFill>
                      <a:prstDash val="solid"/>
                      <a:round/>
                      <a:headEnd type="none" w="med" len="med"/>
                      <a:tailEnd type="none" w="med" len="med"/>
                    </a:lnB>
                    <a:solidFill>
                      <a:schemeClr val="bg1"/>
                    </a:solidFill>
                  </a:tcPr>
                </a:tc>
                <a:tc>
                  <a:txBody>
                    <a:bodyPr/>
                    <a:lstStyle/>
                    <a:p>
                      <a:pPr algn="l" fontAlgn="b"/>
                      <a:r>
                        <a:rPr lang="en-GB" sz="800" b="0" i="0" u="none" strike="noStrike" noProof="0" dirty="0" err="1" smtClean="0">
                          <a:solidFill>
                            <a:schemeClr val="tx2"/>
                          </a:solidFill>
                          <a:latin typeface="Arial" pitchFamily="34" charset="0"/>
                          <a:cs typeface="Arial" pitchFamily="34" charset="0"/>
                        </a:rPr>
                        <a:t>Nibh</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euismod</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tincidunt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ut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laoreet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96,50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53,43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19,67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15,70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74,18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81,31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78,41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45,42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3,88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vMerge="1">
                  <a:txBody>
                    <a:bodyPr/>
                    <a:lstStyle/>
                    <a:p>
                      <a:pPr algn="l" fontAlgn="b"/>
                      <a:endParaRPr lang="en-US" sz="900" b="1" i="0" u="none" strike="noStrike" dirty="0" smtClean="0">
                        <a:solidFill>
                          <a:srgbClr val="000000"/>
                        </a:solidFill>
                        <a:latin typeface="Arial" pitchFamily="34" charset="0"/>
                        <a:cs typeface="Arial" pitchFamily="34" charset="0"/>
                      </a:endParaRPr>
                    </a:p>
                  </a:txBody>
                  <a:tcPr marL="72000" marR="72000" marT="36000" marB="36000" anchor="ctr">
                    <a:lnL>
                      <a:noFill/>
                    </a:lnL>
                    <a:lnR w="9525" cap="flat" cmpd="sng" algn="ctr">
                      <a:solidFill>
                        <a:schemeClr val="accent3"/>
                      </a:solidFill>
                      <a:prstDash val="dash"/>
                      <a:round/>
                      <a:headEnd type="none" w="med" len="med"/>
                      <a:tailEnd type="none" w="med" len="med"/>
                    </a:lnR>
                    <a:lnT w="9525" cap="flat" cmpd="sng" algn="ctr">
                      <a:solidFill>
                        <a:schemeClr val="accent3"/>
                      </a:solidFill>
                      <a:prstDash val="solid"/>
                      <a:round/>
                      <a:headEnd type="none" w="med" len="med"/>
                      <a:tailEnd type="none" w="med" len="med"/>
                    </a:lnT>
                    <a:lnB w="19050" cap="flat" cmpd="sng" algn="ctr">
                      <a:solidFill>
                        <a:schemeClr val="bg2"/>
                      </a:solidFill>
                      <a:prstDash val="solid"/>
                      <a:round/>
                      <a:headEnd type="none" w="med" len="med"/>
                      <a:tailEnd type="none" w="med" len="med"/>
                    </a:lnB>
                    <a:solidFill>
                      <a:schemeClr val="bg1"/>
                    </a:solidFill>
                  </a:tcPr>
                </a:tc>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GB" sz="800" b="1" i="0" u="none" strike="noStrike" noProof="0" dirty="0" err="1" smtClean="0">
                          <a:solidFill>
                            <a:schemeClr val="accent1"/>
                          </a:solidFill>
                          <a:latin typeface="Arial" pitchFamily="34" charset="0"/>
                          <a:cs typeface="Arial" pitchFamily="34" charset="0"/>
                        </a:rPr>
                        <a:t>Nulla</a:t>
                      </a:r>
                      <a:r>
                        <a:rPr lang="en-GB" sz="800" b="1" i="0" u="none" strike="noStrike" noProof="0" dirty="0" smtClean="0">
                          <a:solidFill>
                            <a:schemeClr val="accent1"/>
                          </a:solidFill>
                          <a:latin typeface="Arial" pitchFamily="34" charset="0"/>
                          <a:cs typeface="Arial" pitchFamily="34" charset="0"/>
                        </a:rPr>
                        <a:t> </a:t>
                      </a:r>
                      <a:r>
                        <a:rPr lang="en-GB" sz="800" b="1" i="0" u="none" strike="noStrike" noProof="0" dirty="0" err="1" smtClean="0">
                          <a:solidFill>
                            <a:schemeClr val="accent1"/>
                          </a:solidFill>
                          <a:latin typeface="Arial" pitchFamily="34" charset="0"/>
                          <a:cs typeface="Arial" pitchFamily="34" charset="0"/>
                        </a:rPr>
                        <a:t>facilisis</a:t>
                      </a:r>
                      <a:endParaRPr lang="en-GB" sz="800" b="1" i="0" u="none" strike="noStrike" noProof="0" dirty="0" smtClean="0">
                        <a:solidFill>
                          <a:schemeClr val="accent1"/>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89,43</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98,01</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97,20</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4,76</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42,16</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11,43</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88,30</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45,96</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2,50</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1196733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a:t>
            </a:r>
          </a:p>
        </p:txBody>
      </p:sp>
      <p:sp>
        <p:nvSpPr>
          <p:cNvPr id="3" name="Date Placeholder 2"/>
          <p:cNvSpPr>
            <a:spLocks noGrp="1"/>
          </p:cNvSpPr>
          <p:nvPr>
            <p:ph type="dt" sz="half" idx="10"/>
          </p:nvPr>
        </p:nvSpPr>
        <p:spPr/>
        <p:txBody>
          <a:bodyPr/>
          <a:lstStyle/>
          <a:p>
            <a:fld id="{AECF6C83-414F-47DD-9BB7-1D8342984975}"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73</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graphicFrame>
        <p:nvGraphicFramePr>
          <p:cNvPr id="6" name="Group 34"/>
          <p:cNvGraphicFramePr>
            <a:graphicFrameLocks noGrp="1"/>
          </p:cNvGraphicFramePr>
          <p:nvPr>
            <p:extLst>
              <p:ext uri="{D42A27DB-BD31-4B8C-83A1-F6EECF244321}">
                <p14:modId xmlns:p14="http://schemas.microsoft.com/office/powerpoint/2010/main" val="2381660965"/>
              </p:ext>
            </p:extLst>
          </p:nvPr>
        </p:nvGraphicFramePr>
        <p:xfrm>
          <a:off x="3905997" y="1681054"/>
          <a:ext cx="4931317" cy="2665680"/>
        </p:xfrm>
        <a:graphic>
          <a:graphicData uri="http://schemas.openxmlformats.org/drawingml/2006/table">
            <a:tbl>
              <a:tblPr bandRow="1">
                <a:tableStyleId>{EB344D84-9AFB-497E-A393-DC336BA19D2E}</a:tableStyleId>
              </a:tblPr>
              <a:tblGrid>
                <a:gridCol w="605307"/>
                <a:gridCol w="467904"/>
                <a:gridCol w="467904"/>
                <a:gridCol w="467904"/>
                <a:gridCol w="467904"/>
                <a:gridCol w="467904"/>
                <a:gridCol w="467904"/>
                <a:gridCol w="467904"/>
                <a:gridCol w="467904"/>
                <a:gridCol w="582778"/>
              </a:tblGrid>
              <a:tr h="216000">
                <a:tc rowSpan="2">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800" b="0" u="none" strike="noStrike" cap="none" normalizeH="0" baseline="0" noProof="0" dirty="0" smtClean="0">
                          <a:ln>
                            <a:noFill/>
                          </a:ln>
                          <a:solidFill>
                            <a:schemeClr val="accent1"/>
                          </a:solidFill>
                          <a:effectLst/>
                          <a:latin typeface="+mn-lt"/>
                        </a:rPr>
                        <a:t>Mio. €</a:t>
                      </a:r>
                      <a:endParaRPr kumimoji="0" lang="en-GB" sz="800" b="0" i="0" u="none" strike="noStrike" cap="none" normalizeH="0" baseline="0" noProof="0" dirty="0" smtClean="0">
                        <a:ln>
                          <a:noFill/>
                        </a:ln>
                        <a:solidFill>
                          <a:schemeClr val="accent1"/>
                        </a:solidFill>
                        <a:effectLst/>
                        <a:latin typeface="+mn-lt"/>
                        <a:cs typeface="Arial" charset="0"/>
                      </a:endParaRPr>
                    </a:p>
                  </a:txBody>
                  <a:tcPr marL="0" marR="46800" marT="36000" marB="36000" anchor="b"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noProof="0" dirty="0" err="1" smtClean="0">
                          <a:ln>
                            <a:noFill/>
                          </a:ln>
                          <a:solidFill>
                            <a:schemeClr val="accent1"/>
                          </a:solidFill>
                          <a:effectLst/>
                          <a:latin typeface="+mn-lt"/>
                          <a:cs typeface="Arial" charset="0"/>
                        </a:rPr>
                        <a:t>Laoreet</a:t>
                      </a:r>
                      <a:r>
                        <a:rPr kumimoji="0" lang="en-GB" sz="1200" b="0" i="0" u="none" strike="noStrike" cap="none" normalizeH="0" baseline="0" noProof="0" dirty="0" smtClean="0">
                          <a:ln>
                            <a:noFill/>
                          </a:ln>
                          <a:solidFill>
                            <a:schemeClr val="accent1"/>
                          </a:solidFill>
                          <a:effectLst/>
                          <a:latin typeface="+mn-lt"/>
                          <a:cs typeface="Arial" charset="0"/>
                        </a:rPr>
                        <a:t> </a:t>
                      </a:r>
                      <a:r>
                        <a:rPr kumimoji="0" lang="en-GB" sz="1200" b="0" i="0" u="none" strike="noStrike" cap="none" normalizeH="0" baseline="0" noProof="0" dirty="0" err="1" smtClean="0">
                          <a:ln>
                            <a:noFill/>
                          </a:ln>
                          <a:solidFill>
                            <a:schemeClr val="accent1"/>
                          </a:solidFill>
                          <a:effectLst/>
                          <a:latin typeface="+mn-lt"/>
                          <a:cs typeface="Arial" charset="0"/>
                        </a:rPr>
                        <a:t>dolore</a:t>
                      </a:r>
                      <a:r>
                        <a:rPr kumimoji="0" lang="en-GB" sz="1200" b="0" i="0" u="none" strike="noStrike" cap="none" normalizeH="0" baseline="0" noProof="0" dirty="0" smtClean="0">
                          <a:ln>
                            <a:noFill/>
                          </a:ln>
                          <a:solidFill>
                            <a:schemeClr val="accent1"/>
                          </a:solidFill>
                          <a:effectLst/>
                          <a:latin typeface="+mn-lt"/>
                          <a:cs typeface="Arial" charset="0"/>
                        </a:rPr>
                        <a:t> magna</a:t>
                      </a:r>
                    </a:p>
                  </a:txBody>
                  <a:tcPr marL="0" marR="0" marT="27000" marB="27000"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dirty="0" smtClean="0">
                        <a:ln>
                          <a:noFill/>
                        </a:ln>
                        <a:solidFill>
                          <a:schemeClr val="tx1"/>
                        </a:solidFill>
                        <a:effectLst/>
                        <a:latin typeface="+mn-lt"/>
                        <a:cs typeface="Arial" charset="0"/>
                      </a:endParaRPr>
                    </a:p>
                  </a:txBody>
                  <a:tcPr marL="0" marR="0" marT="36000" marB="36000" anchor="b"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54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dirty="0" smtClean="0">
                        <a:ln>
                          <a:noFill/>
                        </a:ln>
                        <a:solidFill>
                          <a:schemeClr val="tx1"/>
                        </a:solidFill>
                        <a:effectLst/>
                        <a:latin typeface="+mn-lt"/>
                        <a:cs typeface="Arial" charset="0"/>
                      </a:endParaRPr>
                    </a:p>
                  </a:txBody>
                  <a:tcPr marL="0" marR="0" marT="36000" marB="36000" anchor="b"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54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dirty="0" smtClean="0">
                        <a:ln>
                          <a:noFill/>
                        </a:ln>
                        <a:solidFill>
                          <a:schemeClr val="tx1"/>
                        </a:solidFill>
                        <a:effectLst/>
                        <a:latin typeface="+mn-lt"/>
                        <a:cs typeface="Arial" charset="0"/>
                      </a:endParaRPr>
                    </a:p>
                  </a:txBody>
                  <a:tcPr marL="0" marR="0" marT="36000" marB="36000" anchor="b"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54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dirty="0" smtClean="0">
                        <a:ln>
                          <a:noFill/>
                        </a:ln>
                        <a:solidFill>
                          <a:schemeClr val="tx1"/>
                        </a:solidFill>
                        <a:effectLst/>
                        <a:latin typeface="+mn-lt"/>
                        <a:cs typeface="Arial" charset="0"/>
                      </a:endParaRPr>
                    </a:p>
                  </a:txBody>
                  <a:tcPr marL="0" marR="0" marT="36000" marB="36000" anchor="b"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54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dirty="0" smtClean="0">
                        <a:ln>
                          <a:noFill/>
                        </a:ln>
                        <a:solidFill>
                          <a:schemeClr val="tx1"/>
                        </a:solidFill>
                        <a:effectLst/>
                        <a:latin typeface="+mn-lt"/>
                        <a:cs typeface="Arial" charset="0"/>
                      </a:endParaRPr>
                    </a:p>
                  </a:txBody>
                  <a:tcPr marL="0" marR="0" marT="36000" marB="36000" anchor="b"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54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dirty="0" smtClean="0">
                        <a:ln>
                          <a:noFill/>
                        </a:ln>
                        <a:solidFill>
                          <a:schemeClr val="tx1"/>
                        </a:solidFill>
                        <a:effectLst/>
                        <a:latin typeface="+mn-lt"/>
                        <a:cs typeface="Arial" charset="0"/>
                      </a:endParaRPr>
                    </a:p>
                  </a:txBody>
                  <a:tcPr marL="0" marR="0" marT="36000" marB="36000" anchor="b"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54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dirty="0" smtClean="0">
                        <a:ln>
                          <a:noFill/>
                        </a:ln>
                        <a:solidFill>
                          <a:schemeClr val="tx1"/>
                        </a:solidFill>
                        <a:effectLst/>
                        <a:latin typeface="+mn-lt"/>
                        <a:cs typeface="Arial" charset="0"/>
                      </a:endParaRPr>
                    </a:p>
                  </a:txBody>
                  <a:tcPr marL="0" marR="0" marT="36000" marB="36000" anchor="b" horzOverflow="overflow">
                    <a:lnL w="9525" cap="flat" cmpd="sng" algn="ctr">
                      <a:solidFill>
                        <a:schemeClr val="bg1"/>
                      </a:solidFill>
                      <a:prstDash val="solid"/>
                      <a:round/>
                      <a:headEnd type="none" w="med" len="med"/>
                      <a:tailEnd type="none" w="med" len="med"/>
                    </a:lnL>
                    <a:lnR w="9525" cap="flat" cmpd="sng" algn="ctr">
                      <a:solidFill>
                        <a:schemeClr val="bg1"/>
                      </a:solidFill>
                      <a:prstDash val="solid"/>
                      <a:round/>
                      <a:headEnd type="none" w="med" len="med"/>
                      <a:tailEnd type="none" w="med" len="med"/>
                    </a:lnR>
                    <a:lnT w="25400" cmpd="sng">
                      <a:noFill/>
                    </a:lnT>
                    <a:lnB w="952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DDDDD"/>
                    </a:solidFill>
                  </a:tcPr>
                </a:tc>
                <a:tc rowSpan="2">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000" b="1" i="0" u="none" strike="noStrike" cap="none" normalizeH="0" baseline="0" noProof="0" dirty="0" smtClean="0">
                          <a:ln>
                            <a:noFill/>
                          </a:ln>
                          <a:solidFill>
                            <a:schemeClr val="accent1"/>
                          </a:solidFill>
                          <a:effectLst/>
                          <a:latin typeface="+mn-lt"/>
                          <a:cs typeface="Arial" charset="0"/>
                        </a:rPr>
                        <a:t>Median</a:t>
                      </a:r>
                    </a:p>
                  </a:txBody>
                  <a:tcPr marL="36000" marR="46800" marT="36000" marB="36000" anchor="b"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198000">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dirty="0" smtClean="0">
                        <a:ln>
                          <a:noFill/>
                        </a:ln>
                        <a:solidFill>
                          <a:schemeClr val="tx1"/>
                        </a:solidFill>
                        <a:effectLst/>
                        <a:latin typeface="+mn-lt"/>
                        <a:cs typeface="Arial" charset="0"/>
                      </a:endParaRPr>
                    </a:p>
                  </a:txBody>
                  <a:tcPr marL="0" marR="0" marT="36000" marB="36000" anchor="b" horzOverflow="overflow">
                    <a:lnL>
                      <a:noFill/>
                    </a:lnL>
                    <a:lnR w="9525" cap="flat" cmpd="sng" algn="ctr">
                      <a:solidFill>
                        <a:schemeClr val="bg1"/>
                      </a:solidFill>
                      <a:prstDash val="solid"/>
                      <a:round/>
                      <a:headEnd type="none" w="med" len="med"/>
                      <a:tailEnd type="none" w="med" len="med"/>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DDDDD"/>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noProof="0" dirty="0" smtClean="0">
                          <a:ln>
                            <a:noFill/>
                          </a:ln>
                          <a:solidFill>
                            <a:schemeClr val="accent1"/>
                          </a:solidFill>
                          <a:effectLst/>
                          <a:latin typeface="+mn-lt"/>
                          <a:cs typeface="Arial" charset="0"/>
                        </a:rPr>
                        <a:t>2013</a:t>
                      </a:r>
                    </a:p>
                  </a:txBody>
                  <a:tcPr marL="36000" marR="468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noProof="0" dirty="0" smtClean="0">
                          <a:ln>
                            <a:noFill/>
                          </a:ln>
                          <a:solidFill>
                            <a:schemeClr val="accent1"/>
                          </a:solidFill>
                          <a:effectLst/>
                          <a:latin typeface="+mn-lt"/>
                          <a:cs typeface="Arial" charset="0"/>
                        </a:rPr>
                        <a:t>2014</a:t>
                      </a:r>
                    </a:p>
                  </a:txBody>
                  <a:tcPr marL="36000" marR="468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noProof="0" dirty="0" smtClean="0">
                          <a:ln>
                            <a:noFill/>
                          </a:ln>
                          <a:solidFill>
                            <a:schemeClr val="accent1"/>
                          </a:solidFill>
                          <a:effectLst/>
                          <a:latin typeface="+mn-lt"/>
                          <a:cs typeface="Arial" charset="0"/>
                        </a:rPr>
                        <a:t>2015</a:t>
                      </a:r>
                    </a:p>
                  </a:txBody>
                  <a:tcPr marL="36000" marR="468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noProof="0" dirty="0" smtClean="0">
                          <a:ln>
                            <a:noFill/>
                          </a:ln>
                          <a:solidFill>
                            <a:schemeClr val="accent1"/>
                          </a:solidFill>
                          <a:effectLst/>
                          <a:latin typeface="+mn-lt"/>
                          <a:cs typeface="Arial" charset="0"/>
                        </a:rPr>
                        <a:t>2016</a:t>
                      </a:r>
                    </a:p>
                  </a:txBody>
                  <a:tcPr marL="36000" marR="468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noProof="0" dirty="0" smtClean="0">
                          <a:ln>
                            <a:noFill/>
                          </a:ln>
                          <a:solidFill>
                            <a:schemeClr val="accent1"/>
                          </a:solidFill>
                          <a:effectLst/>
                          <a:latin typeface="+mn-lt"/>
                          <a:cs typeface="Arial" charset="0"/>
                        </a:rPr>
                        <a:t>2017</a:t>
                      </a:r>
                    </a:p>
                  </a:txBody>
                  <a:tcPr marL="36000" marR="468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noProof="0" dirty="0" smtClean="0">
                          <a:ln>
                            <a:noFill/>
                          </a:ln>
                          <a:solidFill>
                            <a:schemeClr val="accent1"/>
                          </a:solidFill>
                          <a:effectLst/>
                          <a:latin typeface="+mn-lt"/>
                          <a:cs typeface="Arial" charset="0"/>
                        </a:rPr>
                        <a:t>2018</a:t>
                      </a:r>
                    </a:p>
                  </a:txBody>
                  <a:tcPr marL="36000" marR="468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noProof="0" dirty="0" smtClean="0">
                          <a:ln>
                            <a:noFill/>
                          </a:ln>
                          <a:solidFill>
                            <a:schemeClr val="accent1"/>
                          </a:solidFill>
                          <a:effectLst/>
                          <a:latin typeface="+mn-lt"/>
                          <a:cs typeface="Arial" charset="0"/>
                        </a:rPr>
                        <a:t>2019</a:t>
                      </a:r>
                    </a:p>
                  </a:txBody>
                  <a:tcPr marL="36000" marR="468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GB" sz="1000" b="0" i="0" u="none" strike="noStrike" cap="none" normalizeH="0" baseline="0" noProof="0" dirty="0" smtClean="0">
                          <a:ln>
                            <a:noFill/>
                          </a:ln>
                          <a:solidFill>
                            <a:schemeClr val="accent1"/>
                          </a:solidFill>
                          <a:effectLst/>
                          <a:latin typeface="+mn-lt"/>
                          <a:cs typeface="Arial" charset="0"/>
                        </a:rPr>
                        <a:t>2020</a:t>
                      </a:r>
                    </a:p>
                  </a:txBody>
                  <a:tcPr marL="36000" marR="46800" marT="36000" marB="36000" anchor="b"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de-DE" sz="900" b="1" i="0" u="none" strike="noStrike" cap="none" normalizeH="0" baseline="0" dirty="0" smtClean="0">
                        <a:ln>
                          <a:noFill/>
                        </a:ln>
                        <a:solidFill>
                          <a:schemeClr val="tx1"/>
                        </a:solidFill>
                        <a:effectLst/>
                        <a:latin typeface="+mn-lt"/>
                        <a:cs typeface="Arial" charset="0"/>
                      </a:endParaRPr>
                    </a:p>
                  </a:txBody>
                  <a:tcPr marL="0" marR="0" marT="36000" marB="36000" anchor="b" horzOverflow="overflow">
                    <a:lnL w="9525" cap="flat" cmpd="sng" algn="ctr">
                      <a:solidFill>
                        <a:schemeClr val="bg1"/>
                      </a:solidFill>
                      <a:prstDash val="solid"/>
                      <a:round/>
                      <a:headEnd type="none" w="med" len="med"/>
                      <a:tailEnd type="none" w="med" len="med"/>
                    </a:lnL>
                    <a:lnR>
                      <a:noFill/>
                    </a:lnR>
                    <a:lnT w="9525" cap="flat" cmpd="sng" algn="ctr">
                      <a:solidFill>
                        <a:schemeClr val="bg1"/>
                      </a:solid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rgbClr val="DDDDDD"/>
                    </a:solid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err="1" smtClean="0">
                          <a:ln>
                            <a:noFill/>
                          </a:ln>
                          <a:solidFill>
                            <a:schemeClr val="accent1"/>
                          </a:solidFill>
                          <a:effectLst/>
                          <a:latin typeface="Arial" charset="0"/>
                        </a:rPr>
                        <a:t>Nostrud</a:t>
                      </a:r>
                      <a:r>
                        <a:rPr kumimoji="0" lang="en-GB" sz="800" b="0" i="0" u="none" strike="noStrike" cap="none" normalizeH="0" baseline="0" noProof="0" dirty="0" smtClean="0">
                          <a:ln>
                            <a:noFill/>
                          </a:ln>
                          <a:solidFill>
                            <a:schemeClr val="accent1"/>
                          </a:solidFill>
                          <a:effectLst/>
                          <a:latin typeface="Arial" charset="0"/>
                        </a:rPr>
                        <a:t> </a:t>
                      </a: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84,26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92,03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48,53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46,72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78,06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74,67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15,81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77,78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84,26</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err="1" smtClean="0">
                          <a:ln>
                            <a:noFill/>
                          </a:ln>
                          <a:solidFill>
                            <a:schemeClr val="accent1"/>
                          </a:solidFill>
                          <a:effectLst/>
                          <a:latin typeface="Arial" charset="0"/>
                        </a:rPr>
                        <a:t>Ullamcorper</a:t>
                      </a:r>
                      <a:endParaRPr kumimoji="0" lang="en-GB" sz="800" b="0" i="0" u="none" strike="noStrike" cap="none" normalizeH="0" baseline="0" noProof="0" dirty="0" smtClean="0">
                        <a:ln>
                          <a:noFill/>
                        </a:ln>
                        <a:solidFill>
                          <a:schemeClr val="accent1"/>
                        </a:solidFill>
                        <a:effectLst/>
                        <a:latin typeface="Arial" charset="0"/>
                      </a:endParaRP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85,66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28,52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43,60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21,61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93,12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38,85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79,86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18,60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85,66</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err="1" smtClean="0">
                          <a:ln>
                            <a:noFill/>
                          </a:ln>
                          <a:solidFill>
                            <a:schemeClr val="accent1"/>
                          </a:solidFill>
                          <a:effectLst/>
                          <a:latin typeface="Arial" charset="0"/>
                        </a:rPr>
                        <a:t>Feugait</a:t>
                      </a:r>
                      <a:endParaRPr kumimoji="0" lang="en-GB" sz="800" b="0" i="0" u="none" strike="noStrike" cap="none" normalizeH="0" baseline="0" noProof="0" dirty="0" smtClean="0">
                        <a:ln>
                          <a:noFill/>
                        </a:ln>
                        <a:solidFill>
                          <a:schemeClr val="accent1"/>
                        </a:solidFill>
                        <a:effectLst/>
                        <a:latin typeface="Arial" charset="0"/>
                      </a:endParaRP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86,24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22,14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32,37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5,98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79,43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28,35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61,92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99,22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86,24</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rgbClr val="F2F2F2"/>
                    </a:solid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smtClean="0">
                          <a:ln>
                            <a:noFill/>
                          </a:ln>
                          <a:solidFill>
                            <a:schemeClr val="accent1"/>
                          </a:solidFill>
                          <a:effectLst/>
                          <a:latin typeface="Arial" charset="0"/>
                        </a:rPr>
                        <a:t>Option</a:t>
                      </a: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43,98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13,43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16,61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29,02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28,06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81,54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59,00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75,47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43,98</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err="1" smtClean="0">
                          <a:ln>
                            <a:noFill/>
                          </a:ln>
                          <a:solidFill>
                            <a:schemeClr val="accent1"/>
                          </a:solidFill>
                          <a:effectLst/>
                          <a:latin typeface="Arial" charset="0"/>
                        </a:rPr>
                        <a:t>Assum</a:t>
                      </a:r>
                      <a:endParaRPr kumimoji="0" lang="en-GB" sz="800" b="0" i="0" u="none" strike="noStrike" cap="none" normalizeH="0" baseline="0" noProof="0" dirty="0" smtClean="0">
                        <a:ln>
                          <a:noFill/>
                        </a:ln>
                        <a:solidFill>
                          <a:schemeClr val="accent1"/>
                        </a:solidFill>
                        <a:effectLst/>
                        <a:latin typeface="Arial" charset="0"/>
                      </a:endParaRP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8,57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22,86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10,34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50,48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47,70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64,64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84,71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76,92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8,57</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err="1" smtClean="0">
                          <a:ln>
                            <a:noFill/>
                          </a:ln>
                          <a:solidFill>
                            <a:schemeClr val="accent1"/>
                          </a:solidFill>
                          <a:effectLst/>
                          <a:latin typeface="Arial" charset="0"/>
                        </a:rPr>
                        <a:t>Iriure</a:t>
                      </a:r>
                      <a:endParaRPr kumimoji="0" lang="en-GB" sz="800" b="0" i="0" u="none" strike="noStrike" cap="none" normalizeH="0" baseline="0" noProof="0" dirty="0" smtClean="0">
                        <a:ln>
                          <a:noFill/>
                        </a:ln>
                        <a:solidFill>
                          <a:schemeClr val="accent1"/>
                        </a:solidFill>
                        <a:effectLst/>
                        <a:latin typeface="Arial" charset="0"/>
                      </a:endParaRP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18,83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34,82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36,43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59,46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48,19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5,85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27,46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32,31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18,83</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err="1" smtClean="0">
                          <a:ln>
                            <a:noFill/>
                          </a:ln>
                          <a:solidFill>
                            <a:schemeClr val="accent1"/>
                          </a:solidFill>
                          <a:effectLst/>
                          <a:latin typeface="Arial" charset="0"/>
                        </a:rPr>
                        <a:t>Autem</a:t>
                      </a:r>
                      <a:endParaRPr kumimoji="0" lang="en-GB" sz="800" b="0" i="0" u="none" strike="noStrike" cap="none" normalizeH="0" baseline="0" noProof="0" dirty="0" smtClean="0">
                        <a:ln>
                          <a:noFill/>
                        </a:ln>
                        <a:solidFill>
                          <a:schemeClr val="accent1"/>
                        </a:solidFill>
                        <a:effectLst/>
                        <a:latin typeface="Arial" charset="0"/>
                      </a:endParaRP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27,67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52,75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82,44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90,59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36,58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30,57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16,86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20,47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27,67</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smtClean="0">
                          <a:ln>
                            <a:noFill/>
                          </a:ln>
                          <a:solidFill>
                            <a:schemeClr val="accent1"/>
                          </a:solidFill>
                          <a:effectLst/>
                          <a:latin typeface="Arial" charset="0"/>
                        </a:rPr>
                        <a:t>Liber</a:t>
                      </a: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72,92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93,73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78,63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42,35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70,40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1,73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4,81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72,54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72,92</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err="1" smtClean="0">
                          <a:ln>
                            <a:noFill/>
                          </a:ln>
                          <a:solidFill>
                            <a:schemeClr val="accent1"/>
                          </a:solidFill>
                          <a:effectLst/>
                          <a:latin typeface="Arial" charset="0"/>
                        </a:rPr>
                        <a:t>Lobortis</a:t>
                      </a:r>
                      <a:endParaRPr kumimoji="0" lang="en-GB" sz="800" b="0" i="0" u="none" strike="noStrike" cap="none" normalizeH="0" baseline="0" noProof="0" dirty="0" smtClean="0">
                        <a:ln>
                          <a:noFill/>
                        </a:ln>
                        <a:solidFill>
                          <a:schemeClr val="accent1"/>
                        </a:solidFill>
                        <a:effectLst/>
                        <a:latin typeface="Arial" charset="0"/>
                      </a:endParaRP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22,30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91,33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96,31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94,41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30,46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99,79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48,37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99,10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22,30</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800" b="0" i="0" u="none" strike="noStrike" cap="none" normalizeH="0" baseline="0" noProof="0" dirty="0" err="1" smtClean="0">
                          <a:ln>
                            <a:noFill/>
                          </a:ln>
                          <a:solidFill>
                            <a:schemeClr val="accent1"/>
                          </a:solidFill>
                          <a:effectLst/>
                          <a:latin typeface="Arial" charset="0"/>
                        </a:rPr>
                        <a:t>Hendrerit</a:t>
                      </a:r>
                      <a:endParaRPr kumimoji="0" lang="en-GB" sz="800" b="0" i="0" u="none" strike="noStrike" cap="none" normalizeH="0" baseline="0" noProof="0" dirty="0" smtClean="0">
                        <a:ln>
                          <a:noFill/>
                        </a:ln>
                        <a:solidFill>
                          <a:schemeClr val="accent1"/>
                        </a:solidFill>
                        <a:effectLst/>
                        <a:latin typeface="Arial" charset="0"/>
                      </a:endParaRP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22,69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2,31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89,02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67,20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44,32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40,33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70,67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92,09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22,69</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r>
              <a:tr h="198000">
                <a:tc>
                  <a:txBody>
                    <a:bodyPr/>
                    <a:lstStyle/>
                    <a:p>
                      <a:pPr marL="0" marR="0" lvl="0" indent="0" algn="l" defTabSz="914400" rtl="0" eaLnBrk="1" fontAlgn="base" latinLnBrk="0" hangingPunct="1">
                        <a:lnSpc>
                          <a:spcPct val="100000"/>
                        </a:lnSpc>
                        <a:spcBef>
                          <a:spcPct val="0"/>
                        </a:spcBef>
                        <a:spcAft>
                          <a:spcPct val="0"/>
                        </a:spcAft>
                        <a:buClr>
                          <a:schemeClr val="tx2"/>
                        </a:buClr>
                        <a:buSzTx/>
                        <a:buFont typeface="Wingdings" pitchFamily="2" charset="2"/>
                        <a:buNone/>
                        <a:tabLst/>
                      </a:pPr>
                      <a:r>
                        <a:rPr kumimoji="0" lang="en-GB" sz="1000" b="1" i="0" u="none" strike="noStrike" cap="none" normalizeH="0" baseline="0" noProof="0" dirty="0" smtClean="0">
                          <a:ln>
                            <a:noFill/>
                          </a:ln>
                          <a:solidFill>
                            <a:schemeClr val="accent1"/>
                          </a:solidFill>
                          <a:effectLst/>
                          <a:latin typeface="Arial" charset="0"/>
                        </a:rPr>
                        <a:t>Median</a:t>
                      </a:r>
                    </a:p>
                  </a:txBody>
                  <a:tcPr marL="0" marR="46800" marT="36000" marB="36000" anchor="ctr" horzOverflow="overflow">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49,92</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92,51</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17,37</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25,62</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42,62</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10,12</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2,68</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1,64</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r" defTabSz="914400" rtl="0" eaLnBrk="1" fontAlgn="base" latinLnBrk="0" hangingPunct="1">
                        <a:lnSpc>
                          <a:spcPct val="100000"/>
                        </a:lnSpc>
                        <a:spcBef>
                          <a:spcPct val="0"/>
                        </a:spcBef>
                        <a:spcAft>
                          <a:spcPct val="0"/>
                        </a:spcAft>
                        <a:buClr>
                          <a:schemeClr val="tx2"/>
                        </a:buClr>
                        <a:buSzTx/>
                        <a:buFont typeface="Wingdings" pitchFamily="2" charset="2"/>
                        <a:buNone/>
                        <a:tabLst/>
                      </a:pPr>
                      <a:endParaRPr kumimoji="0" lang="en-GB" sz="1000" b="1" i="0" u="none" strike="noStrike" cap="none" normalizeH="0" baseline="0" noProof="0" dirty="0" smtClean="0">
                        <a:ln>
                          <a:noFill/>
                        </a:ln>
                        <a:solidFill>
                          <a:schemeClr val="tx2"/>
                        </a:solidFill>
                        <a:effectLst/>
                        <a:latin typeface="Arial" charset="0"/>
                      </a:endParaRPr>
                    </a:p>
                  </a:txBody>
                  <a:tcPr marL="36000" marR="46800" marT="36000" marB="36000" anchor="ctr" horzOverflow="overflow">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grpSp>
        <p:nvGrpSpPr>
          <p:cNvPr id="7" name="Gruppieren 14"/>
          <p:cNvGrpSpPr/>
          <p:nvPr/>
        </p:nvGrpSpPr>
        <p:grpSpPr>
          <a:xfrm>
            <a:off x="3906001" y="1206000"/>
            <a:ext cx="4931612" cy="340502"/>
            <a:chOff x="3364884" y="1206000"/>
            <a:chExt cx="5400944" cy="340502"/>
          </a:xfrm>
        </p:grpSpPr>
        <p:sp>
          <p:nvSpPr>
            <p:cNvPr id="8" name="Rechteck 15"/>
            <p:cNvSpPr/>
            <p:nvPr/>
          </p:nvSpPr>
          <p:spPr>
            <a:xfrm>
              <a:off x="3364884" y="1206000"/>
              <a:ext cx="5400944" cy="3343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90000" rtlCol="0" anchor="b" anchorCtr="0"/>
            <a:lstStyle/>
            <a:p>
              <a:r>
                <a:rPr lang="en-GB" sz="1400" dirty="0" smtClean="0">
                  <a:solidFill>
                    <a:schemeClr val="accent1"/>
                  </a:solidFill>
                </a:rPr>
                <a:t>Qui </a:t>
              </a:r>
              <a:r>
                <a:rPr lang="en-GB" sz="1400" dirty="0" err="1" smtClean="0">
                  <a:solidFill>
                    <a:schemeClr val="accent1"/>
                  </a:solidFill>
                </a:rPr>
                <a:t>blandit</a:t>
              </a:r>
              <a:r>
                <a:rPr lang="en-GB" sz="1400" dirty="0" smtClean="0">
                  <a:solidFill>
                    <a:schemeClr val="accent1"/>
                  </a:solidFill>
                </a:rPr>
                <a:t> </a:t>
              </a:r>
              <a:r>
                <a:rPr lang="en-GB" sz="1400" dirty="0" err="1" smtClean="0">
                  <a:solidFill>
                    <a:schemeClr val="accent1"/>
                  </a:solidFill>
                </a:rPr>
                <a:t>praesent</a:t>
              </a:r>
              <a:r>
                <a:rPr lang="en-GB" sz="1400" dirty="0" smtClean="0">
                  <a:solidFill>
                    <a:schemeClr val="accent1"/>
                  </a:solidFill>
                </a:rPr>
                <a:t> </a:t>
              </a:r>
              <a:r>
                <a:rPr lang="en-GB" sz="1400" dirty="0" err="1" smtClean="0">
                  <a:solidFill>
                    <a:schemeClr val="accent1"/>
                  </a:solidFill>
                </a:rPr>
                <a:t>luptatum</a:t>
              </a:r>
              <a:endParaRPr lang="en-GB" sz="1400" dirty="0">
                <a:solidFill>
                  <a:schemeClr val="accent1"/>
                </a:solidFill>
              </a:endParaRPr>
            </a:p>
          </p:txBody>
        </p:sp>
        <p:cxnSp>
          <p:nvCxnSpPr>
            <p:cNvPr id="9" name="Gerader Verbinder 16"/>
            <p:cNvCxnSpPr/>
            <p:nvPr/>
          </p:nvCxnSpPr>
          <p:spPr>
            <a:xfrm>
              <a:off x="3364884" y="1546502"/>
              <a:ext cx="5400944" cy="0"/>
            </a:xfrm>
            <a:prstGeom prst="line">
              <a:avLst/>
            </a:prstGeom>
            <a:ln w="12700"/>
          </p:spPr>
          <p:style>
            <a:lnRef idx="1">
              <a:schemeClr val="accent1"/>
            </a:lnRef>
            <a:fillRef idx="0">
              <a:schemeClr val="accent1"/>
            </a:fillRef>
            <a:effectRef idx="0">
              <a:schemeClr val="accent1"/>
            </a:effectRef>
            <a:fontRef idx="minor">
              <a:schemeClr val="tx1"/>
            </a:fontRef>
          </p:style>
        </p:cxnSp>
      </p:grpSp>
      <p:grpSp>
        <p:nvGrpSpPr>
          <p:cNvPr id="10" name="Gruppieren 17"/>
          <p:cNvGrpSpPr/>
          <p:nvPr/>
        </p:nvGrpSpPr>
        <p:grpSpPr>
          <a:xfrm>
            <a:off x="306000" y="1206000"/>
            <a:ext cx="3240000" cy="340502"/>
            <a:chOff x="3364884" y="1206000"/>
            <a:chExt cx="5400944" cy="340502"/>
          </a:xfrm>
        </p:grpSpPr>
        <p:sp>
          <p:nvSpPr>
            <p:cNvPr id="11" name="Rechteck 18"/>
            <p:cNvSpPr/>
            <p:nvPr/>
          </p:nvSpPr>
          <p:spPr>
            <a:xfrm>
              <a:off x="3364884" y="1206000"/>
              <a:ext cx="5400944" cy="3343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90000" rtlCol="0" anchor="b" anchorCtr="0"/>
            <a:lstStyle/>
            <a:p>
              <a:r>
                <a:rPr lang="en-GB" sz="1400" dirty="0" err="1" smtClean="0">
                  <a:solidFill>
                    <a:schemeClr val="accent1"/>
                  </a:solidFill>
                </a:rPr>
                <a:t>Nibh</a:t>
              </a:r>
              <a:r>
                <a:rPr lang="en-GB" sz="1400" dirty="0" smtClean="0">
                  <a:solidFill>
                    <a:schemeClr val="accent1"/>
                  </a:solidFill>
                </a:rPr>
                <a:t> </a:t>
              </a:r>
              <a:r>
                <a:rPr lang="en-GB" sz="1400" dirty="0" err="1" smtClean="0">
                  <a:solidFill>
                    <a:schemeClr val="accent1"/>
                  </a:solidFill>
                </a:rPr>
                <a:t>euismod</a:t>
              </a:r>
              <a:r>
                <a:rPr lang="en-GB" sz="1400" dirty="0" smtClean="0">
                  <a:solidFill>
                    <a:schemeClr val="accent1"/>
                  </a:solidFill>
                </a:rPr>
                <a:t> </a:t>
              </a:r>
              <a:r>
                <a:rPr lang="en-GB" sz="1400" dirty="0" err="1" smtClean="0">
                  <a:solidFill>
                    <a:schemeClr val="accent1"/>
                  </a:solidFill>
                </a:rPr>
                <a:t>tincidunt</a:t>
              </a:r>
              <a:r>
                <a:rPr lang="en-GB" sz="1400" dirty="0" smtClean="0">
                  <a:solidFill>
                    <a:schemeClr val="accent1"/>
                  </a:solidFill>
                </a:rPr>
                <a:t> </a:t>
              </a:r>
              <a:r>
                <a:rPr lang="en-GB" sz="1400" dirty="0" err="1" smtClean="0">
                  <a:solidFill>
                    <a:schemeClr val="accent1"/>
                  </a:solidFill>
                </a:rPr>
                <a:t>ut</a:t>
              </a:r>
              <a:r>
                <a:rPr lang="en-GB" sz="1400" dirty="0" smtClean="0">
                  <a:solidFill>
                    <a:schemeClr val="accent1"/>
                  </a:solidFill>
                </a:rPr>
                <a:t> </a:t>
              </a:r>
              <a:r>
                <a:rPr lang="en-GB" sz="1400" dirty="0" err="1" smtClean="0">
                  <a:solidFill>
                    <a:schemeClr val="accent1"/>
                  </a:solidFill>
                </a:rPr>
                <a:t>laoreet</a:t>
              </a:r>
              <a:endParaRPr lang="en-GB" sz="1400" dirty="0">
                <a:solidFill>
                  <a:schemeClr val="accent1"/>
                </a:solidFill>
              </a:endParaRPr>
            </a:p>
          </p:txBody>
        </p:sp>
        <p:cxnSp>
          <p:nvCxnSpPr>
            <p:cNvPr id="12" name="Gerader Verbinder 19"/>
            <p:cNvCxnSpPr/>
            <p:nvPr/>
          </p:nvCxnSpPr>
          <p:spPr>
            <a:xfrm>
              <a:off x="3364884" y="1546502"/>
              <a:ext cx="5400944"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13" name="Rechteck 21"/>
          <p:cNvSpPr/>
          <p:nvPr/>
        </p:nvSpPr>
        <p:spPr>
          <a:xfrm>
            <a:off x="306000" y="1540339"/>
            <a:ext cx="3240000" cy="3294461"/>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90000" rIns="0" bIns="0" rtlCol="0" anchor="t" anchorCtr="0"/>
          <a:lstStyle/>
          <a:p>
            <a:pPr>
              <a:lnSpc>
                <a:spcPct val="110000"/>
              </a:lnSpc>
              <a:spcAft>
                <a:spcPts val="600"/>
              </a:spcAft>
            </a:pPr>
            <a:r>
              <a:rPr lang="en-GB" sz="1200" dirty="0" smtClean="0">
                <a:solidFill>
                  <a:schemeClr val="tx2"/>
                </a:solidFill>
              </a:rPr>
              <a:t>Lorem ipsum </a:t>
            </a:r>
            <a:r>
              <a:rPr lang="en-GB" sz="1200" dirty="0" err="1" smtClean="0">
                <a:solidFill>
                  <a:schemeClr val="tx2"/>
                </a:solidFill>
              </a:rPr>
              <a:t>dolor</a:t>
            </a:r>
            <a:r>
              <a:rPr lang="en-GB" sz="1200" dirty="0" smtClean="0">
                <a:solidFill>
                  <a:schemeClr val="tx2"/>
                </a:solidFill>
              </a:rPr>
              <a:t> sit </a:t>
            </a:r>
            <a:r>
              <a:rPr lang="en-GB" sz="1200" dirty="0" err="1" smtClean="0">
                <a:solidFill>
                  <a:schemeClr val="tx2"/>
                </a:solidFill>
              </a:rPr>
              <a:t>amet</a:t>
            </a:r>
            <a:r>
              <a:rPr lang="en-GB" sz="1200" dirty="0" smtClean="0">
                <a:solidFill>
                  <a:schemeClr val="tx2"/>
                </a:solidFill>
              </a:rPr>
              <a:t>, </a:t>
            </a:r>
            <a:r>
              <a:rPr lang="en-GB" sz="1200" dirty="0" err="1" smtClean="0">
                <a:solidFill>
                  <a:schemeClr val="tx2"/>
                </a:solidFill>
              </a:rPr>
              <a:t>consetetur</a:t>
            </a:r>
            <a:r>
              <a:rPr lang="en-GB" sz="1200" dirty="0" smtClean="0">
                <a:solidFill>
                  <a:schemeClr val="tx2"/>
                </a:solidFill>
              </a:rPr>
              <a:t> </a:t>
            </a:r>
            <a:r>
              <a:rPr lang="en-GB" sz="1200" dirty="0" err="1" smtClean="0">
                <a:solidFill>
                  <a:schemeClr val="tx2"/>
                </a:solidFill>
              </a:rPr>
              <a:t>sadipscing</a:t>
            </a:r>
            <a:r>
              <a:rPr lang="en-GB" sz="1200" dirty="0" smtClean="0">
                <a:solidFill>
                  <a:schemeClr val="tx2"/>
                </a:solidFill>
              </a:rPr>
              <a:t> </a:t>
            </a:r>
            <a:r>
              <a:rPr lang="en-GB" sz="1200" dirty="0" err="1" smtClean="0">
                <a:solidFill>
                  <a:schemeClr val="tx2"/>
                </a:solidFill>
              </a:rPr>
              <a:t>elitr</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nonumy</a:t>
            </a:r>
            <a:r>
              <a:rPr lang="en-GB" sz="1200" dirty="0" smtClean="0">
                <a:solidFill>
                  <a:schemeClr val="tx2"/>
                </a:solidFill>
              </a:rPr>
              <a:t> </a:t>
            </a:r>
            <a:r>
              <a:rPr lang="en-GB" sz="1200" dirty="0" err="1" smtClean="0">
                <a:solidFill>
                  <a:schemeClr val="tx2"/>
                </a:solidFill>
              </a:rPr>
              <a:t>eirmod</a:t>
            </a:r>
            <a:r>
              <a:rPr lang="en-GB" sz="1200" dirty="0" smtClean="0">
                <a:solidFill>
                  <a:schemeClr val="tx2"/>
                </a:solidFill>
              </a:rPr>
              <a:t> </a:t>
            </a:r>
            <a:r>
              <a:rPr lang="en-GB" sz="1200" dirty="0" err="1" smtClean="0">
                <a:solidFill>
                  <a:schemeClr val="tx2"/>
                </a:solidFill>
              </a:rPr>
              <a:t>tempor</a:t>
            </a:r>
            <a:r>
              <a:rPr lang="en-GB" sz="1200" dirty="0" smtClean="0">
                <a:solidFill>
                  <a:schemeClr val="tx2"/>
                </a:solidFill>
              </a:rPr>
              <a:t> </a:t>
            </a:r>
            <a:r>
              <a:rPr lang="en-GB" sz="1200" dirty="0" err="1" smtClean="0">
                <a:solidFill>
                  <a:schemeClr val="tx2"/>
                </a:solidFill>
              </a:rPr>
              <a:t>invidunt</a:t>
            </a:r>
            <a:r>
              <a:rPr lang="en-GB" sz="1200" dirty="0" smtClean="0">
                <a:solidFill>
                  <a:schemeClr val="tx2"/>
                </a:solidFill>
              </a:rPr>
              <a:t> </a:t>
            </a:r>
            <a:r>
              <a:rPr lang="en-GB" sz="1200" dirty="0" err="1" smtClean="0">
                <a:solidFill>
                  <a:schemeClr val="tx2"/>
                </a:solidFill>
              </a:rPr>
              <a:t>ut</a:t>
            </a:r>
            <a:r>
              <a:rPr lang="en-GB" sz="1200" dirty="0" smtClean="0">
                <a:solidFill>
                  <a:schemeClr val="tx2"/>
                </a:solidFill>
              </a:rPr>
              <a:t> </a:t>
            </a:r>
            <a:r>
              <a:rPr lang="en-GB" sz="1200" dirty="0" err="1" smtClean="0">
                <a:solidFill>
                  <a:schemeClr val="tx2"/>
                </a:solidFill>
              </a:rPr>
              <a:t>labore</a:t>
            </a:r>
            <a:r>
              <a:rPr lang="en-GB" sz="1200" dirty="0" smtClean="0">
                <a:solidFill>
                  <a:schemeClr val="tx2"/>
                </a:solidFill>
              </a:rPr>
              <a:t> et </a:t>
            </a:r>
            <a:r>
              <a:rPr lang="en-GB" sz="1200" dirty="0" err="1" smtClean="0">
                <a:solidFill>
                  <a:schemeClr val="tx2"/>
                </a:solidFill>
              </a:rPr>
              <a:t>dolore</a:t>
            </a:r>
            <a:r>
              <a:rPr lang="en-GB" sz="1200" dirty="0" smtClean="0">
                <a:solidFill>
                  <a:schemeClr val="tx2"/>
                </a:solidFill>
              </a:rPr>
              <a:t> magna </a:t>
            </a:r>
            <a:r>
              <a:rPr lang="en-GB" sz="1200" dirty="0" err="1" smtClean="0">
                <a:solidFill>
                  <a:schemeClr val="tx2"/>
                </a:solidFill>
              </a:rPr>
              <a:t>aliquyam</a:t>
            </a:r>
            <a:r>
              <a:rPr lang="en-GB" sz="1200" dirty="0" smtClean="0">
                <a:solidFill>
                  <a:schemeClr val="tx2"/>
                </a:solidFill>
              </a:rPr>
              <a:t> </a:t>
            </a:r>
            <a:r>
              <a:rPr lang="en-GB" sz="1200" dirty="0" err="1" smtClean="0">
                <a:solidFill>
                  <a:schemeClr val="tx2"/>
                </a:solidFill>
              </a:rPr>
              <a:t>erat</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voluptua</a:t>
            </a:r>
            <a:r>
              <a:rPr lang="en-GB" sz="1200" dirty="0" smtClean="0">
                <a:solidFill>
                  <a:schemeClr val="tx2"/>
                </a:solidFill>
              </a:rPr>
              <a:t>.</a:t>
            </a:r>
          </a:p>
          <a:p>
            <a:pPr>
              <a:lnSpc>
                <a:spcPct val="110000"/>
              </a:lnSpc>
              <a:spcAft>
                <a:spcPts val="600"/>
              </a:spcAft>
            </a:pPr>
            <a:r>
              <a:rPr lang="en-GB" sz="1200" dirty="0" smtClean="0">
                <a:solidFill>
                  <a:schemeClr val="tx2"/>
                </a:solidFill>
              </a:rPr>
              <a:t>At </a:t>
            </a:r>
            <a:r>
              <a:rPr lang="en-GB" sz="1200" dirty="0" err="1" smtClean="0">
                <a:solidFill>
                  <a:schemeClr val="tx2"/>
                </a:solidFill>
              </a:rPr>
              <a:t>vero</a:t>
            </a:r>
            <a:r>
              <a:rPr lang="en-GB" sz="1200" dirty="0" smtClean="0">
                <a:solidFill>
                  <a:schemeClr val="tx2"/>
                </a:solidFill>
              </a:rPr>
              <a:t> </a:t>
            </a:r>
            <a:r>
              <a:rPr lang="en-GB" sz="1200" dirty="0" err="1" smtClean="0">
                <a:solidFill>
                  <a:schemeClr val="tx2"/>
                </a:solidFill>
              </a:rPr>
              <a:t>eos</a:t>
            </a:r>
            <a:r>
              <a:rPr lang="en-GB" sz="1200" dirty="0" smtClean="0">
                <a:solidFill>
                  <a:schemeClr val="tx2"/>
                </a:solidFill>
              </a:rPr>
              <a:t> et </a:t>
            </a:r>
            <a:r>
              <a:rPr lang="en-GB" sz="1200" dirty="0" err="1" smtClean="0">
                <a:solidFill>
                  <a:schemeClr val="tx2"/>
                </a:solidFill>
              </a:rPr>
              <a:t>accusam</a:t>
            </a:r>
            <a:r>
              <a:rPr lang="en-GB" sz="1200" dirty="0" smtClean="0">
                <a:solidFill>
                  <a:schemeClr val="tx2"/>
                </a:solidFill>
              </a:rPr>
              <a:t> et </a:t>
            </a:r>
            <a:r>
              <a:rPr lang="en-GB" sz="1200" dirty="0" err="1" smtClean="0">
                <a:solidFill>
                  <a:schemeClr val="tx2"/>
                </a:solidFill>
              </a:rPr>
              <a:t>justo</a:t>
            </a:r>
            <a:r>
              <a:rPr lang="en-GB" sz="1200" dirty="0" smtClean="0">
                <a:solidFill>
                  <a:schemeClr val="tx2"/>
                </a:solidFill>
              </a:rPr>
              <a:t> duo </a:t>
            </a:r>
            <a:r>
              <a:rPr lang="en-GB" sz="1200" dirty="0" err="1" smtClean="0">
                <a:solidFill>
                  <a:schemeClr val="tx2"/>
                </a:solidFill>
              </a:rPr>
              <a:t>dolores</a:t>
            </a:r>
            <a:r>
              <a:rPr lang="en-GB" sz="1200" dirty="0" smtClean="0">
                <a:solidFill>
                  <a:schemeClr val="tx2"/>
                </a:solidFill>
              </a:rPr>
              <a:t> et </a:t>
            </a:r>
            <a:r>
              <a:rPr lang="en-GB" sz="1200" dirty="0" err="1" smtClean="0">
                <a:solidFill>
                  <a:schemeClr val="tx2"/>
                </a:solidFill>
              </a:rPr>
              <a:t>ea</a:t>
            </a:r>
            <a:r>
              <a:rPr lang="en-GB" sz="1200" dirty="0" smtClean="0">
                <a:solidFill>
                  <a:schemeClr val="tx2"/>
                </a:solidFill>
              </a:rPr>
              <a:t> </a:t>
            </a:r>
            <a:r>
              <a:rPr lang="en-GB" sz="1200" dirty="0" err="1" smtClean="0">
                <a:solidFill>
                  <a:schemeClr val="tx2"/>
                </a:solidFill>
              </a:rPr>
              <a:t>rebum</a:t>
            </a:r>
            <a:r>
              <a:rPr lang="en-GB" sz="1200" dirty="0" smtClean="0">
                <a:solidFill>
                  <a:schemeClr val="tx2"/>
                </a:solidFill>
              </a:rPr>
              <a:t>. Stet </a:t>
            </a:r>
            <a:r>
              <a:rPr lang="en-GB" sz="1200" dirty="0" err="1" smtClean="0">
                <a:solidFill>
                  <a:schemeClr val="tx2"/>
                </a:solidFill>
              </a:rPr>
              <a:t>clita</a:t>
            </a:r>
            <a:r>
              <a:rPr lang="en-GB" sz="1200" dirty="0" smtClean="0">
                <a:solidFill>
                  <a:schemeClr val="tx2"/>
                </a:solidFill>
              </a:rPr>
              <a:t> </a:t>
            </a:r>
            <a:r>
              <a:rPr lang="en-GB" sz="1200" dirty="0" err="1" smtClean="0">
                <a:solidFill>
                  <a:schemeClr val="tx2"/>
                </a:solidFill>
              </a:rPr>
              <a:t>kasd</a:t>
            </a:r>
            <a:r>
              <a:rPr lang="en-GB" sz="1200" dirty="0" smtClean="0">
                <a:solidFill>
                  <a:schemeClr val="tx2"/>
                </a:solidFill>
              </a:rPr>
              <a:t> </a:t>
            </a:r>
            <a:r>
              <a:rPr lang="en-GB" sz="1200" dirty="0" err="1" smtClean="0">
                <a:solidFill>
                  <a:schemeClr val="tx2"/>
                </a:solidFill>
              </a:rPr>
              <a:t>gubergren</a:t>
            </a:r>
            <a:r>
              <a:rPr lang="en-GB" sz="1200" dirty="0" smtClean="0">
                <a:solidFill>
                  <a:schemeClr val="tx2"/>
                </a:solidFill>
              </a:rPr>
              <a:t>, no sea </a:t>
            </a:r>
            <a:r>
              <a:rPr lang="en-GB" sz="1200" dirty="0" err="1" smtClean="0">
                <a:solidFill>
                  <a:schemeClr val="tx2"/>
                </a:solidFill>
              </a:rPr>
              <a:t>takimata</a:t>
            </a:r>
            <a:r>
              <a:rPr lang="en-GB" sz="1200" dirty="0" smtClean="0">
                <a:solidFill>
                  <a:schemeClr val="tx2"/>
                </a:solidFill>
              </a:rPr>
              <a:t> </a:t>
            </a:r>
            <a:r>
              <a:rPr lang="en-GB" sz="1200" dirty="0" err="1" smtClean="0">
                <a:solidFill>
                  <a:schemeClr val="tx2"/>
                </a:solidFill>
              </a:rPr>
              <a:t>sanctus</a:t>
            </a:r>
            <a:r>
              <a:rPr lang="en-GB" sz="1200" dirty="0" smtClean="0">
                <a:solidFill>
                  <a:schemeClr val="tx2"/>
                </a:solidFill>
              </a:rPr>
              <a:t> </a:t>
            </a:r>
            <a:r>
              <a:rPr lang="en-GB" sz="1200" dirty="0" err="1" smtClean="0">
                <a:solidFill>
                  <a:schemeClr val="tx2"/>
                </a:solidFill>
              </a:rPr>
              <a:t>est</a:t>
            </a:r>
            <a:r>
              <a:rPr lang="en-GB" sz="1200" dirty="0" smtClean="0">
                <a:solidFill>
                  <a:schemeClr val="tx2"/>
                </a:solidFill>
              </a:rPr>
              <a:t> Lorem ipsum </a:t>
            </a:r>
            <a:r>
              <a:rPr lang="en-GB" sz="1200" dirty="0" err="1" smtClean="0">
                <a:solidFill>
                  <a:schemeClr val="tx2"/>
                </a:solidFill>
              </a:rPr>
              <a:t>dolor</a:t>
            </a:r>
            <a:r>
              <a:rPr lang="en-GB" sz="1200" dirty="0" smtClean="0">
                <a:solidFill>
                  <a:schemeClr val="tx2"/>
                </a:solidFill>
              </a:rPr>
              <a:t> sit </a:t>
            </a:r>
            <a:r>
              <a:rPr lang="en-GB" sz="1200" dirty="0" err="1" smtClean="0">
                <a:solidFill>
                  <a:schemeClr val="tx2"/>
                </a:solidFill>
              </a:rPr>
              <a:t>amet</a:t>
            </a:r>
            <a:r>
              <a:rPr lang="en-GB" sz="1200" dirty="0" smtClean="0">
                <a:solidFill>
                  <a:schemeClr val="tx2"/>
                </a:solidFill>
              </a:rPr>
              <a:t>.</a:t>
            </a:r>
          </a:p>
          <a:p>
            <a:pPr>
              <a:lnSpc>
                <a:spcPct val="110000"/>
              </a:lnSpc>
              <a:spcAft>
                <a:spcPts val="600"/>
              </a:spcAft>
            </a:pPr>
            <a:r>
              <a:rPr lang="en-GB" sz="1200" dirty="0" smtClean="0">
                <a:solidFill>
                  <a:schemeClr val="tx2"/>
                </a:solidFill>
              </a:rPr>
              <a:t>Lorem ipsum </a:t>
            </a:r>
            <a:r>
              <a:rPr lang="en-GB" sz="1200" dirty="0" err="1" smtClean="0">
                <a:solidFill>
                  <a:schemeClr val="tx2"/>
                </a:solidFill>
              </a:rPr>
              <a:t>dolor</a:t>
            </a:r>
            <a:r>
              <a:rPr lang="en-GB" sz="1200" dirty="0" smtClean="0">
                <a:solidFill>
                  <a:schemeClr val="tx2"/>
                </a:solidFill>
              </a:rPr>
              <a:t> sit </a:t>
            </a:r>
            <a:r>
              <a:rPr lang="en-GB" sz="1200" dirty="0" err="1" smtClean="0">
                <a:solidFill>
                  <a:schemeClr val="tx2"/>
                </a:solidFill>
              </a:rPr>
              <a:t>amet</a:t>
            </a:r>
            <a:r>
              <a:rPr lang="en-GB" sz="1200" dirty="0" smtClean="0">
                <a:solidFill>
                  <a:schemeClr val="tx2"/>
                </a:solidFill>
              </a:rPr>
              <a:t>, </a:t>
            </a:r>
            <a:r>
              <a:rPr lang="en-GB" sz="1200" dirty="0" err="1" smtClean="0">
                <a:solidFill>
                  <a:schemeClr val="tx2"/>
                </a:solidFill>
              </a:rPr>
              <a:t>consetetur</a:t>
            </a:r>
            <a:r>
              <a:rPr lang="en-GB" sz="1200" dirty="0" smtClean="0">
                <a:solidFill>
                  <a:schemeClr val="tx2"/>
                </a:solidFill>
              </a:rPr>
              <a:t> </a:t>
            </a:r>
            <a:r>
              <a:rPr lang="en-GB" sz="1200" dirty="0" err="1" smtClean="0">
                <a:solidFill>
                  <a:schemeClr val="tx2"/>
                </a:solidFill>
              </a:rPr>
              <a:t>sadipscing</a:t>
            </a:r>
            <a:r>
              <a:rPr lang="en-GB" sz="1200" dirty="0" smtClean="0">
                <a:solidFill>
                  <a:schemeClr val="tx2"/>
                </a:solidFill>
              </a:rPr>
              <a:t> </a:t>
            </a:r>
            <a:r>
              <a:rPr lang="en-GB" sz="1200" dirty="0" err="1" smtClean="0">
                <a:solidFill>
                  <a:schemeClr val="tx2"/>
                </a:solidFill>
              </a:rPr>
              <a:t>elitr</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nonumy</a:t>
            </a:r>
            <a:r>
              <a:rPr lang="en-GB" sz="1200" dirty="0" smtClean="0">
                <a:solidFill>
                  <a:schemeClr val="tx2"/>
                </a:solidFill>
              </a:rPr>
              <a:t> </a:t>
            </a:r>
            <a:r>
              <a:rPr lang="en-GB" sz="1200" dirty="0" err="1" smtClean="0">
                <a:solidFill>
                  <a:schemeClr val="tx2"/>
                </a:solidFill>
              </a:rPr>
              <a:t>eirmod</a:t>
            </a:r>
            <a:r>
              <a:rPr lang="en-GB" sz="1200" dirty="0" smtClean="0">
                <a:solidFill>
                  <a:schemeClr val="tx2"/>
                </a:solidFill>
              </a:rPr>
              <a:t> </a:t>
            </a:r>
            <a:r>
              <a:rPr lang="en-GB" sz="1200" dirty="0" err="1" smtClean="0">
                <a:solidFill>
                  <a:schemeClr val="tx2"/>
                </a:solidFill>
              </a:rPr>
              <a:t>tempor</a:t>
            </a:r>
            <a:r>
              <a:rPr lang="en-GB" sz="1200" dirty="0" smtClean="0">
                <a:solidFill>
                  <a:schemeClr val="tx2"/>
                </a:solidFill>
              </a:rPr>
              <a:t> </a:t>
            </a:r>
            <a:r>
              <a:rPr lang="en-GB" sz="1200" dirty="0" err="1" smtClean="0">
                <a:solidFill>
                  <a:schemeClr val="tx2"/>
                </a:solidFill>
              </a:rPr>
              <a:t>invidunt</a:t>
            </a:r>
            <a:r>
              <a:rPr lang="en-GB" sz="1200" dirty="0" smtClean="0">
                <a:solidFill>
                  <a:schemeClr val="tx2"/>
                </a:solidFill>
              </a:rPr>
              <a:t> </a:t>
            </a:r>
            <a:r>
              <a:rPr lang="en-GB" sz="1200" dirty="0" err="1" smtClean="0">
                <a:solidFill>
                  <a:schemeClr val="tx2"/>
                </a:solidFill>
              </a:rPr>
              <a:t>ut</a:t>
            </a:r>
            <a:r>
              <a:rPr lang="en-GB" sz="1200" dirty="0" smtClean="0">
                <a:solidFill>
                  <a:schemeClr val="tx2"/>
                </a:solidFill>
              </a:rPr>
              <a:t> </a:t>
            </a:r>
            <a:r>
              <a:rPr lang="en-GB" sz="1200" dirty="0" err="1" smtClean="0">
                <a:solidFill>
                  <a:schemeClr val="tx2"/>
                </a:solidFill>
              </a:rPr>
              <a:t>labore</a:t>
            </a:r>
            <a:r>
              <a:rPr lang="en-GB" sz="1200" dirty="0" smtClean="0">
                <a:solidFill>
                  <a:schemeClr val="tx2"/>
                </a:solidFill>
              </a:rPr>
              <a:t> et </a:t>
            </a:r>
            <a:r>
              <a:rPr lang="en-GB" sz="1200" dirty="0" err="1" smtClean="0">
                <a:solidFill>
                  <a:schemeClr val="tx2"/>
                </a:solidFill>
              </a:rPr>
              <a:t>dolore</a:t>
            </a:r>
            <a:r>
              <a:rPr lang="en-GB" sz="1200" dirty="0" smtClean="0">
                <a:solidFill>
                  <a:schemeClr val="tx2"/>
                </a:solidFill>
              </a:rPr>
              <a:t> magna </a:t>
            </a:r>
            <a:r>
              <a:rPr lang="en-GB" sz="1200" dirty="0" err="1" smtClean="0">
                <a:solidFill>
                  <a:schemeClr val="tx2"/>
                </a:solidFill>
              </a:rPr>
              <a:t>aliquyam</a:t>
            </a:r>
            <a:r>
              <a:rPr lang="en-GB" sz="1200" dirty="0" smtClean="0">
                <a:solidFill>
                  <a:schemeClr val="tx2"/>
                </a:solidFill>
              </a:rPr>
              <a:t> </a:t>
            </a:r>
            <a:r>
              <a:rPr lang="en-GB" sz="1200" dirty="0" err="1" smtClean="0">
                <a:solidFill>
                  <a:schemeClr val="tx2"/>
                </a:solidFill>
              </a:rPr>
              <a:t>erat</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voluptua</a:t>
            </a:r>
            <a:r>
              <a:rPr lang="en-GB" sz="1200" dirty="0" smtClean="0">
                <a:solidFill>
                  <a:schemeClr val="tx2"/>
                </a:solidFill>
              </a:rPr>
              <a:t>. </a:t>
            </a:r>
          </a:p>
        </p:txBody>
      </p:sp>
      <p:sp>
        <p:nvSpPr>
          <p:cNvPr id="14" name="Legende mit Linie 1 2"/>
          <p:cNvSpPr/>
          <p:nvPr/>
        </p:nvSpPr>
        <p:spPr>
          <a:xfrm>
            <a:off x="6197272" y="2457465"/>
            <a:ext cx="1304000" cy="498026"/>
          </a:xfrm>
          <a:prstGeom prst="borderCallout1">
            <a:avLst>
              <a:gd name="adj1" fmla="val 99927"/>
              <a:gd name="adj2" fmla="val -217"/>
              <a:gd name="adj3" fmla="val 136726"/>
              <a:gd name="adj4" fmla="val -22670"/>
            </a:avLst>
          </a:prstGeom>
          <a:solidFill>
            <a:schemeClr val="bg2"/>
          </a:solidFill>
          <a:ln w="127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ctr" anchorCtr="0"/>
          <a:lstStyle/>
          <a:p>
            <a:r>
              <a:rPr lang="en-GB" sz="1000" dirty="0" smtClean="0">
                <a:solidFill>
                  <a:schemeClr val="tx2"/>
                </a:solidFill>
              </a:rPr>
              <a:t>Lorem ipsum </a:t>
            </a:r>
            <a:r>
              <a:rPr lang="en-GB" sz="1000" dirty="0" err="1" smtClean="0">
                <a:solidFill>
                  <a:schemeClr val="tx2"/>
                </a:solidFill>
              </a:rPr>
              <a:t>dolor</a:t>
            </a:r>
            <a:r>
              <a:rPr lang="en-GB" sz="1000" dirty="0" smtClean="0">
                <a:solidFill>
                  <a:schemeClr val="tx2"/>
                </a:solidFill>
              </a:rPr>
              <a:t> sit </a:t>
            </a:r>
            <a:r>
              <a:rPr lang="en-GB" sz="1000" dirty="0" err="1" smtClean="0">
                <a:solidFill>
                  <a:schemeClr val="tx2"/>
                </a:solidFill>
              </a:rPr>
              <a:t>amet</a:t>
            </a:r>
            <a:endParaRPr lang="en-GB" sz="1000" dirty="0">
              <a:solidFill>
                <a:schemeClr val="tx2"/>
              </a:solidFill>
            </a:endParaRPr>
          </a:p>
        </p:txBody>
      </p:sp>
    </p:spTree>
    <p:extLst>
      <p:ext uri="{BB962C8B-B14F-4D97-AF65-F5344CB8AC3E}">
        <p14:creationId xmlns:p14="http://schemas.microsoft.com/office/powerpoint/2010/main" val="1970687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err="1"/>
              <a:t>Quis</a:t>
            </a:r>
            <a:r>
              <a:rPr lang="en-GB" dirty="0"/>
              <a:t> </a:t>
            </a:r>
            <a:r>
              <a:rPr lang="en-GB" dirty="0" err="1"/>
              <a:t>nostrud</a:t>
            </a:r>
            <a:r>
              <a:rPr lang="en-GB" dirty="0"/>
              <a:t> exercitation </a:t>
            </a:r>
            <a:r>
              <a:rPr lang="en-GB" dirty="0" err="1"/>
              <a:t>ullamcorper</a:t>
            </a:r>
            <a:r>
              <a:rPr lang="en-GB" dirty="0"/>
              <a:t> </a:t>
            </a:r>
            <a:r>
              <a:rPr lang="en-GB" dirty="0" err="1"/>
              <a:t>suscipit</a:t>
            </a:r>
            <a:endParaRPr lang="en-GB" dirty="0"/>
          </a:p>
        </p:txBody>
      </p:sp>
      <p:sp>
        <p:nvSpPr>
          <p:cNvPr id="3" name="Date Placeholder 2"/>
          <p:cNvSpPr>
            <a:spLocks noGrp="1"/>
          </p:cNvSpPr>
          <p:nvPr>
            <p:ph type="dt" sz="half" idx="10"/>
          </p:nvPr>
        </p:nvSpPr>
        <p:spPr/>
        <p:txBody>
          <a:bodyPr/>
          <a:lstStyle/>
          <a:p>
            <a:fld id="{C99056B6-2633-4FF7-9E11-1F26E1884279}"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74</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9" name="Content Placeholder 8"/>
          <p:cNvSpPr>
            <a:spLocks noGrp="1"/>
          </p:cNvSpPr>
          <p:nvPr>
            <p:ph sz="quarter" idx="13"/>
          </p:nvPr>
        </p:nvSpPr>
        <p:spPr>
          <a:xfrm>
            <a:off x="306000" y="3625516"/>
            <a:ext cx="4111200" cy="1209284"/>
          </a:xfrm>
        </p:spPr>
        <p:txBody>
          <a:bodyPr/>
          <a:lstStyle/>
          <a:p>
            <a:pPr marL="265113" indent="-265113"/>
            <a:r>
              <a:rPr lang="en-GB" sz="1200" dirty="0" err="1"/>
              <a:t>Dolor</a:t>
            </a:r>
            <a:r>
              <a:rPr lang="en-GB" sz="1200" dirty="0"/>
              <a:t> in </a:t>
            </a:r>
            <a:r>
              <a:rPr lang="en-GB" sz="1200" dirty="0" err="1"/>
              <a:t>hendrerit</a:t>
            </a:r>
            <a:r>
              <a:rPr lang="en-GB" sz="1200" dirty="0"/>
              <a:t> </a:t>
            </a:r>
            <a:r>
              <a:rPr lang="en-GB" sz="1200" dirty="0">
                <a:solidFill>
                  <a:schemeClr val="accent1"/>
                </a:solidFill>
              </a:rPr>
              <a:t>in </a:t>
            </a:r>
            <a:r>
              <a:rPr lang="en-GB" sz="1200" dirty="0" err="1">
                <a:solidFill>
                  <a:schemeClr val="accent1"/>
                </a:solidFill>
              </a:rPr>
              <a:t>vulputate</a:t>
            </a:r>
            <a:r>
              <a:rPr lang="en-GB" sz="1200" dirty="0">
                <a:solidFill>
                  <a:schemeClr val="accent1"/>
                </a:solidFill>
              </a:rPr>
              <a:t> </a:t>
            </a:r>
            <a:r>
              <a:rPr lang="en-GB" sz="1200" dirty="0" err="1"/>
              <a:t>velit</a:t>
            </a:r>
            <a:r>
              <a:rPr lang="en-GB" sz="1200" dirty="0"/>
              <a:t>.</a:t>
            </a:r>
          </a:p>
          <a:p>
            <a:pPr marL="265113" indent="-265113"/>
            <a:r>
              <a:rPr lang="en-GB" sz="1200" dirty="0"/>
              <a:t>At </a:t>
            </a:r>
            <a:r>
              <a:rPr lang="en-GB" sz="1200" dirty="0" err="1"/>
              <a:t>vero</a:t>
            </a:r>
            <a:r>
              <a:rPr lang="en-GB" sz="1200" dirty="0"/>
              <a:t> </a:t>
            </a:r>
            <a:r>
              <a:rPr lang="en-GB" sz="1200" dirty="0" err="1"/>
              <a:t>eos</a:t>
            </a:r>
            <a:r>
              <a:rPr lang="en-GB" sz="1200" dirty="0"/>
              <a:t> et </a:t>
            </a:r>
            <a:r>
              <a:rPr lang="en-GB" sz="1200" dirty="0" err="1">
                <a:solidFill>
                  <a:schemeClr val="accent1"/>
                </a:solidFill>
              </a:rPr>
              <a:t>accusam</a:t>
            </a:r>
            <a:r>
              <a:rPr lang="en-GB" sz="1200" dirty="0">
                <a:solidFill>
                  <a:schemeClr val="accent1"/>
                </a:solidFill>
              </a:rPr>
              <a:t> </a:t>
            </a:r>
            <a:r>
              <a:rPr lang="en-GB" sz="1200" dirty="0"/>
              <a:t>et </a:t>
            </a:r>
            <a:r>
              <a:rPr lang="en-GB" sz="1200" dirty="0" err="1"/>
              <a:t>justo</a:t>
            </a:r>
            <a:r>
              <a:rPr lang="en-GB" sz="1200" dirty="0"/>
              <a:t> duo </a:t>
            </a:r>
            <a:r>
              <a:rPr lang="en-GB" sz="1200" dirty="0" err="1">
                <a:solidFill>
                  <a:schemeClr val="accent1"/>
                </a:solidFill>
              </a:rPr>
              <a:t>dolores</a:t>
            </a:r>
            <a:r>
              <a:rPr lang="en-GB" sz="1200" dirty="0">
                <a:solidFill>
                  <a:schemeClr val="accent1"/>
                </a:solidFill>
              </a:rPr>
              <a:t> </a:t>
            </a:r>
            <a:r>
              <a:rPr lang="en-GB" sz="1200" dirty="0"/>
              <a:t>et </a:t>
            </a:r>
            <a:br>
              <a:rPr lang="en-GB" sz="1200" dirty="0"/>
            </a:br>
            <a:r>
              <a:rPr lang="en-GB" sz="1200" dirty="0" err="1"/>
              <a:t>ea</a:t>
            </a:r>
            <a:r>
              <a:rPr lang="en-GB" sz="1200" dirty="0"/>
              <a:t> </a:t>
            </a:r>
            <a:r>
              <a:rPr lang="en-GB" sz="1200" dirty="0" err="1"/>
              <a:t>rebum</a:t>
            </a:r>
            <a:r>
              <a:rPr lang="en-GB" sz="1200" dirty="0"/>
              <a:t>.</a:t>
            </a:r>
          </a:p>
          <a:p>
            <a:pPr marL="265113" indent="-265113"/>
            <a:r>
              <a:rPr lang="en-GB" sz="1200" dirty="0" err="1"/>
              <a:t>Eleifend</a:t>
            </a:r>
            <a:r>
              <a:rPr lang="en-GB" sz="1200" dirty="0"/>
              <a:t> option </a:t>
            </a:r>
            <a:r>
              <a:rPr lang="en-GB" sz="1200" dirty="0" err="1"/>
              <a:t>congue</a:t>
            </a:r>
            <a:r>
              <a:rPr lang="en-GB" sz="1200" dirty="0"/>
              <a:t> nihil </a:t>
            </a:r>
            <a:r>
              <a:rPr lang="en-GB" sz="1200" dirty="0" err="1"/>
              <a:t>imperdiet</a:t>
            </a:r>
            <a:r>
              <a:rPr lang="en-GB" sz="1200" dirty="0" smtClean="0"/>
              <a:t>.</a:t>
            </a:r>
            <a:endParaRPr lang="en-GB" sz="1200" dirty="0"/>
          </a:p>
        </p:txBody>
      </p:sp>
      <p:sp>
        <p:nvSpPr>
          <p:cNvPr id="10" name="Content Placeholder 9"/>
          <p:cNvSpPr>
            <a:spLocks noGrp="1"/>
          </p:cNvSpPr>
          <p:nvPr>
            <p:ph sz="quarter" idx="14"/>
          </p:nvPr>
        </p:nvSpPr>
        <p:spPr>
          <a:xfrm>
            <a:off x="4723200" y="3625516"/>
            <a:ext cx="4111200" cy="1209284"/>
          </a:xfrm>
        </p:spPr>
        <p:txBody>
          <a:bodyPr/>
          <a:lstStyle/>
          <a:p>
            <a:pPr marL="265113" indent="-265113"/>
            <a:r>
              <a:rPr lang="en-GB" sz="1200" dirty="0"/>
              <a:t>Nam liber </a:t>
            </a:r>
            <a:r>
              <a:rPr lang="en-GB" sz="1200" dirty="0" err="1"/>
              <a:t>tempor</a:t>
            </a:r>
            <a:r>
              <a:rPr lang="en-GB" sz="1200" dirty="0"/>
              <a:t> cum </a:t>
            </a:r>
            <a:r>
              <a:rPr lang="en-GB" sz="1200" dirty="0" err="1">
                <a:solidFill>
                  <a:schemeClr val="accent1"/>
                </a:solidFill>
              </a:rPr>
              <a:t>soluta</a:t>
            </a:r>
            <a:r>
              <a:rPr lang="en-GB" sz="1200" dirty="0">
                <a:solidFill>
                  <a:schemeClr val="accent1"/>
                </a:solidFill>
              </a:rPr>
              <a:t> </a:t>
            </a:r>
            <a:r>
              <a:rPr lang="en-GB" sz="1200" dirty="0" err="1">
                <a:solidFill>
                  <a:schemeClr val="accent1"/>
                </a:solidFill>
              </a:rPr>
              <a:t>nobis</a:t>
            </a:r>
            <a:r>
              <a:rPr lang="en-GB" sz="1200" dirty="0">
                <a:solidFill>
                  <a:schemeClr val="accent1"/>
                </a:solidFill>
              </a:rPr>
              <a:t> </a:t>
            </a:r>
            <a:r>
              <a:rPr lang="en-GB" sz="1200" dirty="0" err="1">
                <a:solidFill>
                  <a:schemeClr val="accent1"/>
                </a:solidFill>
              </a:rPr>
              <a:t>eleifend</a:t>
            </a:r>
            <a:r>
              <a:rPr lang="en-GB" sz="1200" dirty="0"/>
              <a:t> option </a:t>
            </a:r>
            <a:r>
              <a:rPr lang="en-GB" sz="1200" dirty="0" err="1"/>
              <a:t>congue</a:t>
            </a:r>
            <a:r>
              <a:rPr lang="en-GB" sz="1200" dirty="0"/>
              <a:t> nihil </a:t>
            </a:r>
            <a:r>
              <a:rPr lang="en-GB" sz="1200" dirty="0" err="1"/>
              <a:t>imperdiet</a:t>
            </a:r>
            <a:r>
              <a:rPr lang="en-GB" sz="1200" dirty="0"/>
              <a:t> doming.</a:t>
            </a:r>
          </a:p>
          <a:p>
            <a:pPr marL="265113" indent="-265113"/>
            <a:r>
              <a:rPr lang="en-GB" sz="1200" dirty="0"/>
              <a:t>II quod </a:t>
            </a:r>
            <a:r>
              <a:rPr lang="en-GB" sz="1200" dirty="0" err="1"/>
              <a:t>mazim</a:t>
            </a:r>
            <a:r>
              <a:rPr lang="en-GB" sz="1200" dirty="0"/>
              <a:t> </a:t>
            </a:r>
            <a:r>
              <a:rPr lang="en-GB" sz="1200" dirty="0" err="1"/>
              <a:t>placerat</a:t>
            </a:r>
            <a:r>
              <a:rPr lang="en-GB" sz="1200" dirty="0"/>
              <a:t> facer </a:t>
            </a:r>
            <a:r>
              <a:rPr lang="en-GB" sz="1200" dirty="0" err="1"/>
              <a:t>possim</a:t>
            </a:r>
            <a:r>
              <a:rPr lang="en-GB" sz="1200" dirty="0"/>
              <a:t> </a:t>
            </a:r>
            <a:r>
              <a:rPr lang="en-GB" sz="1200" dirty="0" err="1"/>
              <a:t>assum</a:t>
            </a:r>
            <a:r>
              <a:rPr lang="en-GB" sz="1200" dirty="0"/>
              <a:t>. Lorem ipsum </a:t>
            </a:r>
            <a:r>
              <a:rPr lang="en-GB" sz="1200" dirty="0" err="1"/>
              <a:t>dolor</a:t>
            </a:r>
            <a:r>
              <a:rPr lang="en-GB" sz="1200" dirty="0"/>
              <a:t> sit </a:t>
            </a:r>
            <a:r>
              <a:rPr lang="en-GB" sz="1200" dirty="0" err="1"/>
              <a:t>amet</a:t>
            </a:r>
            <a:r>
              <a:rPr lang="en-GB" sz="1200" dirty="0"/>
              <a:t>, </a:t>
            </a:r>
            <a:r>
              <a:rPr lang="en-GB" sz="1200" dirty="0" err="1">
                <a:solidFill>
                  <a:schemeClr val="accent1"/>
                </a:solidFill>
              </a:rPr>
              <a:t>consectetuer</a:t>
            </a:r>
            <a:r>
              <a:rPr lang="en-GB" sz="1200" dirty="0">
                <a:solidFill>
                  <a:schemeClr val="accent1"/>
                </a:solidFill>
              </a:rPr>
              <a:t> </a:t>
            </a:r>
            <a:r>
              <a:rPr lang="en-GB" sz="1200" dirty="0" err="1">
                <a:solidFill>
                  <a:schemeClr val="accent1"/>
                </a:solidFill>
              </a:rPr>
              <a:t>adipiscing</a:t>
            </a:r>
            <a:r>
              <a:rPr lang="en-GB" sz="1200" dirty="0">
                <a:solidFill>
                  <a:schemeClr val="accent1"/>
                </a:solidFill>
              </a:rPr>
              <a:t> </a:t>
            </a:r>
            <a:r>
              <a:rPr lang="en-GB" sz="1200" dirty="0" err="1">
                <a:solidFill>
                  <a:schemeClr val="accent1"/>
                </a:solidFill>
              </a:rPr>
              <a:t>elit</a:t>
            </a:r>
            <a:r>
              <a:rPr lang="en-GB" sz="1200" dirty="0"/>
              <a:t>, </a:t>
            </a:r>
            <a:r>
              <a:rPr lang="en-GB" sz="1200" dirty="0" err="1"/>
              <a:t>sed</a:t>
            </a:r>
            <a:r>
              <a:rPr lang="en-GB" sz="1200" dirty="0"/>
              <a:t> </a:t>
            </a:r>
            <a:r>
              <a:rPr lang="en-GB" sz="1200" dirty="0" err="1"/>
              <a:t>diam</a:t>
            </a:r>
            <a:r>
              <a:rPr lang="en-GB" sz="1200" dirty="0"/>
              <a:t> </a:t>
            </a:r>
            <a:r>
              <a:rPr lang="en-GB" sz="1200" dirty="0" err="1"/>
              <a:t>nonummy</a:t>
            </a:r>
            <a:r>
              <a:rPr lang="en-GB" sz="1200" dirty="0"/>
              <a:t> </a:t>
            </a:r>
            <a:r>
              <a:rPr lang="en-GB" sz="1200" dirty="0" err="1"/>
              <a:t>nibh</a:t>
            </a:r>
            <a:r>
              <a:rPr lang="en-GB" sz="1200" dirty="0"/>
              <a:t> </a:t>
            </a:r>
            <a:r>
              <a:rPr lang="en-GB" sz="1200" dirty="0" err="1"/>
              <a:t>euismod</a:t>
            </a:r>
            <a:r>
              <a:rPr lang="en-GB" sz="1200" dirty="0" smtClean="0"/>
              <a:t>.</a:t>
            </a:r>
            <a:endParaRPr lang="en-GB" sz="1200" dirty="0"/>
          </a:p>
        </p:txBody>
      </p:sp>
      <p:sp>
        <p:nvSpPr>
          <p:cNvPr id="7" name="Text Placeholder 6"/>
          <p:cNvSpPr>
            <a:spLocks noGrp="1"/>
          </p:cNvSpPr>
          <p:nvPr>
            <p:ph type="body" idx="1"/>
          </p:nvPr>
        </p:nvSpPr>
        <p:spPr/>
        <p:txBody>
          <a:bodyPr bIns="79200" anchor="b" anchorCtr="0"/>
          <a:lstStyle/>
          <a:p>
            <a:pPr>
              <a:lnSpc>
                <a:spcPct val="100000"/>
              </a:lnSpc>
              <a:spcAft>
                <a:spcPts val="0"/>
              </a:spcAft>
            </a:pPr>
            <a:r>
              <a:rPr lang="en-GB" sz="1400" dirty="0" err="1"/>
              <a:t>Sed</a:t>
            </a:r>
            <a:r>
              <a:rPr lang="en-GB" sz="1400" dirty="0"/>
              <a:t> </a:t>
            </a:r>
            <a:r>
              <a:rPr lang="en-GB" sz="1400" dirty="0" err="1"/>
              <a:t>diam</a:t>
            </a:r>
            <a:r>
              <a:rPr lang="en-GB" sz="1400" dirty="0"/>
              <a:t> </a:t>
            </a:r>
            <a:r>
              <a:rPr lang="en-GB" sz="1400" dirty="0" err="1" smtClean="0"/>
              <a:t>nonumy</a:t>
            </a:r>
            <a:endParaRPr lang="en-GB" sz="1400" dirty="0"/>
          </a:p>
        </p:txBody>
      </p:sp>
      <p:sp>
        <p:nvSpPr>
          <p:cNvPr id="8" name="Text Placeholder 7"/>
          <p:cNvSpPr>
            <a:spLocks noGrp="1"/>
          </p:cNvSpPr>
          <p:nvPr>
            <p:ph type="body" sz="quarter" idx="3"/>
          </p:nvPr>
        </p:nvSpPr>
        <p:spPr/>
        <p:txBody>
          <a:bodyPr bIns="79200" anchor="b" anchorCtr="0"/>
          <a:lstStyle/>
          <a:p>
            <a:pPr>
              <a:lnSpc>
                <a:spcPct val="100000"/>
              </a:lnSpc>
              <a:spcAft>
                <a:spcPts val="0"/>
              </a:spcAft>
            </a:pPr>
            <a:r>
              <a:rPr lang="en-GB" sz="1400" dirty="0" err="1"/>
              <a:t>Hendrerit</a:t>
            </a:r>
            <a:r>
              <a:rPr lang="en-GB" sz="1400" dirty="0"/>
              <a:t> in </a:t>
            </a:r>
            <a:r>
              <a:rPr lang="en-GB" sz="1400" dirty="0" err="1" smtClean="0"/>
              <a:t>vulputate</a:t>
            </a:r>
            <a:endParaRPr lang="en-GB" sz="1400" dirty="0"/>
          </a:p>
        </p:txBody>
      </p:sp>
      <p:cxnSp>
        <p:nvCxnSpPr>
          <p:cNvPr id="11" name="Gerader Verbinder 36"/>
          <p:cNvCxnSpPr/>
          <p:nvPr/>
        </p:nvCxnSpPr>
        <p:spPr>
          <a:xfrm>
            <a:off x="306000" y="1546502"/>
            <a:ext cx="4113600"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Gerader Verbinder 36"/>
          <p:cNvCxnSpPr/>
          <p:nvPr/>
        </p:nvCxnSpPr>
        <p:spPr>
          <a:xfrm>
            <a:off x="4720800" y="1546502"/>
            <a:ext cx="4113600" cy="0"/>
          </a:xfrm>
          <a:prstGeom prst="line">
            <a:avLst/>
          </a:prstGeom>
          <a:ln w="12700"/>
        </p:spPr>
        <p:style>
          <a:lnRef idx="1">
            <a:schemeClr val="accent1"/>
          </a:lnRef>
          <a:fillRef idx="0">
            <a:schemeClr val="accent1"/>
          </a:fillRef>
          <a:effectRef idx="0">
            <a:schemeClr val="accent1"/>
          </a:effectRef>
          <a:fontRef idx="minor">
            <a:schemeClr val="tx1"/>
          </a:fontRef>
        </p:style>
      </p:cxnSp>
      <p:graphicFrame>
        <p:nvGraphicFramePr>
          <p:cNvPr id="14" name="Table 24"/>
          <p:cNvGraphicFramePr>
            <a:graphicFrameLocks noGrp="1"/>
          </p:cNvGraphicFramePr>
          <p:nvPr>
            <p:extLst>
              <p:ext uri="{D42A27DB-BD31-4B8C-83A1-F6EECF244321}">
                <p14:modId xmlns:p14="http://schemas.microsoft.com/office/powerpoint/2010/main" val="632870319"/>
              </p:ext>
            </p:extLst>
          </p:nvPr>
        </p:nvGraphicFramePr>
        <p:xfrm>
          <a:off x="305999" y="1664164"/>
          <a:ext cx="4111201" cy="1786994"/>
        </p:xfrm>
        <a:graphic>
          <a:graphicData uri="http://schemas.openxmlformats.org/drawingml/2006/table">
            <a:tbl>
              <a:tblPr/>
              <a:tblGrid>
                <a:gridCol w="2135596"/>
                <a:gridCol w="658535"/>
                <a:gridCol w="658535"/>
                <a:gridCol w="658535"/>
              </a:tblGrid>
              <a:tr h="235634">
                <a:tc>
                  <a:txBody>
                    <a:bodyPr/>
                    <a:lstStyle/>
                    <a:p>
                      <a:pPr algn="l" fontAlgn="b"/>
                      <a:r>
                        <a:rPr lang="en-GB" sz="800" b="0" i="0" u="none" strike="noStrike" noProof="0" dirty="0" smtClean="0">
                          <a:solidFill>
                            <a:schemeClr val="accent1"/>
                          </a:solidFill>
                          <a:latin typeface="Arial" pitchFamily="34" charset="0"/>
                          <a:cs typeface="Arial" pitchFamily="34" charset="0"/>
                        </a:rPr>
                        <a:t>Mio. €</a:t>
                      </a:r>
                      <a:endParaRPr lang="en-GB" sz="800" b="0" i="0" u="none" strike="noStrike" noProof="0" dirty="0">
                        <a:solidFill>
                          <a:schemeClr val="accent1"/>
                        </a:solidFill>
                        <a:latin typeface="Arial" pitchFamily="34" charset="0"/>
                        <a:cs typeface="Arial" pitchFamily="34" charset="0"/>
                      </a:endParaRPr>
                    </a:p>
                  </a:txBody>
                  <a:tcPr marL="0" marR="54000" marT="5400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2018</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2019</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2020</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b"/>
                      <a:r>
                        <a:rPr lang="en-GB" sz="800" b="0" i="0" u="none" strike="noStrike" noProof="0" dirty="0" smtClean="0">
                          <a:solidFill>
                            <a:schemeClr val="tx2"/>
                          </a:solidFill>
                          <a:latin typeface="Arial" pitchFamily="34" charset="0"/>
                          <a:cs typeface="Arial" pitchFamily="34" charset="0"/>
                        </a:rPr>
                        <a:t>Lorem ipsum </a:t>
                      </a:r>
                      <a:r>
                        <a:rPr lang="en-GB" sz="800" b="0" i="0" u="none" strike="noStrike" noProof="0" dirty="0" err="1" smtClean="0">
                          <a:solidFill>
                            <a:schemeClr val="tx2"/>
                          </a:solidFill>
                          <a:latin typeface="Arial" pitchFamily="34" charset="0"/>
                          <a:cs typeface="Arial" pitchFamily="34" charset="0"/>
                        </a:rPr>
                        <a:t>dolor</a:t>
                      </a:r>
                      <a:r>
                        <a:rPr lang="en-GB" sz="800" b="0" i="0" u="none" strike="noStrike" noProof="0" dirty="0" smtClean="0">
                          <a:solidFill>
                            <a:schemeClr val="tx2"/>
                          </a:solidFill>
                          <a:latin typeface="Arial" pitchFamily="34" charset="0"/>
                          <a:cs typeface="Arial" pitchFamily="34" charset="0"/>
                        </a:rPr>
                        <a:t> sit </a:t>
                      </a:r>
                      <a:r>
                        <a:rPr lang="en-GB" sz="800" b="0" i="0" u="none" strike="noStrike" noProof="0" dirty="0" err="1" smtClean="0">
                          <a:solidFill>
                            <a:schemeClr val="tx2"/>
                          </a:solidFill>
                          <a:latin typeface="Arial" pitchFamily="34" charset="0"/>
                          <a:cs typeface="Arial" pitchFamily="34" charset="0"/>
                        </a:rPr>
                        <a:t>amet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78,98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32,41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58,29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err="1" smtClean="0">
                          <a:solidFill>
                            <a:schemeClr val="tx2"/>
                          </a:solidFill>
                          <a:latin typeface="Arial" pitchFamily="34" charset="0"/>
                          <a:cs typeface="Arial" pitchFamily="34" charset="0"/>
                        </a:rPr>
                        <a:t>Illum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dolore</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eu</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feugiat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99,70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34,40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13,90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err="1" smtClean="0">
                          <a:solidFill>
                            <a:schemeClr val="tx2"/>
                          </a:solidFill>
                          <a:latin typeface="Arial" pitchFamily="34" charset="0"/>
                          <a:cs typeface="Arial" pitchFamily="34" charset="0"/>
                        </a:rPr>
                        <a:t>Adipscing</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elitr</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sed</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diam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nonumy</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eirmod</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85,38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33,73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1,25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smtClean="0">
                          <a:solidFill>
                            <a:schemeClr val="tx2"/>
                          </a:solidFill>
                          <a:latin typeface="Arial" pitchFamily="34" charset="0"/>
                          <a:cs typeface="Arial" pitchFamily="34" charset="0"/>
                        </a:rPr>
                        <a:t>Et </a:t>
                      </a:r>
                      <a:r>
                        <a:rPr lang="en-GB" sz="800" b="0" i="0" u="none" strike="noStrike" noProof="0" dirty="0" err="1" smtClean="0">
                          <a:solidFill>
                            <a:schemeClr val="tx2"/>
                          </a:solidFill>
                          <a:latin typeface="Arial" pitchFamily="34" charset="0"/>
                          <a:cs typeface="Arial" pitchFamily="34" charset="0"/>
                        </a:rPr>
                        <a:t>ea</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rebumb</a:t>
                      </a:r>
                      <a:r>
                        <a:rPr lang="en-GB" sz="800" b="0" i="0" u="none" strike="noStrike" noProof="0" dirty="0" smtClean="0">
                          <a:solidFill>
                            <a:schemeClr val="tx2"/>
                          </a:solidFill>
                          <a:latin typeface="Arial" pitchFamily="34" charset="0"/>
                          <a:cs typeface="Arial" pitchFamily="34" charset="0"/>
                        </a:rPr>
                        <a:t> stet </a:t>
                      </a:r>
                      <a:r>
                        <a:rPr lang="en-GB" sz="800" b="0" i="0" u="none" strike="noStrike" noProof="0" dirty="0" err="1" smtClean="0">
                          <a:solidFill>
                            <a:schemeClr val="tx2"/>
                          </a:solidFill>
                          <a:latin typeface="Arial" pitchFamily="34" charset="0"/>
                          <a:cs typeface="Arial" pitchFamily="34" charset="0"/>
                        </a:rPr>
                        <a:t>clita</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kasd</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93,29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4,72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41,93</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smtClean="0">
                          <a:solidFill>
                            <a:schemeClr val="tx2"/>
                          </a:solidFill>
                          <a:latin typeface="Arial" pitchFamily="34" charset="0"/>
                          <a:cs typeface="Arial" pitchFamily="34" charset="0"/>
                        </a:rPr>
                        <a:t>Nam liber </a:t>
                      </a:r>
                      <a:r>
                        <a:rPr lang="en-GB" sz="800" b="0" i="0" u="none" strike="noStrike" noProof="0" dirty="0" err="1" smtClean="0">
                          <a:solidFill>
                            <a:schemeClr val="tx2"/>
                          </a:solidFill>
                          <a:latin typeface="Arial" pitchFamily="34" charset="0"/>
                          <a:cs typeface="Arial" pitchFamily="34" charset="0"/>
                        </a:rPr>
                        <a:t>tempor</a:t>
                      </a:r>
                      <a:r>
                        <a:rPr lang="en-GB" sz="800" b="0" i="0" u="none" strike="noStrike" noProof="0" dirty="0" smtClean="0">
                          <a:solidFill>
                            <a:schemeClr val="tx2"/>
                          </a:solidFill>
                          <a:latin typeface="Arial" pitchFamily="34" charset="0"/>
                          <a:cs typeface="Arial" pitchFamily="34" charset="0"/>
                        </a:rPr>
                        <a:t> cum </a:t>
                      </a:r>
                      <a:r>
                        <a:rPr lang="en-GB" sz="800" b="0" i="0" u="none" strike="noStrike" noProof="0" dirty="0" err="1" smtClean="0">
                          <a:solidFill>
                            <a:schemeClr val="tx2"/>
                          </a:solidFill>
                          <a:latin typeface="Arial" pitchFamily="34" charset="0"/>
                          <a:cs typeface="Arial" pitchFamily="34" charset="0"/>
                        </a:rPr>
                        <a:t>soluta</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nobis</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35,19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28,34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12,16</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smtClean="0">
                          <a:solidFill>
                            <a:schemeClr val="tx2"/>
                          </a:solidFill>
                          <a:latin typeface="Arial" pitchFamily="34" charset="0"/>
                          <a:cs typeface="Arial" pitchFamily="34" charset="0"/>
                        </a:rPr>
                        <a:t>In </a:t>
                      </a:r>
                      <a:r>
                        <a:rPr lang="en-GB" sz="800" b="0" i="0" u="none" strike="noStrike" noProof="0" dirty="0" err="1" smtClean="0">
                          <a:solidFill>
                            <a:schemeClr val="tx2"/>
                          </a:solidFill>
                          <a:latin typeface="Arial" pitchFamily="34" charset="0"/>
                          <a:cs typeface="Arial" pitchFamily="34" charset="0"/>
                        </a:rPr>
                        <a:t>hendrerit</a:t>
                      </a:r>
                      <a:r>
                        <a:rPr lang="en-GB" sz="800" b="0" i="0" u="none" strike="noStrike" noProof="0" dirty="0" smtClean="0">
                          <a:solidFill>
                            <a:schemeClr val="tx2"/>
                          </a:solidFill>
                          <a:latin typeface="Arial" pitchFamily="34" charset="0"/>
                          <a:cs typeface="Arial" pitchFamily="34" charset="0"/>
                        </a:rPr>
                        <a:t> in </a:t>
                      </a:r>
                      <a:r>
                        <a:rPr lang="en-GB" sz="800" b="0" i="0" u="none" strike="noStrike" noProof="0" dirty="0" err="1" smtClean="0">
                          <a:solidFill>
                            <a:schemeClr val="tx2"/>
                          </a:solidFill>
                          <a:latin typeface="Arial" pitchFamily="34" charset="0"/>
                          <a:cs typeface="Arial" pitchFamily="34" charset="0"/>
                        </a:rPr>
                        <a:t>vulputate</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velit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nobis</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88,32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11,24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78,77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smtClean="0">
                          <a:solidFill>
                            <a:schemeClr val="tx2"/>
                          </a:solidFill>
                          <a:latin typeface="Arial" pitchFamily="34" charset="0"/>
                          <a:cs typeface="Arial" pitchFamily="34" charset="0"/>
                        </a:rPr>
                        <a:t>At </a:t>
                      </a:r>
                      <a:r>
                        <a:rPr lang="en-GB" sz="800" b="0" i="0" u="none" strike="noStrike" noProof="0" dirty="0" err="1" smtClean="0">
                          <a:solidFill>
                            <a:schemeClr val="tx2"/>
                          </a:solidFill>
                          <a:latin typeface="Arial" pitchFamily="34" charset="0"/>
                          <a:cs typeface="Arial" pitchFamily="34" charset="0"/>
                        </a:rPr>
                        <a:t>vero</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eos</a:t>
                      </a:r>
                      <a:r>
                        <a:rPr lang="en-GB" sz="800" b="0" i="0" u="none" strike="noStrike" noProof="0" dirty="0" smtClean="0">
                          <a:solidFill>
                            <a:schemeClr val="tx2"/>
                          </a:solidFill>
                          <a:latin typeface="Arial" pitchFamily="34" charset="0"/>
                          <a:cs typeface="Arial" pitchFamily="34" charset="0"/>
                        </a:rPr>
                        <a:t> et </a:t>
                      </a:r>
                      <a:r>
                        <a:rPr lang="en-GB" sz="800" b="0" i="0" u="none" strike="noStrike" noProof="0" dirty="0" err="1" smtClean="0">
                          <a:solidFill>
                            <a:schemeClr val="tx2"/>
                          </a:solidFill>
                          <a:latin typeface="Arial" pitchFamily="34" charset="0"/>
                          <a:cs typeface="Arial" pitchFamily="34" charset="0"/>
                        </a:rPr>
                        <a:t>accusam</a:t>
                      </a:r>
                      <a:r>
                        <a:rPr lang="en-GB" sz="800" b="0" i="0" u="none" strike="noStrike" noProof="0" dirty="0" smtClean="0">
                          <a:solidFill>
                            <a:schemeClr val="tx2"/>
                          </a:solidFill>
                          <a:latin typeface="Arial" pitchFamily="34" charset="0"/>
                          <a:cs typeface="Arial" pitchFamily="34" charset="0"/>
                        </a:rPr>
                        <a:t> et </a:t>
                      </a:r>
                      <a:r>
                        <a:rPr lang="en-GB" sz="800" b="0" i="0" u="none" strike="noStrike" noProof="0" dirty="0" err="1" smtClean="0">
                          <a:solidFill>
                            <a:schemeClr val="tx2"/>
                          </a:solidFill>
                          <a:latin typeface="Arial" pitchFamily="34" charset="0"/>
                          <a:cs typeface="Arial" pitchFamily="34" charset="0"/>
                        </a:rPr>
                        <a:t>justo</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73,74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83,25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56,89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GB" sz="800" b="1" i="0" u="none" strike="noStrike" noProof="0" dirty="0" err="1" smtClean="0">
                          <a:solidFill>
                            <a:schemeClr val="accent1"/>
                          </a:solidFill>
                          <a:latin typeface="Arial" pitchFamily="34" charset="0"/>
                          <a:cs typeface="Arial" pitchFamily="34" charset="0"/>
                        </a:rPr>
                        <a:t>Accumsan</a:t>
                      </a:r>
                      <a:r>
                        <a:rPr lang="en-GB" sz="800" b="1" i="0" u="none" strike="noStrike" noProof="0" dirty="0" smtClean="0">
                          <a:solidFill>
                            <a:schemeClr val="accent1"/>
                          </a:solidFill>
                          <a:latin typeface="Arial" pitchFamily="34" charset="0"/>
                          <a:cs typeface="Arial" pitchFamily="34" charset="0"/>
                        </a:rPr>
                        <a:t> et </a:t>
                      </a:r>
                      <a:r>
                        <a:rPr lang="en-GB" sz="800" b="1" i="0" u="none" strike="noStrike" noProof="0" dirty="0" err="1" smtClean="0">
                          <a:solidFill>
                            <a:schemeClr val="accent1"/>
                          </a:solidFill>
                          <a:latin typeface="Arial" pitchFamily="34" charset="0"/>
                          <a:cs typeface="Arial" pitchFamily="34" charset="0"/>
                        </a:rPr>
                        <a:t>iusto</a:t>
                      </a:r>
                      <a:r>
                        <a:rPr lang="en-GB" sz="800" b="1" i="0" u="none" strike="noStrike" noProof="0" dirty="0" smtClean="0">
                          <a:solidFill>
                            <a:schemeClr val="accent1"/>
                          </a:solidFill>
                          <a:latin typeface="Arial" pitchFamily="34" charset="0"/>
                          <a:cs typeface="Arial" pitchFamily="34" charset="0"/>
                        </a:rPr>
                        <a:t> </a:t>
                      </a:r>
                      <a:r>
                        <a:rPr lang="en-GB" sz="800" b="1" i="0" u="none" strike="noStrike" noProof="0" dirty="0" err="1" smtClean="0">
                          <a:solidFill>
                            <a:schemeClr val="accent1"/>
                          </a:solidFill>
                          <a:latin typeface="Arial" pitchFamily="34" charset="0"/>
                          <a:cs typeface="Arial" pitchFamily="34" charset="0"/>
                        </a:rPr>
                        <a:t>odio</a:t>
                      </a:r>
                      <a:r>
                        <a:rPr lang="en-GB" sz="800" b="1" i="0" u="none" strike="noStrike" noProof="0" dirty="0" smtClean="0">
                          <a:solidFill>
                            <a:schemeClr val="accent1"/>
                          </a:solidFill>
                          <a:latin typeface="Arial" pitchFamily="34" charset="0"/>
                          <a:cs typeface="Arial" pitchFamily="34" charset="0"/>
                        </a:rPr>
                        <a:t> </a:t>
                      </a:r>
                      <a:r>
                        <a:rPr lang="en-GB" sz="800" b="1" i="0" u="none" strike="noStrike" noProof="0" dirty="0" err="1" smtClean="0">
                          <a:solidFill>
                            <a:schemeClr val="accent1"/>
                          </a:solidFill>
                          <a:latin typeface="Arial" pitchFamily="34" charset="0"/>
                          <a:cs typeface="Arial" pitchFamily="34" charset="0"/>
                        </a:rPr>
                        <a:t>dignissim</a:t>
                      </a:r>
                      <a:endParaRPr lang="en-GB" sz="800" b="1" i="0" u="none" strike="noStrike" noProof="0" dirty="0" smtClean="0">
                        <a:solidFill>
                          <a:schemeClr val="accent1"/>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82,90</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26,61</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25,51</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graphicFrame>
        <p:nvGraphicFramePr>
          <p:cNvPr id="15" name="Table 24"/>
          <p:cNvGraphicFramePr>
            <a:graphicFrameLocks noGrp="1"/>
          </p:cNvGraphicFramePr>
          <p:nvPr>
            <p:extLst>
              <p:ext uri="{D42A27DB-BD31-4B8C-83A1-F6EECF244321}">
                <p14:modId xmlns:p14="http://schemas.microsoft.com/office/powerpoint/2010/main" val="430097015"/>
              </p:ext>
            </p:extLst>
          </p:nvPr>
        </p:nvGraphicFramePr>
        <p:xfrm>
          <a:off x="4724401" y="1664164"/>
          <a:ext cx="4111800" cy="1786994"/>
        </p:xfrm>
        <a:graphic>
          <a:graphicData uri="http://schemas.openxmlformats.org/drawingml/2006/table">
            <a:tbl>
              <a:tblPr/>
              <a:tblGrid>
                <a:gridCol w="2135907"/>
                <a:gridCol w="658631"/>
                <a:gridCol w="658631"/>
                <a:gridCol w="658631"/>
              </a:tblGrid>
              <a:tr h="235634">
                <a:tc>
                  <a:txBody>
                    <a:bodyPr/>
                    <a:lstStyle/>
                    <a:p>
                      <a:pPr algn="l" fontAlgn="b"/>
                      <a:r>
                        <a:rPr lang="en-GB" sz="800" b="0" i="0" u="none" strike="noStrike" noProof="0" dirty="0" smtClean="0">
                          <a:solidFill>
                            <a:schemeClr val="accent1"/>
                          </a:solidFill>
                          <a:latin typeface="Arial" pitchFamily="34" charset="0"/>
                          <a:cs typeface="Arial" pitchFamily="34" charset="0"/>
                        </a:rPr>
                        <a:t>Mio. €</a:t>
                      </a:r>
                      <a:endParaRPr lang="en-GB" sz="800" b="0" i="0" u="none" strike="noStrike" noProof="0" dirty="0">
                        <a:solidFill>
                          <a:schemeClr val="accent1"/>
                        </a:solidFill>
                        <a:latin typeface="Arial" pitchFamily="34" charset="0"/>
                        <a:cs typeface="Arial" pitchFamily="34" charset="0"/>
                      </a:endParaRPr>
                    </a:p>
                  </a:txBody>
                  <a:tcPr marL="0" marR="54000" marT="54000" marB="46800" anchor="b">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2018</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2019</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pPr algn="r" fontAlgn="b"/>
                      <a:r>
                        <a:rPr lang="en-GB" sz="1000" b="0" i="0" u="none" strike="noStrike" noProof="0" dirty="0" smtClean="0">
                          <a:solidFill>
                            <a:schemeClr val="accent1"/>
                          </a:solidFill>
                          <a:latin typeface="Arial" pitchFamily="34" charset="0"/>
                          <a:cs typeface="Arial" pitchFamily="34" charset="0"/>
                        </a:rPr>
                        <a:t>2020</a:t>
                      </a:r>
                      <a:endParaRPr lang="en-GB" sz="1000" b="0" i="0" u="none" strike="noStrike" noProof="0" dirty="0">
                        <a:solidFill>
                          <a:schemeClr val="accent1"/>
                        </a:solidFill>
                        <a:latin typeface="Arial" pitchFamily="34" charset="0"/>
                        <a:cs typeface="Arial" pitchFamily="34" charset="0"/>
                      </a:endParaRPr>
                    </a:p>
                  </a:txBody>
                  <a:tcPr marL="0" marR="46800" marT="0" marB="46800" anchor="b">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l" fontAlgn="b"/>
                      <a:r>
                        <a:rPr lang="en-GB" sz="800" b="0" i="0" u="none" strike="noStrike" noProof="0" dirty="0" err="1" smtClean="0">
                          <a:solidFill>
                            <a:schemeClr val="tx2"/>
                          </a:solidFill>
                          <a:latin typeface="Arial" pitchFamily="34" charset="0"/>
                          <a:cs typeface="Arial" pitchFamily="34" charset="0"/>
                        </a:rPr>
                        <a:t>Nibh</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euismod</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tincidunt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ut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laoreet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50,05</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87,50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70,41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err="1" smtClean="0">
                          <a:solidFill>
                            <a:schemeClr val="tx2"/>
                          </a:solidFill>
                          <a:latin typeface="Arial" pitchFamily="34" charset="0"/>
                          <a:cs typeface="Arial" pitchFamily="34" charset="0"/>
                        </a:rPr>
                        <a:t>Vulputate</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velit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esse</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molestie</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45,01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42,44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36,71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err="1" smtClean="0">
                          <a:solidFill>
                            <a:schemeClr val="tx2"/>
                          </a:solidFill>
                          <a:latin typeface="Arial" pitchFamily="34" charset="0"/>
                          <a:cs typeface="Arial" pitchFamily="34" charset="0"/>
                        </a:rPr>
                        <a:t>Liquyam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erat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sed</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diam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voluptua</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17,48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55,48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25,42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err="1" smtClean="0">
                          <a:solidFill>
                            <a:schemeClr val="tx2"/>
                          </a:solidFill>
                          <a:latin typeface="Arial" pitchFamily="34" charset="0"/>
                          <a:cs typeface="Arial" pitchFamily="34" charset="0"/>
                        </a:rPr>
                        <a:t>Consetetur</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sadipscing</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elitr</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uismod</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62,29</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0,91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72,94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err="1" smtClean="0">
                          <a:solidFill>
                            <a:schemeClr val="tx2"/>
                          </a:solidFill>
                          <a:latin typeface="Arial" pitchFamily="34" charset="0"/>
                          <a:cs typeface="Arial" pitchFamily="34" charset="0"/>
                        </a:rPr>
                        <a:t>Mazim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placerat</a:t>
                      </a:r>
                      <a:r>
                        <a:rPr lang="en-GB" sz="800" b="0" i="0" u="none" strike="noStrike" noProof="0" dirty="0" smtClean="0">
                          <a:solidFill>
                            <a:schemeClr val="tx2"/>
                          </a:solidFill>
                          <a:latin typeface="Arial" pitchFamily="34" charset="0"/>
                          <a:cs typeface="Arial" pitchFamily="34" charset="0"/>
                        </a:rPr>
                        <a:t> facer </a:t>
                      </a:r>
                      <a:r>
                        <a:rPr lang="en-GB" sz="800" b="0" i="0" u="none" strike="noStrike" noProof="0" dirty="0" err="1" smtClean="0">
                          <a:solidFill>
                            <a:schemeClr val="tx2"/>
                          </a:solidFill>
                          <a:latin typeface="Arial" pitchFamily="34" charset="0"/>
                          <a:cs typeface="Arial" pitchFamily="34" charset="0"/>
                        </a:rPr>
                        <a:t>possim</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assum</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62,44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85,30</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91,78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err="1" smtClean="0">
                          <a:solidFill>
                            <a:schemeClr val="tx2"/>
                          </a:solidFill>
                          <a:latin typeface="Arial" pitchFamily="34" charset="0"/>
                          <a:cs typeface="Arial" pitchFamily="34" charset="0"/>
                        </a:rPr>
                        <a:t>Odio</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dignissim</a:t>
                      </a:r>
                      <a:r>
                        <a:rPr lang="en-GB" sz="800" b="0" i="0" u="none" strike="noStrike" noProof="0" dirty="0" smtClean="0">
                          <a:solidFill>
                            <a:schemeClr val="tx2"/>
                          </a:solidFill>
                          <a:latin typeface="Arial" pitchFamily="34" charset="0"/>
                          <a:cs typeface="Arial" pitchFamily="34" charset="0"/>
                        </a:rPr>
                        <a:t> qui </a:t>
                      </a:r>
                      <a:r>
                        <a:rPr lang="en-GB" sz="800" b="0" i="0" u="none" strike="noStrike" noProof="0" dirty="0" err="1" smtClean="0">
                          <a:solidFill>
                            <a:schemeClr val="tx2"/>
                          </a:solidFill>
                          <a:latin typeface="Arial" pitchFamily="34" charset="0"/>
                          <a:cs typeface="Arial" pitchFamily="34" charset="0"/>
                        </a:rPr>
                        <a:t>blandit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praesent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62,07</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28,52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46,94</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algn="l" fontAlgn="b"/>
                      <a:r>
                        <a:rPr lang="en-GB" sz="800" b="0" i="0" u="none" strike="noStrike" noProof="0" dirty="0" err="1" smtClean="0">
                          <a:solidFill>
                            <a:schemeClr val="tx2"/>
                          </a:solidFill>
                          <a:latin typeface="Arial" pitchFamily="34" charset="0"/>
                          <a:cs typeface="Arial" pitchFamily="34" charset="0"/>
                        </a:rPr>
                        <a:t>Nibh</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euismod</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tincidunt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ut</a:t>
                      </a:r>
                      <a:r>
                        <a:rPr lang="en-GB" sz="800" b="0" i="0" u="none" strike="noStrike" noProof="0" dirty="0" smtClean="0">
                          <a:solidFill>
                            <a:schemeClr val="tx2"/>
                          </a:solidFill>
                          <a:latin typeface="Arial" pitchFamily="34" charset="0"/>
                          <a:cs typeface="Arial" pitchFamily="34" charset="0"/>
                        </a:rPr>
                        <a:t> </a:t>
                      </a:r>
                      <a:r>
                        <a:rPr lang="en-GB" sz="800" b="0" i="0" u="none" strike="noStrike" noProof="0" dirty="0" err="1" smtClean="0">
                          <a:solidFill>
                            <a:schemeClr val="tx2"/>
                          </a:solidFill>
                          <a:latin typeface="Arial" pitchFamily="34" charset="0"/>
                          <a:cs typeface="Arial" pitchFamily="34" charset="0"/>
                        </a:rPr>
                        <a:t>laoreet</a:t>
                      </a:r>
                      <a:endParaRPr lang="en-GB" sz="800" b="0" i="0" u="none" strike="noStrike" noProof="0" dirty="0">
                        <a:solidFill>
                          <a:schemeClr val="tx2"/>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78,41</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45,42</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solidFill>
                      <a:schemeClr val="bg1">
                        <a:lumMod val="85000"/>
                      </a:schemeClr>
                    </a:solidFill>
                  </a:tcPr>
                </a:tc>
                <a:tc>
                  <a:txBody>
                    <a:bodyPr/>
                    <a:lstStyle/>
                    <a:p>
                      <a:pPr algn="r" fontAlgn="b"/>
                      <a:r>
                        <a:rPr lang="en-GB" sz="800" b="0" i="0" u="none" strike="noStrike" noProof="0" dirty="0" smtClean="0">
                          <a:solidFill>
                            <a:schemeClr val="tx2"/>
                          </a:solidFill>
                          <a:effectLst/>
                          <a:latin typeface="Arial" panose="020B0604020202020204" pitchFamily="34" charset="0"/>
                          <a:cs typeface="Arial" panose="020B0604020202020204" pitchFamily="34" charset="0"/>
                        </a:rPr>
                        <a:t>3,88</a:t>
                      </a:r>
                      <a:endParaRPr lang="en-GB" sz="800" b="0" i="0" u="none" strike="noStrike" noProof="0" dirty="0">
                        <a:solidFill>
                          <a:schemeClr val="tx2"/>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6350" cap="flat" cmpd="sng" algn="ctr">
                      <a:solidFill>
                        <a:schemeClr val="bg1">
                          <a:lumMod val="75000"/>
                        </a:schemeClr>
                      </a:solidFill>
                      <a:prstDash val="solid"/>
                      <a:round/>
                      <a:headEnd type="none" w="med" len="med"/>
                      <a:tailEnd type="none" w="med" len="med"/>
                    </a:lnB>
                    <a:noFill/>
                  </a:tcPr>
                </a:tc>
              </a:tr>
              <a:tr h="0">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GB" sz="800" b="1" i="0" u="none" strike="noStrike" noProof="0" dirty="0" err="1" smtClean="0">
                          <a:solidFill>
                            <a:schemeClr val="accent1"/>
                          </a:solidFill>
                          <a:latin typeface="Arial" pitchFamily="34" charset="0"/>
                          <a:cs typeface="Arial" pitchFamily="34" charset="0"/>
                        </a:rPr>
                        <a:t>Nulla</a:t>
                      </a:r>
                      <a:r>
                        <a:rPr lang="en-GB" sz="800" b="1" i="0" u="none" strike="noStrike" noProof="0" dirty="0" smtClean="0">
                          <a:solidFill>
                            <a:schemeClr val="accent1"/>
                          </a:solidFill>
                          <a:latin typeface="Arial" pitchFamily="34" charset="0"/>
                          <a:cs typeface="Arial" pitchFamily="34" charset="0"/>
                        </a:rPr>
                        <a:t> </a:t>
                      </a:r>
                      <a:r>
                        <a:rPr lang="en-GB" sz="800" b="1" i="0" u="none" strike="noStrike" noProof="0" dirty="0" err="1" smtClean="0">
                          <a:solidFill>
                            <a:schemeClr val="accent1"/>
                          </a:solidFill>
                          <a:latin typeface="Arial" pitchFamily="34" charset="0"/>
                          <a:cs typeface="Arial" pitchFamily="34" charset="0"/>
                        </a:rPr>
                        <a:t>facilisis</a:t>
                      </a:r>
                      <a:endParaRPr lang="en-GB" sz="800" b="1" i="0" u="none" strike="noStrike" noProof="0" dirty="0" smtClean="0">
                        <a:solidFill>
                          <a:schemeClr val="accent1"/>
                        </a:solidFill>
                        <a:latin typeface="Arial" pitchFamily="34" charset="0"/>
                        <a:cs typeface="Arial" pitchFamily="34" charset="0"/>
                      </a:endParaRPr>
                    </a:p>
                  </a:txBody>
                  <a:tcPr marL="0" marR="0" marT="36000" marB="360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88,30</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270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45,96</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190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chemeClr val="bg1">
                        <a:lumMod val="85000"/>
                      </a:schemeClr>
                    </a:solidFill>
                  </a:tcPr>
                </a:tc>
                <a:tc>
                  <a:txBody>
                    <a:bodyPr/>
                    <a:lstStyle/>
                    <a:p>
                      <a:pPr algn="r" fontAlgn="b"/>
                      <a:r>
                        <a:rPr lang="en-GB" sz="800" b="1" i="0" u="none" strike="noStrike" noProof="0" dirty="0" smtClean="0">
                          <a:solidFill>
                            <a:schemeClr val="accent1"/>
                          </a:solidFill>
                          <a:effectLst/>
                          <a:latin typeface="Arial" panose="020B0604020202020204" pitchFamily="34" charset="0"/>
                          <a:cs typeface="Arial" panose="020B0604020202020204" pitchFamily="34" charset="0"/>
                        </a:rPr>
                        <a:t>2,50</a:t>
                      </a:r>
                      <a:endParaRPr lang="en-GB" sz="800" b="1" i="0" u="none" strike="noStrike" noProof="0" dirty="0">
                        <a:solidFill>
                          <a:schemeClr val="accent1"/>
                        </a:solidFill>
                        <a:effectLst/>
                        <a:latin typeface="Arial" panose="020B0604020202020204" pitchFamily="34" charset="0"/>
                        <a:cs typeface="Arial" panose="020B0604020202020204" pitchFamily="34" charset="0"/>
                      </a:endParaRPr>
                    </a:p>
                  </a:txBody>
                  <a:tcPr marL="36000" marR="46800" marT="36000" marB="36000" anchor="ctr">
                    <a:lnL w="190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75000"/>
                        </a:schemeClr>
                      </a:solidFill>
                      <a:prstDash val="solid"/>
                      <a:round/>
                      <a:headEnd type="none" w="med" len="med"/>
                      <a:tailEnd type="none" w="med" len="med"/>
                    </a:lnT>
                    <a:lnB w="12700" cap="flat" cmpd="sng" algn="ctr">
                      <a:solidFill>
                        <a:schemeClr val="accent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20561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Mapping of processes</a:t>
            </a:r>
            <a:br>
              <a:rPr lang="en-GB" dirty="0"/>
            </a:br>
            <a:r>
              <a:rPr lang="en-GB" dirty="0"/>
              <a:t>and organisations</a:t>
            </a:r>
          </a:p>
        </p:txBody>
      </p:sp>
      <p:sp>
        <p:nvSpPr>
          <p:cNvPr id="3" name="Text Placeholder 2"/>
          <p:cNvSpPr>
            <a:spLocks noGrp="1"/>
          </p:cNvSpPr>
          <p:nvPr>
            <p:ph type="body" sz="quarter" idx="24"/>
          </p:nvPr>
        </p:nvSpPr>
        <p:spPr/>
        <p:txBody>
          <a:bodyPr/>
          <a:lstStyle/>
          <a:p>
            <a:r>
              <a:rPr lang="en-GB" dirty="0" smtClean="0"/>
              <a:t>12</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3988842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Quis</a:t>
            </a:r>
            <a:r>
              <a:rPr lang="en-GB" dirty="0"/>
              <a:t> </a:t>
            </a:r>
            <a:r>
              <a:rPr lang="en-GB" dirty="0" err="1"/>
              <a:t>nostrud</a:t>
            </a:r>
            <a:r>
              <a:rPr lang="en-GB" dirty="0"/>
              <a:t> exercitation </a:t>
            </a:r>
            <a:r>
              <a:rPr lang="en-GB" dirty="0" err="1"/>
              <a:t>ullamcorper</a:t>
            </a:r>
            <a:r>
              <a:rPr lang="en-GB" dirty="0"/>
              <a:t> </a:t>
            </a:r>
            <a:r>
              <a:rPr lang="en-GB" dirty="0" err="1"/>
              <a:t>suscipit</a:t>
            </a:r>
            <a:r>
              <a:rPr lang="en-GB" dirty="0"/>
              <a:t> </a:t>
            </a:r>
            <a:r>
              <a:rPr lang="en-GB" dirty="0" err="1"/>
              <a:t>lobortis</a:t>
            </a:r>
            <a:r>
              <a:rPr lang="en-GB" dirty="0"/>
              <a:t> </a:t>
            </a:r>
            <a:br>
              <a:rPr lang="en-GB" dirty="0"/>
            </a:br>
            <a:r>
              <a:rPr lang="en-GB" dirty="0" err="1"/>
              <a:t>nisl</a:t>
            </a:r>
            <a:r>
              <a:rPr lang="en-GB" dirty="0"/>
              <a:t> </a:t>
            </a:r>
            <a:r>
              <a:rPr lang="en-GB" dirty="0" err="1"/>
              <a:t>ut</a:t>
            </a:r>
            <a:r>
              <a:rPr lang="en-GB" dirty="0"/>
              <a:t> </a:t>
            </a:r>
            <a:r>
              <a:rPr lang="en-GB" dirty="0" err="1"/>
              <a:t>aliquip</a:t>
            </a:r>
            <a:endParaRPr lang="en-GB" dirty="0"/>
          </a:p>
        </p:txBody>
      </p:sp>
      <p:sp>
        <p:nvSpPr>
          <p:cNvPr id="3" name="Date Placeholder 2"/>
          <p:cNvSpPr>
            <a:spLocks noGrp="1"/>
          </p:cNvSpPr>
          <p:nvPr>
            <p:ph type="dt" sz="half" idx="10"/>
          </p:nvPr>
        </p:nvSpPr>
        <p:spPr/>
        <p:txBody>
          <a:bodyPr/>
          <a:lstStyle/>
          <a:p>
            <a:fld id="{202486BB-2451-4A37-95FA-6AE1829317E0}"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76</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cxnSp>
        <p:nvCxnSpPr>
          <p:cNvPr id="6" name="Gewinkelte Verbindung 29"/>
          <p:cNvCxnSpPr>
            <a:stCxn id="26" idx="2"/>
            <a:endCxn id="47" idx="1"/>
          </p:cNvCxnSpPr>
          <p:nvPr/>
        </p:nvCxnSpPr>
        <p:spPr>
          <a:xfrm rot="16200000" flipH="1">
            <a:off x="151699" y="2924510"/>
            <a:ext cx="468001" cy="51080"/>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Gewinkelte Verbindung 30"/>
          <p:cNvCxnSpPr>
            <a:stCxn id="26" idx="2"/>
            <a:endCxn id="40" idx="1"/>
          </p:cNvCxnSpPr>
          <p:nvPr/>
        </p:nvCxnSpPr>
        <p:spPr>
          <a:xfrm rot="16200000" flipH="1">
            <a:off x="-226301" y="3302510"/>
            <a:ext cx="1224001" cy="51080"/>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Gewinkelte Verbindung 34"/>
          <p:cNvCxnSpPr>
            <a:stCxn id="25" idx="2"/>
            <a:endCxn id="46" idx="1"/>
          </p:cNvCxnSpPr>
          <p:nvPr/>
        </p:nvCxnSpPr>
        <p:spPr>
          <a:xfrm rot="16200000" flipH="1">
            <a:off x="1879929" y="2922974"/>
            <a:ext cx="468001" cy="54151"/>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Gewinkelte Verbindung 37"/>
          <p:cNvCxnSpPr>
            <a:stCxn id="25" idx="2"/>
            <a:endCxn id="39" idx="1"/>
          </p:cNvCxnSpPr>
          <p:nvPr/>
        </p:nvCxnSpPr>
        <p:spPr>
          <a:xfrm rot="16200000" flipH="1">
            <a:off x="1500393" y="3302510"/>
            <a:ext cx="1224001" cy="51080"/>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Gewinkelte Verbindung 40"/>
          <p:cNvCxnSpPr>
            <a:endCxn id="42" idx="1"/>
          </p:cNvCxnSpPr>
          <p:nvPr/>
        </p:nvCxnSpPr>
        <p:spPr>
          <a:xfrm rot="16200000" flipH="1">
            <a:off x="3208380" y="3280732"/>
            <a:ext cx="1264484" cy="54152"/>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Gewinkelte Verbindung 43"/>
          <p:cNvCxnSpPr>
            <a:stCxn id="28" idx="2"/>
            <a:endCxn id="49" idx="1"/>
          </p:cNvCxnSpPr>
          <p:nvPr/>
        </p:nvCxnSpPr>
        <p:spPr>
          <a:xfrm rot="16200000" flipH="1">
            <a:off x="3606623" y="2922974"/>
            <a:ext cx="468001" cy="54151"/>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Gewinkelte Verbindung 46"/>
          <p:cNvCxnSpPr>
            <a:stCxn id="27" idx="2"/>
            <a:endCxn id="41" idx="1"/>
          </p:cNvCxnSpPr>
          <p:nvPr/>
        </p:nvCxnSpPr>
        <p:spPr>
          <a:xfrm rot="16200000" flipH="1">
            <a:off x="4955316" y="3300974"/>
            <a:ext cx="1224001" cy="54151"/>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Gewinkelte Verbindung 49"/>
          <p:cNvCxnSpPr>
            <a:stCxn id="27" idx="2"/>
            <a:endCxn id="48" idx="1"/>
          </p:cNvCxnSpPr>
          <p:nvPr/>
        </p:nvCxnSpPr>
        <p:spPr>
          <a:xfrm rot="16200000" flipH="1">
            <a:off x="5333316" y="2922974"/>
            <a:ext cx="468001" cy="54151"/>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Gewinkelte Verbindung 52"/>
          <p:cNvCxnSpPr>
            <a:stCxn id="29" idx="2"/>
            <a:endCxn id="50" idx="1"/>
          </p:cNvCxnSpPr>
          <p:nvPr/>
        </p:nvCxnSpPr>
        <p:spPr>
          <a:xfrm rot="16200000" flipH="1">
            <a:off x="7060009" y="2922974"/>
            <a:ext cx="468001" cy="54151"/>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Gewinkelte Verbindung 55"/>
          <p:cNvCxnSpPr>
            <a:stCxn id="29" idx="2"/>
            <a:endCxn id="43" idx="1"/>
          </p:cNvCxnSpPr>
          <p:nvPr/>
        </p:nvCxnSpPr>
        <p:spPr>
          <a:xfrm rot="16200000" flipH="1">
            <a:off x="6682009" y="3300974"/>
            <a:ext cx="1224001" cy="54151"/>
          </a:xfrm>
          <a:prstGeom prst="bentConnector2">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Gewinkelte Verbindung 59"/>
          <p:cNvCxnSpPr>
            <a:stCxn id="22" idx="2"/>
            <a:endCxn id="31" idx="0"/>
          </p:cNvCxnSpPr>
          <p:nvPr/>
        </p:nvCxnSpPr>
        <p:spPr>
          <a:xfrm rot="5400000">
            <a:off x="2665452" y="233840"/>
            <a:ext cx="355962" cy="3456459"/>
          </a:xfrm>
          <a:prstGeom prst="bentConnector3">
            <a:avLst>
              <a:gd name="adj1" fmla="val 50000"/>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Gewinkelte Verbindung 62"/>
          <p:cNvCxnSpPr>
            <a:stCxn id="22" idx="2"/>
            <a:endCxn id="34" idx="0"/>
          </p:cNvCxnSpPr>
          <p:nvPr/>
        </p:nvCxnSpPr>
        <p:spPr>
          <a:xfrm rot="16200000" flipH="1">
            <a:off x="6120374" y="235375"/>
            <a:ext cx="355962" cy="3453386"/>
          </a:xfrm>
          <a:prstGeom prst="bentConnector3">
            <a:avLst>
              <a:gd name="adj1" fmla="val 50000"/>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Gewinkelte Verbindung 65"/>
          <p:cNvCxnSpPr>
            <a:stCxn id="22" idx="2"/>
            <a:endCxn id="32" idx="0"/>
          </p:cNvCxnSpPr>
          <p:nvPr/>
        </p:nvCxnSpPr>
        <p:spPr>
          <a:xfrm rot="16200000" flipH="1">
            <a:off x="5257028" y="1098722"/>
            <a:ext cx="355962" cy="1726694"/>
          </a:xfrm>
          <a:prstGeom prst="bentConnector3">
            <a:avLst>
              <a:gd name="adj1" fmla="val 50000"/>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Gewinkelte Verbindung 68"/>
          <p:cNvCxnSpPr>
            <a:stCxn id="22" idx="2"/>
            <a:endCxn id="30" idx="0"/>
          </p:cNvCxnSpPr>
          <p:nvPr/>
        </p:nvCxnSpPr>
        <p:spPr>
          <a:xfrm rot="5400000">
            <a:off x="3530334" y="1098722"/>
            <a:ext cx="355962" cy="1726694"/>
          </a:xfrm>
          <a:prstGeom prst="bentConnector3">
            <a:avLst>
              <a:gd name="adj1" fmla="val 50000"/>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0" name="Gerader Verbinder 72"/>
          <p:cNvCxnSpPr>
            <a:stCxn id="22" idx="2"/>
            <a:endCxn id="33" idx="0"/>
          </p:cNvCxnSpPr>
          <p:nvPr/>
        </p:nvCxnSpPr>
        <p:spPr>
          <a:xfrm>
            <a:off x="4571662" y="1784088"/>
            <a:ext cx="0" cy="355962"/>
          </a:xfrm>
          <a:prstGeom prst="line">
            <a:avLst/>
          </a:prstGeom>
          <a:ln w="63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1" name="Gruppieren 2"/>
          <p:cNvGrpSpPr/>
          <p:nvPr/>
        </p:nvGrpSpPr>
        <p:grpSpPr>
          <a:xfrm>
            <a:off x="3759396" y="1208088"/>
            <a:ext cx="1624533" cy="576000"/>
            <a:chOff x="3749752" y="1250988"/>
            <a:chExt cx="1620000" cy="576000"/>
          </a:xfrm>
        </p:grpSpPr>
        <p:sp>
          <p:nvSpPr>
            <p:cNvPr id="22" name="Rechteck 6"/>
            <p:cNvSpPr/>
            <p:nvPr/>
          </p:nvSpPr>
          <p:spPr>
            <a:xfrm>
              <a:off x="3749752" y="1250988"/>
              <a:ext cx="1620000" cy="576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bg1"/>
                  </a:solidFill>
                </a:rPr>
                <a:t>Max </a:t>
              </a:r>
              <a:r>
                <a:rPr lang="en-GB" sz="1200" dirty="0" err="1" smtClean="0">
                  <a:solidFill>
                    <a:schemeClr val="bg1"/>
                  </a:solidFill>
                </a:rPr>
                <a:t>Mustermann</a:t>
              </a:r>
              <a:endParaRPr lang="en-GB" sz="1200" dirty="0" smtClean="0">
                <a:solidFill>
                  <a:schemeClr val="bg1"/>
                </a:solidFill>
              </a:endParaRPr>
            </a:p>
            <a:p>
              <a:pPr lvl="0" algn="ctr"/>
              <a:r>
                <a:rPr lang="en-GB" sz="1000" dirty="0" err="1" smtClean="0">
                  <a:solidFill>
                    <a:schemeClr val="bg1"/>
                  </a:solidFill>
                </a:rPr>
                <a:t>Commodo</a:t>
              </a:r>
              <a:r>
                <a:rPr lang="en-GB" sz="1000" dirty="0" smtClean="0">
                  <a:solidFill>
                    <a:schemeClr val="bg1"/>
                  </a:solidFill>
                </a:rPr>
                <a:t> </a:t>
              </a:r>
              <a:r>
                <a:rPr lang="en-GB" sz="1000" dirty="0" err="1" smtClean="0">
                  <a:solidFill>
                    <a:schemeClr val="bg1"/>
                  </a:solidFill>
                </a:rPr>
                <a:t>consequat</a:t>
              </a:r>
              <a:endParaRPr lang="en-GB" sz="1000" dirty="0">
                <a:solidFill>
                  <a:schemeClr val="bg1"/>
                </a:solidFill>
              </a:endParaRPr>
            </a:p>
          </p:txBody>
        </p:sp>
        <p:sp>
          <p:nvSpPr>
            <p:cNvPr id="23" name="Rechtwinkliges Dreieck 78"/>
            <p:cNvSpPr/>
            <p:nvPr/>
          </p:nvSpPr>
          <p:spPr>
            <a:xfrm rot="10800000">
              <a:off x="5189547" y="1250988"/>
              <a:ext cx="180205" cy="180205"/>
            </a:xfrm>
            <a:prstGeom prst="rtTriangl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grpSp>
        <p:nvGrpSpPr>
          <p:cNvPr id="24" name="Gruppieren 32"/>
          <p:cNvGrpSpPr/>
          <p:nvPr/>
        </p:nvGrpSpPr>
        <p:grpSpPr>
          <a:xfrm>
            <a:off x="302937" y="2140050"/>
            <a:ext cx="8534378" cy="576000"/>
            <a:chOff x="302937" y="2131729"/>
            <a:chExt cx="8510566" cy="576000"/>
          </a:xfrm>
        </p:grpSpPr>
        <p:sp>
          <p:nvSpPr>
            <p:cNvPr id="25" name="Rechteck 23"/>
            <p:cNvSpPr/>
            <p:nvPr/>
          </p:nvSpPr>
          <p:spPr>
            <a:xfrm>
              <a:off x="2027876" y="2599729"/>
              <a:ext cx="108000" cy="10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26" name="Rechteck 24"/>
            <p:cNvSpPr/>
            <p:nvPr/>
          </p:nvSpPr>
          <p:spPr>
            <a:xfrm>
              <a:off x="306000" y="2599729"/>
              <a:ext cx="108000" cy="10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27" name="Rechteck 25"/>
            <p:cNvSpPr/>
            <p:nvPr/>
          </p:nvSpPr>
          <p:spPr>
            <a:xfrm>
              <a:off x="5471628" y="2599729"/>
              <a:ext cx="108000" cy="10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28" name="Rechteck 26"/>
            <p:cNvSpPr/>
            <p:nvPr/>
          </p:nvSpPr>
          <p:spPr>
            <a:xfrm>
              <a:off x="3749752" y="2599729"/>
              <a:ext cx="108000" cy="10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29" name="Rechteck 27"/>
            <p:cNvSpPr/>
            <p:nvPr/>
          </p:nvSpPr>
          <p:spPr>
            <a:xfrm>
              <a:off x="7193503" y="2599729"/>
              <a:ext cx="108000" cy="108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30" name="Rechteck 7"/>
            <p:cNvSpPr/>
            <p:nvPr/>
          </p:nvSpPr>
          <p:spPr>
            <a:xfrm>
              <a:off x="2027876" y="2131729"/>
              <a:ext cx="1620000" cy="576000"/>
            </a:xfrm>
            <a:prstGeom prst="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bg1"/>
                  </a:solidFill>
                </a:rPr>
                <a:t>Max </a:t>
              </a:r>
              <a:r>
                <a:rPr lang="en-GB" sz="1200" dirty="0" err="1" smtClean="0">
                  <a:solidFill>
                    <a:schemeClr val="bg1"/>
                  </a:solidFill>
                </a:rPr>
                <a:t>Mustermann</a:t>
              </a:r>
              <a:endParaRPr lang="en-GB" sz="1200" dirty="0" smtClean="0">
                <a:solidFill>
                  <a:schemeClr val="bg1"/>
                </a:solidFill>
              </a:endParaRPr>
            </a:p>
            <a:p>
              <a:pPr lvl="0" algn="ctr"/>
              <a:r>
                <a:rPr lang="en-GB" sz="1000" dirty="0" err="1" smtClean="0">
                  <a:solidFill>
                    <a:schemeClr val="bg1"/>
                  </a:solidFill>
                </a:rPr>
                <a:t>Esse</a:t>
              </a:r>
              <a:r>
                <a:rPr lang="en-GB" sz="1000" dirty="0" smtClean="0">
                  <a:solidFill>
                    <a:schemeClr val="bg1"/>
                  </a:solidFill>
                </a:rPr>
                <a:t> </a:t>
              </a:r>
              <a:r>
                <a:rPr lang="en-GB" sz="1000" dirty="0" err="1" smtClean="0">
                  <a:solidFill>
                    <a:schemeClr val="bg1"/>
                  </a:solidFill>
                </a:rPr>
                <a:t>molestie</a:t>
              </a:r>
              <a:endParaRPr lang="en-GB" sz="1000" dirty="0">
                <a:solidFill>
                  <a:schemeClr val="bg1"/>
                </a:solidFill>
              </a:endParaRPr>
            </a:p>
          </p:txBody>
        </p:sp>
        <p:sp>
          <p:nvSpPr>
            <p:cNvPr id="31" name="Rechteck 8"/>
            <p:cNvSpPr/>
            <p:nvPr/>
          </p:nvSpPr>
          <p:spPr>
            <a:xfrm>
              <a:off x="302937" y="2131729"/>
              <a:ext cx="1620000" cy="576000"/>
            </a:xfrm>
            <a:prstGeom prst="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en-GB" sz="1200" dirty="0" smtClean="0">
                  <a:solidFill>
                    <a:schemeClr val="bg1"/>
                  </a:solidFill>
                </a:rPr>
                <a:t>Max </a:t>
              </a:r>
              <a:r>
                <a:rPr lang="en-GB" sz="1200" dirty="0" err="1" smtClean="0">
                  <a:solidFill>
                    <a:schemeClr val="bg1"/>
                  </a:solidFill>
                </a:rPr>
                <a:t>Mustermann</a:t>
              </a:r>
              <a:endParaRPr lang="en-GB" sz="1200" dirty="0" smtClean="0">
                <a:solidFill>
                  <a:schemeClr val="bg1"/>
                </a:solidFill>
              </a:endParaRPr>
            </a:p>
            <a:p>
              <a:pPr algn="ctr"/>
              <a:r>
                <a:rPr lang="en-GB" sz="1000" dirty="0" smtClean="0">
                  <a:solidFill>
                    <a:schemeClr val="bg1"/>
                  </a:solidFill>
                </a:rPr>
                <a:t>Minim </a:t>
              </a:r>
              <a:r>
                <a:rPr lang="en-GB" sz="1000" dirty="0" err="1" smtClean="0">
                  <a:solidFill>
                    <a:schemeClr val="bg1"/>
                  </a:solidFill>
                </a:rPr>
                <a:t>veniam</a:t>
              </a:r>
              <a:endParaRPr lang="en-GB" sz="1000" dirty="0">
                <a:solidFill>
                  <a:schemeClr val="bg1"/>
                </a:solidFill>
              </a:endParaRPr>
            </a:p>
          </p:txBody>
        </p:sp>
        <p:sp>
          <p:nvSpPr>
            <p:cNvPr id="32" name="Rechteck 9"/>
            <p:cNvSpPr/>
            <p:nvPr/>
          </p:nvSpPr>
          <p:spPr>
            <a:xfrm>
              <a:off x="5471628" y="2131729"/>
              <a:ext cx="1620000" cy="576000"/>
            </a:xfrm>
            <a:prstGeom prst="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bg1"/>
                  </a:solidFill>
                </a:rPr>
                <a:t>Max </a:t>
              </a:r>
              <a:r>
                <a:rPr lang="en-GB" sz="1200" dirty="0" err="1" smtClean="0">
                  <a:solidFill>
                    <a:schemeClr val="bg1"/>
                  </a:solidFill>
                </a:rPr>
                <a:t>Mustermann</a:t>
              </a:r>
              <a:endParaRPr lang="en-GB" sz="1200" dirty="0" smtClean="0">
                <a:solidFill>
                  <a:schemeClr val="bg1"/>
                </a:solidFill>
              </a:endParaRPr>
            </a:p>
            <a:p>
              <a:pPr lvl="0" algn="ctr"/>
              <a:r>
                <a:rPr lang="en-GB" sz="1000" dirty="0" err="1" smtClean="0">
                  <a:solidFill>
                    <a:schemeClr val="bg1"/>
                  </a:solidFill>
                </a:rPr>
                <a:t>Enim</a:t>
              </a:r>
              <a:r>
                <a:rPr lang="en-GB" sz="1000" dirty="0" smtClean="0">
                  <a:solidFill>
                    <a:schemeClr val="bg1"/>
                  </a:solidFill>
                </a:rPr>
                <a:t> ad minim</a:t>
              </a:r>
              <a:endParaRPr lang="en-GB" sz="1000" dirty="0">
                <a:solidFill>
                  <a:schemeClr val="bg1"/>
                </a:solidFill>
              </a:endParaRPr>
            </a:p>
          </p:txBody>
        </p:sp>
        <p:sp>
          <p:nvSpPr>
            <p:cNvPr id="33" name="Rechteck 10"/>
            <p:cNvSpPr/>
            <p:nvPr/>
          </p:nvSpPr>
          <p:spPr>
            <a:xfrm>
              <a:off x="3749752" y="2131729"/>
              <a:ext cx="1620000" cy="576000"/>
            </a:xfrm>
            <a:prstGeom prst="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bg1"/>
                  </a:solidFill>
                </a:rPr>
                <a:t>Max </a:t>
              </a:r>
              <a:r>
                <a:rPr lang="en-GB" sz="1200" dirty="0" err="1" smtClean="0">
                  <a:solidFill>
                    <a:schemeClr val="bg1"/>
                  </a:solidFill>
                </a:rPr>
                <a:t>Mustermann</a:t>
              </a:r>
              <a:endParaRPr lang="en-GB" sz="1200" dirty="0" smtClean="0">
                <a:solidFill>
                  <a:schemeClr val="bg1"/>
                </a:solidFill>
              </a:endParaRPr>
            </a:p>
            <a:p>
              <a:pPr lvl="0" algn="ctr"/>
              <a:r>
                <a:rPr lang="en-GB" sz="1000" dirty="0" err="1" smtClean="0">
                  <a:solidFill>
                    <a:schemeClr val="bg1"/>
                  </a:solidFill>
                </a:rPr>
                <a:t>Possim</a:t>
              </a:r>
              <a:r>
                <a:rPr lang="en-GB" sz="1000" dirty="0" smtClean="0">
                  <a:solidFill>
                    <a:schemeClr val="bg1"/>
                  </a:solidFill>
                </a:rPr>
                <a:t> </a:t>
              </a:r>
              <a:r>
                <a:rPr lang="en-GB" sz="1000" dirty="0" err="1" smtClean="0">
                  <a:solidFill>
                    <a:schemeClr val="bg1"/>
                  </a:solidFill>
                </a:rPr>
                <a:t>assum</a:t>
              </a:r>
              <a:endParaRPr lang="en-GB" sz="1000" dirty="0">
                <a:solidFill>
                  <a:schemeClr val="bg1"/>
                </a:solidFill>
              </a:endParaRPr>
            </a:p>
          </p:txBody>
        </p:sp>
        <p:sp>
          <p:nvSpPr>
            <p:cNvPr id="34" name="Rechteck 11"/>
            <p:cNvSpPr/>
            <p:nvPr/>
          </p:nvSpPr>
          <p:spPr>
            <a:xfrm>
              <a:off x="7193503" y="2131729"/>
              <a:ext cx="1620000" cy="576000"/>
            </a:xfrm>
            <a:prstGeom prst="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bg1"/>
                  </a:solidFill>
                </a:rPr>
                <a:t>Max </a:t>
              </a:r>
              <a:r>
                <a:rPr lang="en-GB" sz="1200" dirty="0" err="1" smtClean="0">
                  <a:solidFill>
                    <a:schemeClr val="bg1"/>
                  </a:solidFill>
                </a:rPr>
                <a:t>Mustermann</a:t>
              </a:r>
              <a:endParaRPr lang="en-GB" sz="1200" dirty="0" smtClean="0">
                <a:solidFill>
                  <a:schemeClr val="bg1"/>
                </a:solidFill>
              </a:endParaRPr>
            </a:p>
            <a:p>
              <a:pPr lvl="0" algn="ctr"/>
              <a:r>
                <a:rPr lang="en-GB" sz="1000" dirty="0" err="1" smtClean="0">
                  <a:solidFill>
                    <a:schemeClr val="bg1"/>
                  </a:solidFill>
                </a:rPr>
                <a:t>Dolore</a:t>
              </a:r>
              <a:r>
                <a:rPr lang="en-GB" sz="1000" dirty="0" smtClean="0">
                  <a:solidFill>
                    <a:schemeClr val="bg1"/>
                  </a:solidFill>
                </a:rPr>
                <a:t> </a:t>
              </a:r>
              <a:r>
                <a:rPr lang="en-GB" sz="1000" dirty="0" err="1" smtClean="0">
                  <a:solidFill>
                    <a:schemeClr val="bg1"/>
                  </a:solidFill>
                </a:rPr>
                <a:t>eu</a:t>
              </a:r>
              <a:r>
                <a:rPr lang="en-GB" sz="1000" dirty="0" smtClean="0">
                  <a:solidFill>
                    <a:schemeClr val="bg1"/>
                  </a:solidFill>
                </a:rPr>
                <a:t> </a:t>
              </a:r>
              <a:r>
                <a:rPr lang="en-GB" sz="1000" dirty="0" err="1" smtClean="0">
                  <a:solidFill>
                    <a:schemeClr val="bg1"/>
                  </a:solidFill>
                </a:rPr>
                <a:t>feugiat</a:t>
              </a:r>
              <a:endParaRPr lang="en-GB" sz="1000" dirty="0">
                <a:solidFill>
                  <a:schemeClr val="bg1"/>
                </a:solidFill>
              </a:endParaRPr>
            </a:p>
          </p:txBody>
        </p:sp>
        <p:sp>
          <p:nvSpPr>
            <p:cNvPr id="35" name="Rechtwinkliges Dreieck 77"/>
            <p:cNvSpPr/>
            <p:nvPr/>
          </p:nvSpPr>
          <p:spPr>
            <a:xfrm rot="10800000">
              <a:off x="1742732" y="2131729"/>
              <a:ext cx="180205" cy="180205"/>
            </a:xfrm>
            <a:prstGeom prst="rtTriangl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36" name="Rechteck 80"/>
            <p:cNvSpPr/>
            <p:nvPr/>
          </p:nvSpPr>
          <p:spPr>
            <a:xfrm>
              <a:off x="6875628" y="2563726"/>
              <a:ext cx="216000" cy="144000"/>
            </a:xfrm>
            <a:prstGeom prst="rect">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lvl="0" algn="ctr"/>
              <a:r>
                <a:rPr lang="en-GB" sz="800" dirty="0" smtClean="0">
                  <a:solidFill>
                    <a:schemeClr val="bg1"/>
                  </a:solidFill>
                </a:rPr>
                <a:t>15</a:t>
              </a:r>
              <a:endParaRPr lang="en-GB" sz="800" dirty="0">
                <a:solidFill>
                  <a:schemeClr val="bg1"/>
                </a:solidFill>
              </a:endParaRPr>
            </a:p>
          </p:txBody>
        </p:sp>
        <p:sp>
          <p:nvSpPr>
            <p:cNvPr id="37" name="Rechteck 81"/>
            <p:cNvSpPr/>
            <p:nvPr/>
          </p:nvSpPr>
          <p:spPr>
            <a:xfrm>
              <a:off x="8597503" y="2563726"/>
              <a:ext cx="216000" cy="144000"/>
            </a:xfrm>
            <a:prstGeom prst="rect">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lvl="0" algn="ctr"/>
              <a:r>
                <a:rPr lang="en-GB" sz="800" dirty="0" smtClean="0">
                  <a:solidFill>
                    <a:schemeClr val="bg1"/>
                  </a:solidFill>
                </a:rPr>
                <a:t>37</a:t>
              </a:r>
              <a:endParaRPr lang="en-GB" sz="800" dirty="0">
                <a:solidFill>
                  <a:schemeClr val="bg1"/>
                </a:solidFill>
              </a:endParaRPr>
            </a:p>
          </p:txBody>
        </p:sp>
      </p:grpSp>
      <p:grpSp>
        <p:nvGrpSpPr>
          <p:cNvPr id="38" name="Gruppieren 31"/>
          <p:cNvGrpSpPr/>
          <p:nvPr/>
        </p:nvGrpSpPr>
        <p:grpSpPr>
          <a:xfrm>
            <a:off x="411239" y="3652051"/>
            <a:ext cx="8426076" cy="576000"/>
            <a:chOff x="410937" y="3743999"/>
            <a:chExt cx="8402566" cy="576000"/>
          </a:xfrm>
        </p:grpSpPr>
        <p:sp>
          <p:nvSpPr>
            <p:cNvPr id="39" name="Rechteck 17"/>
            <p:cNvSpPr/>
            <p:nvPr/>
          </p:nvSpPr>
          <p:spPr>
            <a:xfrm>
              <a:off x="2132813" y="3743999"/>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err="1" smtClean="0">
                  <a:solidFill>
                    <a:schemeClr val="tx2"/>
                  </a:solidFill>
                </a:rPr>
                <a:t>Esse</a:t>
              </a:r>
              <a:r>
                <a:rPr lang="en-GB" sz="1000" dirty="0" smtClean="0">
                  <a:solidFill>
                    <a:schemeClr val="tx2"/>
                  </a:solidFill>
                </a:rPr>
                <a:t> </a:t>
              </a:r>
              <a:r>
                <a:rPr lang="en-GB" sz="1000" dirty="0" err="1" smtClean="0">
                  <a:solidFill>
                    <a:schemeClr val="tx2"/>
                  </a:solidFill>
                </a:rPr>
                <a:t>molestie</a:t>
              </a:r>
              <a:endParaRPr lang="en-GB" sz="1000" dirty="0">
                <a:solidFill>
                  <a:schemeClr val="tx2"/>
                </a:solidFill>
              </a:endParaRPr>
            </a:p>
          </p:txBody>
        </p:sp>
        <p:sp>
          <p:nvSpPr>
            <p:cNvPr id="40" name="Rechteck 18"/>
            <p:cNvSpPr/>
            <p:nvPr/>
          </p:nvSpPr>
          <p:spPr>
            <a:xfrm>
              <a:off x="410937" y="3743999"/>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smtClean="0">
                  <a:solidFill>
                    <a:schemeClr val="tx2"/>
                  </a:solidFill>
                </a:rPr>
                <a:t>Minim </a:t>
              </a:r>
              <a:r>
                <a:rPr lang="en-GB" sz="1000" dirty="0" err="1" smtClean="0">
                  <a:solidFill>
                    <a:schemeClr val="tx2"/>
                  </a:solidFill>
                </a:rPr>
                <a:t>veniam</a:t>
              </a:r>
              <a:endParaRPr lang="en-GB" sz="1000" dirty="0">
                <a:solidFill>
                  <a:schemeClr val="tx2"/>
                </a:solidFill>
              </a:endParaRPr>
            </a:p>
          </p:txBody>
        </p:sp>
        <p:sp>
          <p:nvSpPr>
            <p:cNvPr id="41" name="Rechteck 19"/>
            <p:cNvSpPr/>
            <p:nvPr/>
          </p:nvSpPr>
          <p:spPr>
            <a:xfrm>
              <a:off x="5579628" y="3743999"/>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err="1" smtClean="0">
                  <a:solidFill>
                    <a:schemeClr val="tx2"/>
                  </a:solidFill>
                </a:rPr>
                <a:t>Enim</a:t>
              </a:r>
              <a:r>
                <a:rPr lang="en-GB" sz="1000" dirty="0" smtClean="0">
                  <a:solidFill>
                    <a:schemeClr val="tx2"/>
                  </a:solidFill>
                </a:rPr>
                <a:t> ad minim</a:t>
              </a:r>
              <a:endParaRPr lang="en-GB" sz="1000" dirty="0">
                <a:solidFill>
                  <a:schemeClr val="tx2"/>
                </a:solidFill>
              </a:endParaRPr>
            </a:p>
          </p:txBody>
        </p:sp>
        <p:sp>
          <p:nvSpPr>
            <p:cNvPr id="42" name="Rechteck 20"/>
            <p:cNvSpPr/>
            <p:nvPr/>
          </p:nvSpPr>
          <p:spPr>
            <a:xfrm>
              <a:off x="3857752" y="3743999"/>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err="1" smtClean="0">
                  <a:solidFill>
                    <a:schemeClr val="tx2"/>
                  </a:solidFill>
                </a:rPr>
                <a:t>Possim</a:t>
              </a:r>
              <a:r>
                <a:rPr lang="en-GB" sz="1000" dirty="0" smtClean="0">
                  <a:solidFill>
                    <a:schemeClr val="tx2"/>
                  </a:solidFill>
                </a:rPr>
                <a:t> </a:t>
              </a:r>
              <a:r>
                <a:rPr lang="en-GB" sz="1000" dirty="0" err="1" smtClean="0">
                  <a:solidFill>
                    <a:schemeClr val="tx2"/>
                  </a:solidFill>
                </a:rPr>
                <a:t>assum</a:t>
              </a:r>
              <a:endParaRPr lang="en-GB" sz="1000" dirty="0">
                <a:solidFill>
                  <a:schemeClr val="tx2"/>
                </a:solidFill>
              </a:endParaRPr>
            </a:p>
          </p:txBody>
        </p:sp>
        <p:sp>
          <p:nvSpPr>
            <p:cNvPr id="43" name="Rechteck 21"/>
            <p:cNvSpPr/>
            <p:nvPr/>
          </p:nvSpPr>
          <p:spPr>
            <a:xfrm>
              <a:off x="7301503" y="3743999"/>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err="1" smtClean="0">
                  <a:solidFill>
                    <a:schemeClr val="tx2"/>
                  </a:solidFill>
                </a:rPr>
                <a:t>Dolore</a:t>
              </a:r>
              <a:r>
                <a:rPr lang="en-GB" sz="1000" dirty="0" smtClean="0">
                  <a:solidFill>
                    <a:schemeClr val="tx2"/>
                  </a:solidFill>
                </a:rPr>
                <a:t> </a:t>
              </a:r>
              <a:r>
                <a:rPr lang="en-GB" sz="1000" dirty="0" err="1" smtClean="0">
                  <a:solidFill>
                    <a:schemeClr val="tx2"/>
                  </a:solidFill>
                </a:rPr>
                <a:t>eu</a:t>
              </a:r>
              <a:r>
                <a:rPr lang="en-GB" sz="1000" dirty="0" smtClean="0">
                  <a:solidFill>
                    <a:schemeClr val="tx2"/>
                  </a:solidFill>
                </a:rPr>
                <a:t> </a:t>
              </a:r>
              <a:r>
                <a:rPr lang="en-GB" sz="1000" dirty="0" err="1" smtClean="0">
                  <a:solidFill>
                    <a:schemeClr val="tx2"/>
                  </a:solidFill>
                </a:rPr>
                <a:t>feugiat</a:t>
              </a:r>
              <a:endParaRPr lang="en-GB" sz="1000" dirty="0">
                <a:solidFill>
                  <a:schemeClr val="tx2"/>
                </a:solidFill>
              </a:endParaRPr>
            </a:p>
          </p:txBody>
        </p:sp>
        <p:sp>
          <p:nvSpPr>
            <p:cNvPr id="44" name="Rechtwinkliges Dreieck 85"/>
            <p:cNvSpPr/>
            <p:nvPr/>
          </p:nvSpPr>
          <p:spPr>
            <a:xfrm rot="10800000">
              <a:off x="3464608" y="3743999"/>
              <a:ext cx="180205" cy="180205"/>
            </a:xfrm>
            <a:prstGeom prst="rtTriangle">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grpSp>
        <p:nvGrpSpPr>
          <p:cNvPr id="45" name="Gruppieren 28"/>
          <p:cNvGrpSpPr/>
          <p:nvPr/>
        </p:nvGrpSpPr>
        <p:grpSpPr>
          <a:xfrm>
            <a:off x="411239" y="2896050"/>
            <a:ext cx="8426076" cy="576001"/>
            <a:chOff x="410937" y="2937863"/>
            <a:chExt cx="8402566" cy="576001"/>
          </a:xfrm>
        </p:grpSpPr>
        <p:sp>
          <p:nvSpPr>
            <p:cNvPr id="46" name="Rechteck 12"/>
            <p:cNvSpPr/>
            <p:nvPr/>
          </p:nvSpPr>
          <p:spPr>
            <a:xfrm>
              <a:off x="2135876" y="2937864"/>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err="1" smtClean="0">
                  <a:solidFill>
                    <a:schemeClr val="tx2"/>
                  </a:solidFill>
                </a:rPr>
                <a:t>Esse</a:t>
              </a:r>
              <a:r>
                <a:rPr lang="en-GB" sz="1000" dirty="0" smtClean="0">
                  <a:solidFill>
                    <a:schemeClr val="tx2"/>
                  </a:solidFill>
                </a:rPr>
                <a:t> </a:t>
              </a:r>
              <a:r>
                <a:rPr lang="en-GB" sz="1000" dirty="0" err="1" smtClean="0">
                  <a:solidFill>
                    <a:schemeClr val="tx2"/>
                  </a:solidFill>
                </a:rPr>
                <a:t>molestie</a:t>
              </a:r>
              <a:endParaRPr lang="en-GB" sz="1000" dirty="0">
                <a:solidFill>
                  <a:schemeClr val="tx2"/>
                </a:solidFill>
              </a:endParaRPr>
            </a:p>
          </p:txBody>
        </p:sp>
        <p:sp>
          <p:nvSpPr>
            <p:cNvPr id="47" name="Rechteck 13"/>
            <p:cNvSpPr/>
            <p:nvPr/>
          </p:nvSpPr>
          <p:spPr>
            <a:xfrm>
              <a:off x="410937" y="2937864"/>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smtClean="0">
                  <a:solidFill>
                    <a:schemeClr val="tx2"/>
                  </a:solidFill>
                </a:rPr>
                <a:t>Minim </a:t>
              </a:r>
              <a:r>
                <a:rPr lang="en-GB" sz="1000" dirty="0" err="1" smtClean="0">
                  <a:solidFill>
                    <a:schemeClr val="tx2"/>
                  </a:solidFill>
                </a:rPr>
                <a:t>veniam</a:t>
              </a:r>
              <a:endParaRPr lang="en-GB" sz="1000" dirty="0">
                <a:solidFill>
                  <a:schemeClr val="tx2"/>
                </a:solidFill>
              </a:endParaRPr>
            </a:p>
          </p:txBody>
        </p:sp>
        <p:sp>
          <p:nvSpPr>
            <p:cNvPr id="48" name="Rechteck 14"/>
            <p:cNvSpPr/>
            <p:nvPr/>
          </p:nvSpPr>
          <p:spPr>
            <a:xfrm>
              <a:off x="5579628" y="2937864"/>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err="1" smtClean="0">
                  <a:solidFill>
                    <a:schemeClr val="tx2"/>
                  </a:solidFill>
                </a:rPr>
                <a:t>Enim</a:t>
              </a:r>
              <a:r>
                <a:rPr lang="en-GB" sz="1000" dirty="0" smtClean="0">
                  <a:solidFill>
                    <a:schemeClr val="tx2"/>
                  </a:solidFill>
                </a:rPr>
                <a:t> ad minim</a:t>
              </a:r>
              <a:endParaRPr lang="en-GB" sz="1000" dirty="0">
                <a:solidFill>
                  <a:schemeClr val="tx2"/>
                </a:solidFill>
              </a:endParaRPr>
            </a:p>
          </p:txBody>
        </p:sp>
        <p:sp>
          <p:nvSpPr>
            <p:cNvPr id="49" name="Rechteck 15"/>
            <p:cNvSpPr/>
            <p:nvPr/>
          </p:nvSpPr>
          <p:spPr>
            <a:xfrm>
              <a:off x="3857752" y="2937864"/>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err="1" smtClean="0">
                  <a:solidFill>
                    <a:schemeClr val="tx2"/>
                  </a:solidFill>
                </a:rPr>
                <a:t>Possim</a:t>
              </a:r>
              <a:r>
                <a:rPr lang="en-GB" sz="1000" dirty="0" smtClean="0">
                  <a:solidFill>
                    <a:schemeClr val="tx2"/>
                  </a:solidFill>
                </a:rPr>
                <a:t> </a:t>
              </a:r>
              <a:r>
                <a:rPr lang="en-GB" sz="1000" dirty="0" err="1" smtClean="0">
                  <a:solidFill>
                    <a:schemeClr val="tx2"/>
                  </a:solidFill>
                </a:rPr>
                <a:t>assum</a:t>
              </a:r>
              <a:endParaRPr lang="en-GB" sz="1000" dirty="0">
                <a:solidFill>
                  <a:schemeClr val="tx2"/>
                </a:solidFill>
              </a:endParaRPr>
            </a:p>
          </p:txBody>
        </p:sp>
        <p:sp>
          <p:nvSpPr>
            <p:cNvPr id="50" name="Rechteck 16"/>
            <p:cNvSpPr/>
            <p:nvPr/>
          </p:nvSpPr>
          <p:spPr>
            <a:xfrm>
              <a:off x="7301503" y="2937864"/>
              <a:ext cx="1512000" cy="576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lvl="0" algn="ctr"/>
              <a:r>
                <a:rPr lang="en-GB" sz="1200" dirty="0" smtClean="0">
                  <a:solidFill>
                    <a:schemeClr val="tx2"/>
                  </a:solidFill>
                </a:rPr>
                <a:t>Max </a:t>
              </a:r>
              <a:r>
                <a:rPr lang="en-GB" sz="1200" dirty="0" err="1" smtClean="0">
                  <a:solidFill>
                    <a:schemeClr val="tx2"/>
                  </a:solidFill>
                </a:rPr>
                <a:t>Mustermann</a:t>
              </a:r>
              <a:endParaRPr lang="en-GB" sz="1200" dirty="0" smtClean="0">
                <a:solidFill>
                  <a:schemeClr val="tx2"/>
                </a:solidFill>
              </a:endParaRPr>
            </a:p>
            <a:p>
              <a:pPr lvl="0" algn="ctr"/>
              <a:r>
                <a:rPr lang="en-GB" sz="1000" dirty="0" err="1" smtClean="0">
                  <a:solidFill>
                    <a:schemeClr val="tx2"/>
                  </a:solidFill>
                </a:rPr>
                <a:t>Dolore</a:t>
              </a:r>
              <a:r>
                <a:rPr lang="en-GB" sz="1000" dirty="0" smtClean="0">
                  <a:solidFill>
                    <a:schemeClr val="tx2"/>
                  </a:solidFill>
                </a:rPr>
                <a:t> </a:t>
              </a:r>
              <a:r>
                <a:rPr lang="en-GB" sz="1000" dirty="0" err="1" smtClean="0">
                  <a:solidFill>
                    <a:schemeClr val="tx2"/>
                  </a:solidFill>
                </a:rPr>
                <a:t>eu</a:t>
              </a:r>
              <a:r>
                <a:rPr lang="en-GB" sz="1000" dirty="0" smtClean="0">
                  <a:solidFill>
                    <a:schemeClr val="tx2"/>
                  </a:solidFill>
                </a:rPr>
                <a:t> </a:t>
              </a:r>
              <a:r>
                <a:rPr lang="en-GB" sz="1000" dirty="0" err="1" smtClean="0">
                  <a:solidFill>
                    <a:schemeClr val="tx2"/>
                  </a:solidFill>
                </a:rPr>
                <a:t>feugiat</a:t>
              </a:r>
              <a:endParaRPr lang="en-GB" sz="1000" dirty="0">
                <a:solidFill>
                  <a:schemeClr val="tx2"/>
                </a:solidFill>
              </a:endParaRPr>
            </a:p>
          </p:txBody>
        </p:sp>
        <p:sp>
          <p:nvSpPr>
            <p:cNvPr id="51" name="Rechtwinkliges Dreieck 79"/>
            <p:cNvSpPr/>
            <p:nvPr/>
          </p:nvSpPr>
          <p:spPr>
            <a:xfrm rot="10800000">
              <a:off x="6911423" y="2937864"/>
              <a:ext cx="180205" cy="180205"/>
            </a:xfrm>
            <a:prstGeom prst="rtTriangl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52" name="Rechteck 83"/>
            <p:cNvSpPr/>
            <p:nvPr/>
          </p:nvSpPr>
          <p:spPr>
            <a:xfrm>
              <a:off x="6875628" y="3369864"/>
              <a:ext cx="216000" cy="144000"/>
            </a:xfrm>
            <a:prstGeom prst="rect">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lvl="0" algn="ctr"/>
              <a:r>
                <a:rPr lang="en-GB" sz="800" dirty="0" smtClean="0">
                  <a:solidFill>
                    <a:schemeClr val="bg1"/>
                  </a:solidFill>
                </a:rPr>
                <a:t>15</a:t>
              </a:r>
              <a:endParaRPr lang="en-GB" sz="800" dirty="0">
                <a:solidFill>
                  <a:schemeClr val="bg1"/>
                </a:solidFill>
              </a:endParaRPr>
            </a:p>
          </p:txBody>
        </p:sp>
        <p:sp>
          <p:nvSpPr>
            <p:cNvPr id="53" name="Rechteck 84"/>
            <p:cNvSpPr/>
            <p:nvPr/>
          </p:nvSpPr>
          <p:spPr>
            <a:xfrm>
              <a:off x="8597503" y="3369864"/>
              <a:ext cx="216000" cy="144000"/>
            </a:xfrm>
            <a:prstGeom prst="rect">
              <a:avLst/>
            </a:prstGeom>
            <a:solidFill>
              <a:schemeClr val="tx1">
                <a:lumMod val="65000"/>
                <a:lumOff val="3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1"/>
            <a:lstStyle/>
            <a:p>
              <a:pPr lvl="0" algn="ctr"/>
              <a:r>
                <a:rPr lang="en-GB" sz="800" dirty="0" smtClean="0">
                  <a:solidFill>
                    <a:schemeClr val="bg1"/>
                  </a:solidFill>
                </a:rPr>
                <a:t>37</a:t>
              </a:r>
              <a:endParaRPr lang="en-GB" sz="800" dirty="0">
                <a:solidFill>
                  <a:schemeClr val="bg1"/>
                </a:solidFill>
              </a:endParaRPr>
            </a:p>
          </p:txBody>
        </p:sp>
        <p:sp>
          <p:nvSpPr>
            <p:cNvPr id="54" name="Rechtwinkliges Dreieck 86"/>
            <p:cNvSpPr/>
            <p:nvPr/>
          </p:nvSpPr>
          <p:spPr>
            <a:xfrm rot="10800000">
              <a:off x="3467671" y="2937863"/>
              <a:ext cx="180205" cy="180205"/>
            </a:xfrm>
            <a:prstGeom prst="rtTriangle">
              <a:avLst/>
            </a:prstGeom>
            <a:solidFill>
              <a:schemeClr val="accent5"/>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grpSp>
        <p:nvGrpSpPr>
          <p:cNvPr id="55" name="Gruppieren 22"/>
          <p:cNvGrpSpPr/>
          <p:nvPr/>
        </p:nvGrpSpPr>
        <p:grpSpPr>
          <a:xfrm>
            <a:off x="8006343" y="1208088"/>
            <a:ext cx="831270" cy="395474"/>
            <a:chOff x="7982233" y="1251251"/>
            <a:chExt cx="831270" cy="395474"/>
          </a:xfrm>
        </p:grpSpPr>
        <p:sp>
          <p:nvSpPr>
            <p:cNvPr id="56" name="Rechteck 108"/>
            <p:cNvSpPr/>
            <p:nvPr/>
          </p:nvSpPr>
          <p:spPr>
            <a:xfrm>
              <a:off x="8271868" y="1251251"/>
              <a:ext cx="252000" cy="108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57" name="Rechteck 109"/>
            <p:cNvSpPr/>
            <p:nvPr/>
          </p:nvSpPr>
          <p:spPr>
            <a:xfrm>
              <a:off x="8561503" y="1251251"/>
              <a:ext cx="252000" cy="108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58" name="Rechteck 110"/>
            <p:cNvSpPr/>
            <p:nvPr/>
          </p:nvSpPr>
          <p:spPr>
            <a:xfrm>
              <a:off x="7982233" y="1251251"/>
              <a:ext cx="252000" cy="108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a:solidFill>
                  <a:schemeClr val="bg1"/>
                </a:solidFill>
              </a:endParaRPr>
            </a:p>
          </p:txBody>
        </p:sp>
        <p:sp>
          <p:nvSpPr>
            <p:cNvPr id="59" name="Rechteck 111"/>
            <p:cNvSpPr/>
            <p:nvPr/>
          </p:nvSpPr>
          <p:spPr>
            <a:xfrm>
              <a:off x="8271868" y="1394988"/>
              <a:ext cx="252000" cy="108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a:solidFill>
                  <a:schemeClr val="bg1"/>
                </a:solidFill>
              </a:endParaRPr>
            </a:p>
          </p:txBody>
        </p:sp>
        <p:sp>
          <p:nvSpPr>
            <p:cNvPr id="60" name="Rechteck 112"/>
            <p:cNvSpPr/>
            <p:nvPr/>
          </p:nvSpPr>
          <p:spPr>
            <a:xfrm>
              <a:off x="8561503" y="1394988"/>
              <a:ext cx="252000" cy="108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61" name="Rechteck 113"/>
            <p:cNvSpPr/>
            <p:nvPr/>
          </p:nvSpPr>
          <p:spPr>
            <a:xfrm>
              <a:off x="7982233" y="1394988"/>
              <a:ext cx="252000" cy="108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a:solidFill>
                  <a:schemeClr val="bg1"/>
                </a:solidFill>
              </a:endParaRPr>
            </a:p>
          </p:txBody>
        </p:sp>
        <p:sp>
          <p:nvSpPr>
            <p:cNvPr id="62" name="Rechteck 114"/>
            <p:cNvSpPr/>
            <p:nvPr/>
          </p:nvSpPr>
          <p:spPr>
            <a:xfrm>
              <a:off x="8271868" y="1538725"/>
              <a:ext cx="252000" cy="108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63" name="Rechteck 115"/>
            <p:cNvSpPr/>
            <p:nvPr/>
          </p:nvSpPr>
          <p:spPr>
            <a:xfrm>
              <a:off x="8561503" y="1538725"/>
              <a:ext cx="252000" cy="108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sp>
          <p:nvSpPr>
            <p:cNvPr id="64" name="Rechteck 116"/>
            <p:cNvSpPr/>
            <p:nvPr/>
          </p:nvSpPr>
          <p:spPr>
            <a:xfrm>
              <a:off x="7982233" y="1538725"/>
              <a:ext cx="252000" cy="108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spTree>
    <p:extLst>
      <p:ext uri="{BB962C8B-B14F-4D97-AF65-F5344CB8AC3E}">
        <p14:creationId xmlns:p14="http://schemas.microsoft.com/office/powerpoint/2010/main" val="3564108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Duis</a:t>
            </a:r>
            <a:r>
              <a:rPr lang="en-GB" dirty="0"/>
              <a:t> </a:t>
            </a:r>
            <a:r>
              <a:rPr lang="en-GB" dirty="0" err="1"/>
              <a:t>autem</a:t>
            </a:r>
            <a:r>
              <a:rPr lang="en-GB" dirty="0"/>
              <a:t> </a:t>
            </a:r>
            <a:r>
              <a:rPr lang="en-GB" dirty="0" err="1"/>
              <a:t>vel</a:t>
            </a:r>
            <a:r>
              <a:rPr lang="en-GB" dirty="0"/>
              <a:t> </a:t>
            </a:r>
            <a:r>
              <a:rPr lang="en-GB" dirty="0" err="1"/>
              <a:t>eum</a:t>
            </a:r>
            <a:r>
              <a:rPr lang="en-GB" dirty="0"/>
              <a:t> </a:t>
            </a:r>
            <a:r>
              <a:rPr lang="en-GB" dirty="0" err="1"/>
              <a:t>iriure</a:t>
            </a:r>
            <a:r>
              <a:rPr lang="en-GB" dirty="0"/>
              <a:t> </a:t>
            </a:r>
            <a:r>
              <a:rPr lang="en-GB" dirty="0" err="1"/>
              <a:t>dolor</a:t>
            </a:r>
            <a:r>
              <a:rPr lang="en-GB" dirty="0"/>
              <a:t> in </a:t>
            </a:r>
            <a:r>
              <a:rPr lang="en-GB" dirty="0" err="1"/>
              <a:t>hendrerit</a:t>
            </a:r>
            <a:endParaRPr lang="en-GB" dirty="0"/>
          </a:p>
        </p:txBody>
      </p:sp>
      <p:sp>
        <p:nvSpPr>
          <p:cNvPr id="3" name="Date Placeholder 2"/>
          <p:cNvSpPr>
            <a:spLocks noGrp="1"/>
          </p:cNvSpPr>
          <p:nvPr>
            <p:ph type="dt" sz="half" idx="10"/>
          </p:nvPr>
        </p:nvSpPr>
        <p:spPr/>
        <p:txBody>
          <a:bodyPr/>
          <a:lstStyle/>
          <a:p>
            <a:fld id="{06321363-326C-4EF1-AD6A-B247D59C84A5}"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77</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grpSp>
        <p:nvGrpSpPr>
          <p:cNvPr id="6" name="Gruppieren 1"/>
          <p:cNvGrpSpPr/>
          <p:nvPr/>
        </p:nvGrpSpPr>
        <p:grpSpPr>
          <a:xfrm>
            <a:off x="1311240" y="1361874"/>
            <a:ext cx="6575459" cy="3178536"/>
            <a:chOff x="1986650" y="1335912"/>
            <a:chExt cx="5159350" cy="2855200"/>
          </a:xfrm>
        </p:grpSpPr>
        <p:sp>
          <p:nvSpPr>
            <p:cNvPr id="7" name="Rechteck 16"/>
            <p:cNvSpPr/>
            <p:nvPr/>
          </p:nvSpPr>
          <p:spPr>
            <a:xfrm>
              <a:off x="3762632" y="1335912"/>
              <a:ext cx="1607385" cy="366315"/>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200" dirty="0" err="1" smtClean="0">
                  <a:solidFill>
                    <a:schemeClr val="bg1"/>
                  </a:solidFill>
                </a:rPr>
                <a:t>Facilisis</a:t>
              </a:r>
              <a:r>
                <a:rPr lang="en-GB" sz="1200" dirty="0" smtClean="0">
                  <a:solidFill>
                    <a:schemeClr val="bg1"/>
                  </a:solidFill>
                </a:rPr>
                <a:t> at </a:t>
              </a:r>
              <a:r>
                <a:rPr lang="en-GB" sz="1200" dirty="0" err="1" smtClean="0">
                  <a:solidFill>
                    <a:schemeClr val="bg1"/>
                  </a:solidFill>
                </a:rPr>
                <a:t>vero</a:t>
              </a:r>
              <a:r>
                <a:rPr lang="en-GB" sz="1200" dirty="0" smtClean="0">
                  <a:solidFill>
                    <a:schemeClr val="bg1"/>
                  </a:solidFill>
                </a:rPr>
                <a:t> </a:t>
              </a:r>
              <a:r>
                <a:rPr lang="en-GB" sz="1200" dirty="0" err="1" smtClean="0">
                  <a:solidFill>
                    <a:schemeClr val="bg1"/>
                  </a:solidFill>
                </a:rPr>
                <a:t>eros</a:t>
              </a:r>
              <a:endParaRPr lang="en-GB" sz="1200" dirty="0">
                <a:solidFill>
                  <a:schemeClr val="bg1"/>
                </a:solidFill>
              </a:endParaRPr>
            </a:p>
          </p:txBody>
        </p:sp>
        <p:sp>
          <p:nvSpPr>
            <p:cNvPr id="8" name="Rechteck 26"/>
            <p:cNvSpPr/>
            <p:nvPr/>
          </p:nvSpPr>
          <p:spPr>
            <a:xfrm>
              <a:off x="5538615" y="2181599"/>
              <a:ext cx="1607385" cy="3663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err="1" smtClean="0">
                  <a:solidFill>
                    <a:schemeClr val="bg1"/>
                  </a:solidFill>
                </a:rPr>
                <a:t>Eum</a:t>
              </a:r>
              <a:r>
                <a:rPr lang="en-GB" sz="1100" dirty="0" smtClean="0">
                  <a:solidFill>
                    <a:schemeClr val="bg1"/>
                  </a:solidFill>
                </a:rPr>
                <a:t> </a:t>
              </a:r>
              <a:r>
                <a:rPr lang="en-GB" sz="1100" dirty="0" err="1" smtClean="0">
                  <a:solidFill>
                    <a:schemeClr val="bg1"/>
                  </a:solidFill>
                </a:rPr>
                <a:t>iriure</a:t>
              </a:r>
              <a:r>
                <a:rPr lang="en-GB" sz="1100" dirty="0" smtClean="0">
                  <a:solidFill>
                    <a:schemeClr val="bg1"/>
                  </a:solidFill>
                </a:rPr>
                <a:t> </a:t>
              </a:r>
              <a:r>
                <a:rPr lang="en-GB" sz="1100" dirty="0" err="1" smtClean="0">
                  <a:solidFill>
                    <a:schemeClr val="bg1"/>
                  </a:solidFill>
                </a:rPr>
                <a:t>dolor</a:t>
              </a:r>
              <a:r>
                <a:rPr lang="en-GB" sz="1100" dirty="0" smtClean="0">
                  <a:solidFill>
                    <a:schemeClr val="bg1"/>
                  </a:solidFill>
                </a:rPr>
                <a:t> in</a:t>
              </a:r>
            </a:p>
          </p:txBody>
        </p:sp>
        <p:sp>
          <p:nvSpPr>
            <p:cNvPr id="9" name="Rechteck 37"/>
            <p:cNvSpPr/>
            <p:nvPr/>
          </p:nvSpPr>
          <p:spPr>
            <a:xfrm>
              <a:off x="4193835" y="2748250"/>
              <a:ext cx="1174365" cy="366315"/>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00" dirty="0">
                <a:solidFill>
                  <a:schemeClr val="tx2"/>
                </a:solidFill>
              </a:endParaRPr>
            </a:p>
          </p:txBody>
        </p:sp>
        <p:sp>
          <p:nvSpPr>
            <p:cNvPr id="10" name="Rechteck 38"/>
            <p:cNvSpPr/>
            <p:nvPr/>
          </p:nvSpPr>
          <p:spPr>
            <a:xfrm>
              <a:off x="4152771" y="2690899"/>
              <a:ext cx="1174365" cy="36631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1100" dirty="0">
                <a:solidFill>
                  <a:schemeClr val="tx2"/>
                </a:solidFill>
              </a:endParaRPr>
            </a:p>
          </p:txBody>
        </p:sp>
        <p:sp>
          <p:nvSpPr>
            <p:cNvPr id="11" name="Rechteck 39"/>
            <p:cNvSpPr/>
            <p:nvPr/>
          </p:nvSpPr>
          <p:spPr>
            <a:xfrm>
              <a:off x="4111707" y="2633548"/>
              <a:ext cx="1174365" cy="36631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err="1" smtClean="0">
                  <a:solidFill>
                    <a:schemeClr val="tx2"/>
                  </a:solidFill>
                </a:rPr>
                <a:t>Commodo</a:t>
              </a:r>
              <a:r>
                <a:rPr lang="en-GB" sz="1100" dirty="0" smtClean="0">
                  <a:solidFill>
                    <a:schemeClr val="tx2"/>
                  </a:solidFill>
                </a:rPr>
                <a:t> </a:t>
              </a:r>
              <a:r>
                <a:rPr lang="en-GB" sz="1100" dirty="0" err="1" smtClean="0">
                  <a:solidFill>
                    <a:schemeClr val="tx2"/>
                  </a:solidFill>
                </a:rPr>
                <a:t>consequat</a:t>
              </a:r>
              <a:endParaRPr lang="en-GB" sz="1100" dirty="0" smtClean="0">
                <a:solidFill>
                  <a:schemeClr val="tx2"/>
                </a:solidFill>
              </a:endParaRPr>
            </a:p>
          </p:txBody>
        </p:sp>
        <p:cxnSp>
          <p:nvCxnSpPr>
            <p:cNvPr id="12" name="Gewinkelte Verbindung 9"/>
            <p:cNvCxnSpPr>
              <a:stCxn id="7" idx="2"/>
              <a:endCxn id="24" idx="0"/>
            </p:cNvCxnSpPr>
            <p:nvPr/>
          </p:nvCxnSpPr>
          <p:spPr>
            <a:xfrm>
              <a:off x="4566325" y="1702227"/>
              <a:ext cx="0" cy="479372"/>
            </a:xfrm>
            <a:prstGeom prst="straightConnector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3" name="Gewinkelte Verbindung 40"/>
            <p:cNvCxnSpPr>
              <a:stCxn id="7" idx="2"/>
              <a:endCxn id="8" idx="0"/>
            </p:cNvCxnSpPr>
            <p:nvPr/>
          </p:nvCxnSpPr>
          <p:spPr>
            <a:xfrm rot="16200000" flipH="1">
              <a:off x="5214630" y="1053921"/>
              <a:ext cx="479372" cy="1775983"/>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grpSp>
          <p:nvGrpSpPr>
            <p:cNvPr id="14" name="Gruppieren 112"/>
            <p:cNvGrpSpPr/>
            <p:nvPr/>
          </p:nvGrpSpPr>
          <p:grpSpPr>
            <a:xfrm>
              <a:off x="3762632" y="2181599"/>
              <a:ext cx="1607385" cy="366315"/>
              <a:chOff x="2317200" y="2490799"/>
              <a:chExt cx="1802594" cy="366315"/>
            </a:xfrm>
          </p:grpSpPr>
          <p:sp>
            <p:nvSpPr>
              <p:cNvPr id="24" name="Rechteck 36"/>
              <p:cNvSpPr/>
              <p:nvPr/>
            </p:nvSpPr>
            <p:spPr>
              <a:xfrm>
                <a:off x="2317200" y="2490799"/>
                <a:ext cx="1802594" cy="3663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err="1" smtClean="0">
                    <a:solidFill>
                      <a:schemeClr val="bg1"/>
                    </a:solidFill>
                  </a:rPr>
                  <a:t>Tempor</a:t>
                </a:r>
                <a:r>
                  <a:rPr lang="en-GB" sz="1100" dirty="0" smtClean="0">
                    <a:solidFill>
                      <a:schemeClr val="bg1"/>
                    </a:solidFill>
                  </a:rPr>
                  <a:t> cum </a:t>
                </a:r>
                <a:r>
                  <a:rPr lang="en-GB" sz="1100" dirty="0" err="1" smtClean="0">
                    <a:solidFill>
                      <a:schemeClr val="bg1"/>
                    </a:solidFill>
                  </a:rPr>
                  <a:t>soluta</a:t>
                </a:r>
                <a:endParaRPr lang="en-GB" sz="1100" dirty="0" smtClean="0">
                  <a:solidFill>
                    <a:schemeClr val="bg1"/>
                  </a:solidFill>
                </a:endParaRPr>
              </a:p>
            </p:txBody>
          </p:sp>
          <p:sp>
            <p:nvSpPr>
              <p:cNvPr id="25" name="Rechteck 49"/>
              <p:cNvSpPr/>
              <p:nvPr/>
            </p:nvSpPr>
            <p:spPr>
              <a:xfrm>
                <a:off x="2317200" y="2490799"/>
                <a:ext cx="393507" cy="366315"/>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endParaRPr lang="en-GB" sz="1400" dirty="0" smtClean="0">
                  <a:solidFill>
                    <a:schemeClr val="bg1"/>
                  </a:solidFill>
                </a:endParaRPr>
              </a:p>
            </p:txBody>
          </p:sp>
        </p:grpSp>
        <p:cxnSp>
          <p:nvCxnSpPr>
            <p:cNvPr id="15" name="Gewinkelte Verbindung 50"/>
            <p:cNvCxnSpPr>
              <a:stCxn id="25" idx="2"/>
              <a:endCxn id="11" idx="1"/>
            </p:cNvCxnSpPr>
            <p:nvPr/>
          </p:nvCxnSpPr>
          <p:spPr>
            <a:xfrm rot="16200000" flipH="1">
              <a:off x="3890497" y="2595495"/>
              <a:ext cx="268792" cy="173629"/>
            </a:xfrm>
            <a:prstGeom prst="bentConnector2">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 name="Rechteck 81"/>
            <p:cNvSpPr/>
            <p:nvPr/>
          </p:nvSpPr>
          <p:spPr>
            <a:xfrm>
              <a:off x="1986650" y="2181599"/>
              <a:ext cx="1607385" cy="366315"/>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1100" dirty="0" err="1" smtClean="0">
                  <a:solidFill>
                    <a:schemeClr val="bg1"/>
                  </a:solidFill>
                </a:rPr>
                <a:t>Tation</a:t>
              </a:r>
              <a:r>
                <a:rPr lang="en-GB" sz="1100" dirty="0" smtClean="0">
                  <a:solidFill>
                    <a:schemeClr val="bg1"/>
                  </a:solidFill>
                </a:rPr>
                <a:t> </a:t>
              </a:r>
              <a:r>
                <a:rPr lang="en-GB" sz="1100" dirty="0" err="1" smtClean="0">
                  <a:solidFill>
                    <a:schemeClr val="bg1"/>
                  </a:solidFill>
                </a:rPr>
                <a:t>ullamcorper</a:t>
              </a:r>
              <a:r>
                <a:rPr lang="en-GB" sz="1100" dirty="0" smtClean="0">
                  <a:solidFill>
                    <a:schemeClr val="bg1"/>
                  </a:solidFill>
                </a:rPr>
                <a:t> </a:t>
              </a:r>
              <a:r>
                <a:rPr lang="en-GB" sz="1100" dirty="0" err="1" smtClean="0">
                  <a:solidFill>
                    <a:schemeClr val="bg1"/>
                  </a:solidFill>
                </a:rPr>
                <a:t>suscipit</a:t>
              </a:r>
              <a:r>
                <a:rPr lang="en-GB" sz="1100" dirty="0" smtClean="0">
                  <a:solidFill>
                    <a:schemeClr val="bg1"/>
                  </a:solidFill>
                </a:rPr>
                <a:t> </a:t>
              </a:r>
            </a:p>
          </p:txBody>
        </p:sp>
        <p:sp>
          <p:nvSpPr>
            <p:cNvPr id="17" name="Runde Klammer rechts 82"/>
            <p:cNvSpPr/>
            <p:nvPr/>
          </p:nvSpPr>
          <p:spPr>
            <a:xfrm rot="5400000">
              <a:off x="2731298" y="2651001"/>
              <a:ext cx="118090" cy="1607385"/>
            </a:xfrm>
            <a:prstGeom prst="rightBracket">
              <a:avLst>
                <a:gd name="adj"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18" name="Textfeld 100"/>
            <p:cNvSpPr txBox="1"/>
            <p:nvPr/>
          </p:nvSpPr>
          <p:spPr>
            <a:xfrm>
              <a:off x="1986650" y="3509790"/>
              <a:ext cx="1607385" cy="541072"/>
            </a:xfrm>
            <a:prstGeom prst="rect">
              <a:avLst/>
            </a:prstGeom>
            <a:noFill/>
            <a:effectLst/>
          </p:spPr>
          <p:txBody>
            <a:bodyPr wrap="square" lIns="0" tIns="46800" rIns="0" bIns="46800" rtlCol="0">
              <a:spAutoFit/>
            </a:bodyPr>
            <a:lstStyle/>
            <a:p>
              <a:pPr lvl="0" defTabSz="270000">
                <a:lnSpc>
                  <a:spcPct val="110000"/>
                </a:lnSpc>
                <a:spcAft>
                  <a:spcPts val="600"/>
                </a:spcAft>
              </a:pPr>
              <a:r>
                <a:rPr lang="en-GB" sz="1000" dirty="0" err="1" smtClean="0">
                  <a:solidFill>
                    <a:schemeClr val="tx2"/>
                  </a:solidFill>
                </a:rPr>
                <a:t>Sed</a:t>
              </a:r>
              <a:r>
                <a:rPr lang="en-GB" sz="1000" dirty="0" smtClean="0">
                  <a:solidFill>
                    <a:schemeClr val="tx2"/>
                  </a:solidFill>
                </a:rPr>
                <a:t> </a:t>
              </a:r>
              <a:r>
                <a:rPr lang="en-GB" sz="1000" dirty="0" err="1" smtClean="0">
                  <a:solidFill>
                    <a:schemeClr val="tx2"/>
                  </a:solidFill>
                </a:rPr>
                <a:t>diam</a:t>
              </a:r>
              <a:r>
                <a:rPr lang="en-GB" sz="1000" dirty="0" smtClean="0">
                  <a:solidFill>
                    <a:schemeClr val="tx2"/>
                  </a:solidFill>
                </a:rPr>
                <a:t> </a:t>
              </a:r>
              <a:r>
                <a:rPr lang="en-GB" sz="1000" dirty="0" err="1" smtClean="0">
                  <a:solidFill>
                    <a:schemeClr val="tx2"/>
                  </a:solidFill>
                </a:rPr>
                <a:t>nonummy</a:t>
              </a:r>
              <a:r>
                <a:rPr lang="en-GB" sz="1000" dirty="0" smtClean="0">
                  <a:solidFill>
                    <a:schemeClr val="tx2"/>
                  </a:solidFill>
                </a:rPr>
                <a:t> </a:t>
              </a:r>
              <a:r>
                <a:rPr lang="en-GB" sz="1000" dirty="0" err="1" smtClean="0">
                  <a:solidFill>
                    <a:schemeClr val="tx2"/>
                  </a:solidFill>
                </a:rPr>
                <a:t>eos</a:t>
              </a:r>
              <a:r>
                <a:rPr lang="en-GB" sz="1000" dirty="0" smtClean="0">
                  <a:solidFill>
                    <a:schemeClr val="tx2"/>
                  </a:solidFill>
                </a:rPr>
                <a:t> et </a:t>
              </a:r>
              <a:r>
                <a:rPr lang="en-GB" sz="1000" dirty="0" err="1" smtClean="0">
                  <a:solidFill>
                    <a:schemeClr val="tx2"/>
                  </a:solidFill>
                </a:rPr>
                <a:t>accusam</a:t>
              </a:r>
              <a:r>
                <a:rPr lang="en-GB" sz="1000" dirty="0" smtClean="0">
                  <a:solidFill>
                    <a:schemeClr val="tx2"/>
                  </a:solidFill>
                </a:rPr>
                <a:t> et </a:t>
              </a:r>
              <a:r>
                <a:rPr lang="en-GB" sz="1000" dirty="0" err="1" smtClean="0">
                  <a:solidFill>
                    <a:schemeClr val="tx2"/>
                  </a:solidFill>
                </a:rPr>
                <a:t>justo</a:t>
              </a:r>
              <a:r>
                <a:rPr lang="en-GB" sz="1000" dirty="0" smtClean="0">
                  <a:solidFill>
                    <a:schemeClr val="tx2"/>
                  </a:solidFill>
                </a:rPr>
                <a:t> duo </a:t>
              </a:r>
              <a:r>
                <a:rPr lang="en-GB" sz="1000" dirty="0" err="1" smtClean="0">
                  <a:solidFill>
                    <a:schemeClr val="tx2"/>
                  </a:solidFill>
                </a:rPr>
                <a:t>dolores</a:t>
              </a:r>
              <a:r>
                <a:rPr lang="en-GB" sz="1000" dirty="0" smtClean="0">
                  <a:solidFill>
                    <a:schemeClr val="tx2"/>
                  </a:solidFill>
                </a:rPr>
                <a:t> </a:t>
              </a:r>
              <a:r>
                <a:rPr lang="en-GB" sz="1000" dirty="0" err="1" smtClean="0">
                  <a:solidFill>
                    <a:schemeClr val="tx2"/>
                  </a:solidFill>
                </a:rPr>
                <a:t>clita</a:t>
              </a:r>
              <a:r>
                <a:rPr lang="en-GB" sz="1000" dirty="0" smtClean="0">
                  <a:solidFill>
                    <a:schemeClr val="tx2"/>
                  </a:solidFill>
                </a:rPr>
                <a:t> </a:t>
              </a:r>
              <a:r>
                <a:rPr lang="en-GB" sz="1000" dirty="0" err="1" smtClean="0">
                  <a:solidFill>
                    <a:schemeClr val="tx2"/>
                  </a:solidFill>
                </a:rPr>
                <a:t>kasd</a:t>
              </a:r>
              <a:r>
                <a:rPr lang="en-GB" sz="1000" dirty="0" smtClean="0">
                  <a:solidFill>
                    <a:schemeClr val="tx2"/>
                  </a:solidFill>
                </a:rPr>
                <a:t> </a:t>
              </a:r>
              <a:r>
                <a:rPr lang="en-GB" sz="1000" dirty="0" err="1" smtClean="0">
                  <a:solidFill>
                    <a:schemeClr val="tx2"/>
                  </a:solidFill>
                </a:rPr>
                <a:t>gubergren</a:t>
              </a:r>
              <a:r>
                <a:rPr lang="en-GB" sz="1000" dirty="0" smtClean="0">
                  <a:solidFill>
                    <a:schemeClr val="tx2"/>
                  </a:solidFill>
                </a:rPr>
                <a:t>.</a:t>
              </a:r>
              <a:endParaRPr lang="en-GB" sz="1000" dirty="0">
                <a:solidFill>
                  <a:schemeClr val="tx2"/>
                </a:solidFill>
              </a:endParaRPr>
            </a:p>
          </p:txBody>
        </p:sp>
        <p:sp>
          <p:nvSpPr>
            <p:cNvPr id="19" name="Textfeld 101"/>
            <p:cNvSpPr txBox="1"/>
            <p:nvPr/>
          </p:nvSpPr>
          <p:spPr>
            <a:xfrm>
              <a:off x="3760814" y="3509790"/>
              <a:ext cx="1607385" cy="681322"/>
            </a:xfrm>
            <a:prstGeom prst="rect">
              <a:avLst/>
            </a:prstGeom>
            <a:noFill/>
            <a:effectLst/>
          </p:spPr>
          <p:txBody>
            <a:bodyPr wrap="square" lIns="0" tIns="46800" rIns="0" bIns="46800" rtlCol="0">
              <a:spAutoFit/>
            </a:bodyPr>
            <a:lstStyle/>
            <a:p>
              <a:pPr lvl="0" defTabSz="270000">
                <a:lnSpc>
                  <a:spcPct val="110000"/>
                </a:lnSpc>
                <a:spcAft>
                  <a:spcPts val="600"/>
                </a:spcAft>
              </a:pPr>
              <a:r>
                <a:rPr lang="en-GB" sz="1000" dirty="0" err="1" smtClean="0">
                  <a:solidFill>
                    <a:schemeClr val="tx2"/>
                  </a:solidFill>
                </a:rPr>
                <a:t>Ut</a:t>
              </a:r>
              <a:r>
                <a:rPr lang="en-GB" sz="1000" dirty="0" smtClean="0">
                  <a:solidFill>
                    <a:schemeClr val="tx2"/>
                  </a:solidFill>
                </a:rPr>
                <a:t> </a:t>
              </a:r>
              <a:r>
                <a:rPr lang="en-GB" sz="1000" dirty="0" err="1" smtClean="0">
                  <a:solidFill>
                    <a:schemeClr val="tx2"/>
                  </a:solidFill>
                </a:rPr>
                <a:t>wisi</a:t>
              </a:r>
              <a:r>
                <a:rPr lang="en-GB" sz="1000" dirty="0" smtClean="0">
                  <a:solidFill>
                    <a:schemeClr val="tx2"/>
                  </a:solidFill>
                </a:rPr>
                <a:t> </a:t>
              </a:r>
              <a:r>
                <a:rPr lang="en-GB" sz="1000" dirty="0" err="1" smtClean="0">
                  <a:solidFill>
                    <a:schemeClr val="tx2"/>
                  </a:solidFill>
                </a:rPr>
                <a:t>enim</a:t>
              </a:r>
              <a:r>
                <a:rPr lang="en-GB" sz="1000" dirty="0" smtClean="0">
                  <a:solidFill>
                    <a:schemeClr val="tx2"/>
                  </a:solidFill>
                </a:rPr>
                <a:t> ad minim </a:t>
              </a:r>
              <a:r>
                <a:rPr lang="en-GB" sz="1000" dirty="0" err="1" smtClean="0">
                  <a:solidFill>
                    <a:schemeClr val="tx2"/>
                  </a:solidFill>
                </a:rPr>
                <a:t>veniam</a:t>
              </a:r>
              <a:r>
                <a:rPr lang="en-GB" sz="1000" dirty="0" smtClean="0">
                  <a:solidFill>
                    <a:schemeClr val="tx2"/>
                  </a:solidFill>
                </a:rPr>
                <a:t>, </a:t>
              </a:r>
              <a:r>
                <a:rPr lang="en-GB" sz="1000" dirty="0" err="1" smtClean="0">
                  <a:solidFill>
                    <a:schemeClr val="tx2"/>
                  </a:solidFill>
                </a:rPr>
                <a:t>quis</a:t>
              </a:r>
              <a:r>
                <a:rPr lang="en-GB" sz="1000" dirty="0" smtClean="0">
                  <a:solidFill>
                    <a:schemeClr val="tx2"/>
                  </a:solidFill>
                </a:rPr>
                <a:t> </a:t>
              </a:r>
              <a:r>
                <a:rPr lang="en-GB" sz="1000" dirty="0" err="1" smtClean="0">
                  <a:solidFill>
                    <a:schemeClr val="tx2"/>
                  </a:solidFill>
                </a:rPr>
                <a:t>nostrud</a:t>
              </a:r>
              <a:r>
                <a:rPr lang="en-GB" sz="1000" dirty="0" smtClean="0">
                  <a:solidFill>
                    <a:schemeClr val="tx2"/>
                  </a:solidFill>
                </a:rPr>
                <a:t> exercitation </a:t>
              </a:r>
              <a:r>
                <a:rPr lang="en-GB" sz="1000" dirty="0" err="1" smtClean="0">
                  <a:solidFill>
                    <a:schemeClr val="tx2"/>
                  </a:solidFill>
                </a:rPr>
                <a:t>ullamcorper</a:t>
              </a:r>
              <a:r>
                <a:rPr lang="en-GB" sz="1000" dirty="0" smtClean="0">
                  <a:solidFill>
                    <a:schemeClr val="tx2"/>
                  </a:solidFill>
                </a:rPr>
                <a:t> </a:t>
              </a:r>
              <a:r>
                <a:rPr lang="en-GB" sz="1000" dirty="0" err="1" smtClean="0">
                  <a:solidFill>
                    <a:schemeClr val="tx2"/>
                  </a:solidFill>
                </a:rPr>
                <a:t>suscipit</a:t>
              </a:r>
              <a:r>
                <a:rPr lang="en-GB" sz="1000" dirty="0" smtClean="0">
                  <a:solidFill>
                    <a:schemeClr val="tx2"/>
                  </a:solidFill>
                </a:rPr>
                <a:t> </a:t>
              </a:r>
              <a:r>
                <a:rPr lang="en-GB" sz="1000" dirty="0" err="1" smtClean="0">
                  <a:solidFill>
                    <a:schemeClr val="tx2"/>
                  </a:solidFill>
                </a:rPr>
                <a:t>lobortis</a:t>
              </a:r>
              <a:r>
                <a:rPr lang="en-GB" sz="1000" dirty="0" smtClean="0">
                  <a:solidFill>
                    <a:schemeClr val="tx2"/>
                  </a:solidFill>
                </a:rPr>
                <a:t> </a:t>
              </a:r>
              <a:r>
                <a:rPr lang="en-GB" sz="1000" dirty="0" err="1" smtClean="0">
                  <a:solidFill>
                    <a:schemeClr val="tx2"/>
                  </a:solidFill>
                </a:rPr>
                <a:t>nisl</a:t>
              </a:r>
              <a:r>
                <a:rPr lang="en-GB" sz="1000" dirty="0" smtClean="0">
                  <a:solidFill>
                    <a:schemeClr val="tx2"/>
                  </a:solidFill>
                </a:rPr>
                <a:t> </a:t>
              </a:r>
              <a:r>
                <a:rPr lang="en-GB" sz="1000" dirty="0" err="1" smtClean="0">
                  <a:solidFill>
                    <a:schemeClr val="tx2"/>
                  </a:solidFill>
                </a:rPr>
                <a:t>ut</a:t>
              </a:r>
              <a:r>
                <a:rPr lang="en-GB" sz="1000" dirty="0" smtClean="0">
                  <a:solidFill>
                    <a:schemeClr val="tx2"/>
                  </a:solidFill>
                </a:rPr>
                <a:t> </a:t>
              </a:r>
              <a:r>
                <a:rPr lang="en-GB" sz="1000" dirty="0" err="1" smtClean="0">
                  <a:solidFill>
                    <a:schemeClr val="tx2"/>
                  </a:solidFill>
                </a:rPr>
                <a:t>aliquip</a:t>
              </a:r>
              <a:r>
                <a:rPr lang="en-GB" sz="1000" dirty="0" smtClean="0">
                  <a:solidFill>
                    <a:schemeClr val="tx2"/>
                  </a:solidFill>
                </a:rPr>
                <a:t> ex </a:t>
              </a:r>
              <a:r>
                <a:rPr lang="en-GB" sz="1000" dirty="0" err="1" smtClean="0">
                  <a:solidFill>
                    <a:schemeClr val="tx2"/>
                  </a:solidFill>
                </a:rPr>
                <a:t>ea</a:t>
              </a:r>
              <a:r>
                <a:rPr lang="en-GB" sz="1000" dirty="0" smtClean="0">
                  <a:solidFill>
                    <a:schemeClr val="tx2"/>
                  </a:solidFill>
                </a:rPr>
                <a:t> </a:t>
              </a:r>
              <a:r>
                <a:rPr lang="en-GB" sz="1000" dirty="0" err="1" smtClean="0">
                  <a:solidFill>
                    <a:schemeClr val="tx2"/>
                  </a:solidFill>
                </a:rPr>
                <a:t>commodo</a:t>
              </a:r>
              <a:r>
                <a:rPr lang="en-GB" sz="1000" dirty="0" smtClean="0">
                  <a:solidFill>
                    <a:schemeClr val="tx2"/>
                  </a:solidFill>
                </a:rPr>
                <a:t> </a:t>
              </a:r>
              <a:r>
                <a:rPr lang="en-GB" sz="1000" dirty="0" err="1" smtClean="0">
                  <a:solidFill>
                    <a:schemeClr val="tx2"/>
                  </a:solidFill>
                </a:rPr>
                <a:t>consequat</a:t>
              </a:r>
              <a:r>
                <a:rPr lang="en-GB" sz="1000" dirty="0" smtClean="0">
                  <a:solidFill>
                    <a:schemeClr val="tx2"/>
                  </a:solidFill>
                </a:rPr>
                <a:t>.</a:t>
              </a:r>
              <a:endParaRPr lang="en-GB" sz="1000" dirty="0">
                <a:solidFill>
                  <a:schemeClr val="tx2"/>
                </a:solidFill>
              </a:endParaRPr>
            </a:p>
          </p:txBody>
        </p:sp>
        <p:sp>
          <p:nvSpPr>
            <p:cNvPr id="20" name="Textfeld 102"/>
            <p:cNvSpPr txBox="1"/>
            <p:nvPr/>
          </p:nvSpPr>
          <p:spPr>
            <a:xfrm>
              <a:off x="5538615" y="3509790"/>
              <a:ext cx="1607385" cy="529265"/>
            </a:xfrm>
            <a:prstGeom prst="rect">
              <a:avLst/>
            </a:prstGeom>
            <a:noFill/>
            <a:effectLst/>
          </p:spPr>
          <p:txBody>
            <a:bodyPr wrap="square" lIns="0" tIns="46800" rIns="0" bIns="46800" rtlCol="0">
              <a:spAutoFit/>
            </a:bodyPr>
            <a:lstStyle/>
            <a:p>
              <a:pPr lvl="0" defTabSz="270000">
                <a:lnSpc>
                  <a:spcPct val="110000"/>
                </a:lnSpc>
                <a:spcAft>
                  <a:spcPts val="600"/>
                </a:spcAft>
              </a:pPr>
              <a:r>
                <a:rPr lang="en-GB" sz="1000" dirty="0" smtClean="0">
                  <a:solidFill>
                    <a:schemeClr val="tx2"/>
                  </a:solidFill>
                </a:rPr>
                <a:t>Stet </a:t>
              </a:r>
              <a:r>
                <a:rPr lang="en-GB" sz="1000" dirty="0" err="1" smtClean="0">
                  <a:solidFill>
                    <a:schemeClr val="tx2"/>
                  </a:solidFill>
                </a:rPr>
                <a:t>clita</a:t>
              </a:r>
              <a:r>
                <a:rPr lang="en-GB" sz="1000" dirty="0" smtClean="0">
                  <a:solidFill>
                    <a:schemeClr val="tx2"/>
                  </a:solidFill>
                </a:rPr>
                <a:t> </a:t>
              </a:r>
              <a:r>
                <a:rPr lang="en-GB" sz="1000" dirty="0" err="1" smtClean="0">
                  <a:solidFill>
                    <a:schemeClr val="tx2"/>
                  </a:solidFill>
                </a:rPr>
                <a:t>kasd</a:t>
              </a:r>
              <a:r>
                <a:rPr lang="en-GB" sz="1000" dirty="0" smtClean="0">
                  <a:solidFill>
                    <a:schemeClr val="tx2"/>
                  </a:solidFill>
                </a:rPr>
                <a:t> </a:t>
              </a:r>
              <a:r>
                <a:rPr lang="en-GB" sz="1000" dirty="0" err="1" smtClean="0">
                  <a:solidFill>
                    <a:schemeClr val="tx2"/>
                  </a:solidFill>
                </a:rPr>
                <a:t>gubergren</a:t>
              </a:r>
              <a:r>
                <a:rPr lang="en-GB" sz="1000" dirty="0" smtClean="0">
                  <a:solidFill>
                    <a:schemeClr val="tx2"/>
                  </a:solidFill>
                </a:rPr>
                <a:t>, no sea </a:t>
              </a:r>
              <a:r>
                <a:rPr lang="en-GB" sz="1000" dirty="0" err="1" smtClean="0">
                  <a:solidFill>
                    <a:schemeClr val="tx2"/>
                  </a:solidFill>
                </a:rPr>
                <a:t>takimata</a:t>
              </a:r>
              <a:r>
                <a:rPr lang="en-GB" sz="1000" dirty="0" smtClean="0">
                  <a:solidFill>
                    <a:schemeClr val="tx2"/>
                  </a:solidFill>
                </a:rPr>
                <a:t> </a:t>
              </a:r>
              <a:r>
                <a:rPr lang="en-GB" sz="1000" dirty="0" err="1" smtClean="0">
                  <a:solidFill>
                    <a:schemeClr val="tx2"/>
                  </a:solidFill>
                </a:rPr>
                <a:t>sanctus</a:t>
              </a:r>
              <a:r>
                <a:rPr lang="en-GB" sz="1000" dirty="0" smtClean="0">
                  <a:solidFill>
                    <a:schemeClr val="tx2"/>
                  </a:solidFill>
                </a:rPr>
                <a:t> </a:t>
              </a:r>
              <a:r>
                <a:rPr lang="en-GB" sz="1000" dirty="0" err="1" smtClean="0">
                  <a:solidFill>
                    <a:schemeClr val="tx2"/>
                  </a:solidFill>
                </a:rPr>
                <a:t>est</a:t>
              </a:r>
              <a:r>
                <a:rPr lang="en-GB" sz="1000" dirty="0" smtClean="0">
                  <a:solidFill>
                    <a:schemeClr val="tx2"/>
                  </a:solidFill>
                </a:rPr>
                <a:t> Lorem ipsum </a:t>
              </a:r>
              <a:r>
                <a:rPr lang="en-GB" sz="1000" dirty="0" err="1" smtClean="0">
                  <a:solidFill>
                    <a:schemeClr val="tx2"/>
                  </a:solidFill>
                </a:rPr>
                <a:t>dolor</a:t>
              </a:r>
              <a:r>
                <a:rPr lang="en-GB" sz="1000" dirty="0" smtClean="0">
                  <a:solidFill>
                    <a:schemeClr val="tx2"/>
                  </a:solidFill>
                </a:rPr>
                <a:t> sit </a:t>
              </a:r>
              <a:r>
                <a:rPr lang="en-GB" sz="1000" dirty="0" err="1" smtClean="0">
                  <a:solidFill>
                    <a:schemeClr val="tx2"/>
                  </a:solidFill>
                </a:rPr>
                <a:t>amet</a:t>
              </a:r>
              <a:r>
                <a:rPr lang="en-GB" sz="1000" dirty="0" smtClean="0">
                  <a:solidFill>
                    <a:schemeClr val="tx2"/>
                  </a:solidFill>
                </a:rPr>
                <a:t>.</a:t>
              </a:r>
              <a:endParaRPr lang="en-GB" sz="1000" dirty="0">
                <a:solidFill>
                  <a:schemeClr val="tx2"/>
                </a:solidFill>
              </a:endParaRPr>
            </a:p>
          </p:txBody>
        </p:sp>
        <p:cxnSp>
          <p:nvCxnSpPr>
            <p:cNvPr id="21" name="Gewinkelte Verbindung 106"/>
            <p:cNvCxnSpPr>
              <a:stCxn id="7" idx="2"/>
              <a:endCxn id="16" idx="0"/>
            </p:cNvCxnSpPr>
            <p:nvPr/>
          </p:nvCxnSpPr>
          <p:spPr>
            <a:xfrm rot="5400000">
              <a:off x="3438648" y="1053922"/>
              <a:ext cx="479372" cy="1775982"/>
            </a:xfrm>
            <a:prstGeom prst="bentConnector3">
              <a:avLst>
                <a:gd name="adj1" fmla="val 5000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2" name="Runde Klammer rechts 114"/>
            <p:cNvSpPr/>
            <p:nvPr/>
          </p:nvSpPr>
          <p:spPr>
            <a:xfrm rot="5400000">
              <a:off x="4505461" y="2651002"/>
              <a:ext cx="118090" cy="1607385"/>
            </a:xfrm>
            <a:prstGeom prst="rightBracket">
              <a:avLst>
                <a:gd name="adj"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sp>
          <p:nvSpPr>
            <p:cNvPr id="23" name="Runde Klammer rechts 115"/>
            <p:cNvSpPr/>
            <p:nvPr/>
          </p:nvSpPr>
          <p:spPr>
            <a:xfrm rot="5400000">
              <a:off x="6283262" y="2651003"/>
              <a:ext cx="118090" cy="1607385"/>
            </a:xfrm>
            <a:prstGeom prst="rightBracket">
              <a:avLst>
                <a:gd name="adj" fmla="val 0"/>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dirty="0"/>
            </a:p>
          </p:txBody>
        </p:sp>
      </p:grpSp>
    </p:spTree>
    <p:extLst>
      <p:ext uri="{BB962C8B-B14F-4D97-AF65-F5344CB8AC3E}">
        <p14:creationId xmlns:p14="http://schemas.microsoft.com/office/powerpoint/2010/main" val="2782857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err="1"/>
              <a:t>Ut</a:t>
            </a:r>
            <a:r>
              <a:rPr lang="en-GB" dirty="0"/>
              <a:t> </a:t>
            </a:r>
            <a:r>
              <a:rPr lang="en-GB" dirty="0" err="1"/>
              <a:t>wisi</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ullamcorper</a:t>
            </a:r>
            <a:r>
              <a:rPr lang="en-GB" dirty="0"/>
              <a:t> </a:t>
            </a:r>
            <a:r>
              <a:rPr lang="en-GB" dirty="0" err="1"/>
              <a:t>suscipit</a:t>
            </a:r>
            <a:r>
              <a:rPr lang="en-GB" dirty="0"/>
              <a:t> </a:t>
            </a:r>
            <a:r>
              <a:rPr lang="en-GB" dirty="0" err="1"/>
              <a:t>lobortis</a:t>
            </a:r>
            <a:r>
              <a:rPr lang="en-GB" dirty="0"/>
              <a:t> </a:t>
            </a:r>
            <a:r>
              <a:rPr lang="en-GB" dirty="0" err="1"/>
              <a:t>nisl</a:t>
            </a:r>
            <a:r>
              <a:rPr lang="en-GB" dirty="0"/>
              <a:t> </a:t>
            </a:r>
            <a:r>
              <a:rPr lang="en-GB" dirty="0" err="1"/>
              <a:t>ut</a:t>
            </a:r>
            <a:r>
              <a:rPr lang="en-GB" dirty="0"/>
              <a:t> </a:t>
            </a:r>
            <a:r>
              <a:rPr lang="en-GB" dirty="0" err="1"/>
              <a:t>aliquip</a:t>
            </a:r>
            <a:r>
              <a:rPr lang="en-GB" dirty="0"/>
              <a:t> ex </a:t>
            </a:r>
            <a:r>
              <a:rPr lang="en-GB" dirty="0" err="1"/>
              <a:t>ea</a:t>
            </a:r>
            <a:endParaRPr lang="en-GB" dirty="0"/>
          </a:p>
        </p:txBody>
      </p:sp>
      <p:sp>
        <p:nvSpPr>
          <p:cNvPr id="7" name="Rectangle 6"/>
          <p:cNvSpPr/>
          <p:nvPr/>
        </p:nvSpPr>
        <p:spPr>
          <a:xfrm>
            <a:off x="304800" y="2662601"/>
            <a:ext cx="1836000" cy="720000"/>
          </a:xfrm>
          <a:prstGeom prst="rect">
            <a:avLst/>
          </a:prstGeom>
          <a:solidFill>
            <a:schemeClr val="accent4">
              <a:lumMod val="5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1400">
                <a:solidFill>
                  <a:schemeClr val="bg1"/>
                </a:solidFill>
              </a:rPr>
              <a:t>Ad minim veniam</a:t>
            </a:r>
            <a:endParaRPr lang="en-GB" sz="1400" dirty="0">
              <a:solidFill>
                <a:schemeClr val="bg1"/>
              </a:solidFill>
            </a:endParaRPr>
          </a:p>
        </p:txBody>
      </p:sp>
      <p:sp>
        <p:nvSpPr>
          <p:cNvPr id="14" name="Rectangle 13"/>
          <p:cNvSpPr/>
          <p:nvPr/>
        </p:nvSpPr>
        <p:spPr>
          <a:xfrm>
            <a:off x="2535182" y="2662601"/>
            <a:ext cx="1836000" cy="720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1400">
                <a:solidFill>
                  <a:schemeClr val="bg1"/>
                </a:solidFill>
              </a:rPr>
              <a:t>Velit esse molestie</a:t>
            </a:r>
            <a:endParaRPr lang="en-GB" sz="1400" dirty="0">
              <a:solidFill>
                <a:schemeClr val="bg1"/>
              </a:solidFill>
            </a:endParaRPr>
          </a:p>
        </p:txBody>
      </p:sp>
      <p:sp>
        <p:nvSpPr>
          <p:cNvPr id="15" name="Rectangle 14"/>
          <p:cNvSpPr/>
          <p:nvPr/>
        </p:nvSpPr>
        <p:spPr>
          <a:xfrm>
            <a:off x="2535182" y="1567226"/>
            <a:ext cx="1836000" cy="720000"/>
          </a:xfrm>
          <a:prstGeom prst="rect">
            <a:avLst/>
          </a:prstGeom>
          <a:solidFill>
            <a:schemeClr val="accent4">
              <a:lumMod val="7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1400" dirty="0" err="1">
                <a:solidFill>
                  <a:schemeClr val="bg1"/>
                </a:solidFill>
              </a:rPr>
              <a:t>Dolor</a:t>
            </a:r>
            <a:r>
              <a:rPr lang="en-GB" sz="1400" dirty="0">
                <a:solidFill>
                  <a:schemeClr val="bg1"/>
                </a:solidFill>
              </a:rPr>
              <a:t> in </a:t>
            </a:r>
            <a:r>
              <a:rPr lang="en-GB" sz="1400" dirty="0" err="1">
                <a:solidFill>
                  <a:schemeClr val="bg1"/>
                </a:solidFill>
              </a:rPr>
              <a:t>hendrerit</a:t>
            </a:r>
            <a:endParaRPr lang="en-GB" sz="1400" dirty="0">
              <a:solidFill>
                <a:schemeClr val="bg1"/>
              </a:solidFill>
            </a:endParaRPr>
          </a:p>
        </p:txBody>
      </p:sp>
      <p:sp>
        <p:nvSpPr>
          <p:cNvPr id="16" name="Rectangle 15"/>
          <p:cNvSpPr/>
          <p:nvPr/>
        </p:nvSpPr>
        <p:spPr>
          <a:xfrm>
            <a:off x="2535182" y="3757976"/>
            <a:ext cx="1836000" cy="720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r>
              <a:rPr lang="en-GB" sz="1400">
                <a:solidFill>
                  <a:schemeClr val="tx2"/>
                </a:solidFill>
              </a:rPr>
              <a:t>Facer possim assum</a:t>
            </a:r>
            <a:endParaRPr lang="en-GB" sz="1400" dirty="0">
              <a:solidFill>
                <a:schemeClr val="tx2"/>
              </a:solidFill>
            </a:endParaRPr>
          </a:p>
        </p:txBody>
      </p:sp>
      <p:sp>
        <p:nvSpPr>
          <p:cNvPr id="17" name="Rectangle 16"/>
          <p:cNvSpPr/>
          <p:nvPr/>
        </p:nvSpPr>
        <p:spPr>
          <a:xfrm>
            <a:off x="4371183" y="2662601"/>
            <a:ext cx="4466430" cy="72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98000" indent="-198000">
              <a:spcAft>
                <a:spcPts val="600"/>
              </a:spcAft>
              <a:buFont typeface="Wingdings" panose="05000000000000000000" pitchFamily="2" charset="2"/>
              <a:buChar char="§"/>
            </a:pPr>
            <a:r>
              <a:rPr lang="en-GB" sz="1200" dirty="0" err="1">
                <a:solidFill>
                  <a:schemeClr val="tx2"/>
                </a:solidFill>
              </a:rPr>
              <a:t>Dolor</a:t>
            </a:r>
            <a:r>
              <a:rPr lang="en-GB" sz="1200" dirty="0">
                <a:solidFill>
                  <a:schemeClr val="tx2"/>
                </a:solidFill>
              </a:rPr>
              <a:t> in </a:t>
            </a:r>
            <a:r>
              <a:rPr lang="en-GB" sz="1200" dirty="0" err="1">
                <a:solidFill>
                  <a:schemeClr val="tx2"/>
                </a:solidFill>
              </a:rPr>
              <a:t>hendrerit</a:t>
            </a:r>
            <a:r>
              <a:rPr lang="en-GB" sz="1200" dirty="0">
                <a:solidFill>
                  <a:schemeClr val="tx2"/>
                </a:solidFill>
              </a:rPr>
              <a:t> in </a:t>
            </a:r>
            <a:r>
              <a:rPr lang="en-GB" sz="1200" dirty="0" err="1">
                <a:solidFill>
                  <a:schemeClr val="tx2"/>
                </a:solidFill>
              </a:rPr>
              <a:t>vulputate</a:t>
            </a:r>
            <a:r>
              <a:rPr lang="en-GB" sz="1200" dirty="0">
                <a:solidFill>
                  <a:schemeClr val="tx2"/>
                </a:solidFill>
              </a:rPr>
              <a:t> </a:t>
            </a:r>
            <a:r>
              <a:rPr lang="en-GB" sz="1200" dirty="0" err="1">
                <a:solidFill>
                  <a:schemeClr val="tx2"/>
                </a:solidFill>
              </a:rPr>
              <a:t>velit</a:t>
            </a:r>
            <a:r>
              <a:rPr lang="en-GB" sz="1200" dirty="0">
                <a:solidFill>
                  <a:schemeClr val="tx2"/>
                </a:solidFill>
              </a:rPr>
              <a:t> </a:t>
            </a:r>
            <a:r>
              <a:rPr lang="en-GB" sz="1200" dirty="0" err="1">
                <a:solidFill>
                  <a:schemeClr val="tx2"/>
                </a:solidFill>
              </a:rPr>
              <a:t>esse</a:t>
            </a:r>
            <a:r>
              <a:rPr lang="en-GB" sz="1200" dirty="0">
                <a:solidFill>
                  <a:schemeClr val="tx2"/>
                </a:solidFill>
              </a:rPr>
              <a:t> </a:t>
            </a:r>
            <a:r>
              <a:rPr lang="en-GB" sz="1200" dirty="0" err="1">
                <a:solidFill>
                  <a:schemeClr val="tx2"/>
                </a:solidFill>
              </a:rPr>
              <a:t>molestie</a:t>
            </a:r>
            <a:r>
              <a:rPr lang="en-GB" sz="1200" dirty="0">
                <a:solidFill>
                  <a:schemeClr val="tx2"/>
                </a:solidFill>
              </a:rPr>
              <a:t> </a:t>
            </a:r>
            <a:r>
              <a:rPr lang="en-GB" sz="1200" dirty="0" err="1">
                <a:solidFill>
                  <a:schemeClr val="tx2"/>
                </a:solidFill>
              </a:rPr>
              <a:t>consequat</a:t>
            </a:r>
            <a:r>
              <a:rPr lang="en-GB" sz="1200" dirty="0">
                <a:solidFill>
                  <a:schemeClr val="tx2"/>
                </a:solidFill>
              </a:rPr>
              <a:t>, </a:t>
            </a:r>
            <a:r>
              <a:rPr lang="en-GB" sz="1200" dirty="0" err="1">
                <a:solidFill>
                  <a:schemeClr val="tx2"/>
                </a:solidFill>
              </a:rPr>
              <a:t>vel</a:t>
            </a:r>
            <a:r>
              <a:rPr lang="en-GB" sz="1200" dirty="0">
                <a:solidFill>
                  <a:schemeClr val="tx2"/>
                </a:solidFill>
              </a:rPr>
              <a:t> </a:t>
            </a:r>
            <a:r>
              <a:rPr lang="en-GB" sz="1200" dirty="0" err="1">
                <a:solidFill>
                  <a:schemeClr val="tx2"/>
                </a:solidFill>
              </a:rPr>
              <a:t>illum</a:t>
            </a:r>
            <a:r>
              <a:rPr lang="en-GB" sz="1200" dirty="0">
                <a:solidFill>
                  <a:schemeClr val="tx2"/>
                </a:solidFill>
              </a:rPr>
              <a:t> </a:t>
            </a:r>
            <a:r>
              <a:rPr lang="en-GB" sz="1200" dirty="0" err="1">
                <a:solidFill>
                  <a:schemeClr val="tx2"/>
                </a:solidFill>
              </a:rPr>
              <a:t>dolore</a:t>
            </a:r>
            <a:r>
              <a:rPr lang="en-GB" sz="1200" dirty="0">
                <a:solidFill>
                  <a:schemeClr val="tx2"/>
                </a:solidFill>
              </a:rPr>
              <a:t> </a:t>
            </a:r>
            <a:r>
              <a:rPr lang="en-GB" sz="1200" dirty="0" err="1">
                <a:solidFill>
                  <a:schemeClr val="accent4">
                    <a:lumMod val="75000"/>
                  </a:schemeClr>
                </a:solidFill>
              </a:rPr>
              <a:t>eu</a:t>
            </a:r>
            <a:r>
              <a:rPr lang="en-GB" sz="1200" dirty="0">
                <a:solidFill>
                  <a:schemeClr val="accent4">
                    <a:lumMod val="75000"/>
                  </a:schemeClr>
                </a:solidFill>
              </a:rPr>
              <a:t> </a:t>
            </a:r>
            <a:r>
              <a:rPr lang="en-GB" sz="1200" dirty="0" err="1">
                <a:solidFill>
                  <a:schemeClr val="accent4">
                    <a:lumMod val="75000"/>
                  </a:schemeClr>
                </a:solidFill>
              </a:rPr>
              <a:t>feugiat</a:t>
            </a:r>
            <a:r>
              <a:rPr lang="en-GB" sz="1200" dirty="0">
                <a:solidFill>
                  <a:schemeClr val="accent4">
                    <a:lumMod val="75000"/>
                  </a:schemeClr>
                </a:solidFill>
              </a:rPr>
              <a:t> </a:t>
            </a:r>
            <a:r>
              <a:rPr lang="en-GB" sz="1200" dirty="0" err="1">
                <a:solidFill>
                  <a:schemeClr val="accent4">
                    <a:lumMod val="75000"/>
                  </a:schemeClr>
                </a:solidFill>
              </a:rPr>
              <a:t>nulla</a:t>
            </a:r>
            <a:r>
              <a:rPr lang="en-GB" sz="1200" dirty="0">
                <a:solidFill>
                  <a:schemeClr val="accent4">
                    <a:lumMod val="75000"/>
                  </a:schemeClr>
                </a:solidFill>
              </a:rPr>
              <a:t> </a:t>
            </a:r>
            <a:r>
              <a:rPr lang="en-GB" sz="1200" dirty="0" err="1">
                <a:solidFill>
                  <a:schemeClr val="tx2"/>
                </a:solidFill>
              </a:rPr>
              <a:t>facilisis</a:t>
            </a:r>
            <a:r>
              <a:rPr lang="en-GB" sz="1200" dirty="0">
                <a:solidFill>
                  <a:schemeClr val="tx2"/>
                </a:solidFill>
              </a:rPr>
              <a:t>.</a:t>
            </a:r>
          </a:p>
          <a:p>
            <a:pPr marL="198000" indent="-198000">
              <a:spcAft>
                <a:spcPts val="600"/>
              </a:spcAft>
              <a:buFont typeface="Wingdings" panose="05000000000000000000" pitchFamily="2" charset="2"/>
              <a:buChar char="§"/>
            </a:pPr>
            <a:r>
              <a:rPr lang="en-GB" sz="1200" dirty="0">
                <a:solidFill>
                  <a:schemeClr val="tx2"/>
                </a:solidFill>
              </a:rPr>
              <a:t>At </a:t>
            </a:r>
            <a:r>
              <a:rPr lang="en-GB" sz="1200" dirty="0" err="1">
                <a:solidFill>
                  <a:schemeClr val="tx2"/>
                </a:solidFill>
              </a:rPr>
              <a:t>vero</a:t>
            </a:r>
            <a:r>
              <a:rPr lang="en-GB" sz="1200" dirty="0">
                <a:solidFill>
                  <a:schemeClr val="tx2"/>
                </a:solidFill>
              </a:rPr>
              <a:t> </a:t>
            </a:r>
            <a:r>
              <a:rPr lang="en-GB" sz="1200" dirty="0" err="1">
                <a:solidFill>
                  <a:schemeClr val="tx2"/>
                </a:solidFill>
              </a:rPr>
              <a:t>eos</a:t>
            </a:r>
            <a:r>
              <a:rPr lang="en-GB" sz="1200" dirty="0">
                <a:solidFill>
                  <a:schemeClr val="tx2"/>
                </a:solidFill>
              </a:rPr>
              <a:t> et </a:t>
            </a:r>
            <a:r>
              <a:rPr lang="en-GB" sz="1200" dirty="0" err="1">
                <a:solidFill>
                  <a:schemeClr val="tx2"/>
                </a:solidFill>
              </a:rPr>
              <a:t>accusam</a:t>
            </a:r>
            <a:r>
              <a:rPr lang="en-GB" sz="1200" dirty="0">
                <a:solidFill>
                  <a:schemeClr val="tx2"/>
                </a:solidFill>
              </a:rPr>
              <a:t> et </a:t>
            </a:r>
            <a:r>
              <a:rPr lang="en-GB" sz="1200" dirty="0" err="1">
                <a:solidFill>
                  <a:schemeClr val="tx2"/>
                </a:solidFill>
              </a:rPr>
              <a:t>justo</a:t>
            </a:r>
            <a:r>
              <a:rPr lang="en-GB" sz="1200" dirty="0">
                <a:solidFill>
                  <a:schemeClr val="tx2"/>
                </a:solidFill>
              </a:rPr>
              <a:t> duo </a:t>
            </a:r>
            <a:r>
              <a:rPr lang="en-GB" sz="1200" dirty="0" err="1">
                <a:solidFill>
                  <a:schemeClr val="tx2"/>
                </a:solidFill>
              </a:rPr>
              <a:t>dolores</a:t>
            </a:r>
            <a:r>
              <a:rPr lang="en-GB" sz="1200" dirty="0">
                <a:solidFill>
                  <a:schemeClr val="tx2"/>
                </a:solidFill>
              </a:rPr>
              <a:t> et </a:t>
            </a:r>
            <a:r>
              <a:rPr lang="en-GB" sz="1200" dirty="0" err="1">
                <a:solidFill>
                  <a:schemeClr val="tx2"/>
                </a:solidFill>
              </a:rPr>
              <a:t>ea</a:t>
            </a:r>
            <a:r>
              <a:rPr lang="en-GB" sz="1200" dirty="0">
                <a:solidFill>
                  <a:schemeClr val="tx2"/>
                </a:solidFill>
              </a:rPr>
              <a:t> </a:t>
            </a:r>
            <a:r>
              <a:rPr lang="en-GB" sz="1200" dirty="0" err="1">
                <a:solidFill>
                  <a:schemeClr val="tx2"/>
                </a:solidFill>
              </a:rPr>
              <a:t>rebum</a:t>
            </a:r>
            <a:r>
              <a:rPr lang="en-GB" sz="1200" dirty="0">
                <a:solidFill>
                  <a:schemeClr val="tx2"/>
                </a:solidFill>
              </a:rPr>
              <a:t>.</a:t>
            </a:r>
          </a:p>
        </p:txBody>
      </p:sp>
      <p:sp>
        <p:nvSpPr>
          <p:cNvPr id="18" name="Rectangle 17"/>
          <p:cNvSpPr/>
          <p:nvPr/>
        </p:nvSpPr>
        <p:spPr>
          <a:xfrm>
            <a:off x="4371183" y="1567226"/>
            <a:ext cx="4466430" cy="72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98000" indent="-198000">
              <a:spcAft>
                <a:spcPts val="600"/>
              </a:spcAft>
              <a:buFont typeface="Wingdings" panose="05000000000000000000" pitchFamily="2" charset="2"/>
              <a:buChar char="§"/>
            </a:pPr>
            <a:r>
              <a:rPr lang="en-GB" sz="1200" dirty="0" err="1">
                <a:solidFill>
                  <a:schemeClr val="tx2"/>
                </a:solidFill>
              </a:rPr>
              <a:t>Duis</a:t>
            </a:r>
            <a:r>
              <a:rPr lang="en-GB" sz="1200" dirty="0">
                <a:solidFill>
                  <a:schemeClr val="tx2"/>
                </a:solidFill>
              </a:rPr>
              <a:t> </a:t>
            </a:r>
            <a:r>
              <a:rPr lang="en-GB" sz="1200" dirty="0" err="1">
                <a:solidFill>
                  <a:schemeClr val="tx2"/>
                </a:solidFill>
              </a:rPr>
              <a:t>autem</a:t>
            </a:r>
            <a:r>
              <a:rPr lang="en-GB" sz="1200" dirty="0">
                <a:solidFill>
                  <a:schemeClr val="tx2"/>
                </a:solidFill>
              </a:rPr>
              <a:t> </a:t>
            </a:r>
            <a:r>
              <a:rPr lang="en-GB" sz="1200" dirty="0" err="1">
                <a:solidFill>
                  <a:schemeClr val="tx2"/>
                </a:solidFill>
              </a:rPr>
              <a:t>vel</a:t>
            </a:r>
            <a:r>
              <a:rPr lang="en-GB" sz="1200" dirty="0">
                <a:solidFill>
                  <a:schemeClr val="tx2"/>
                </a:solidFill>
              </a:rPr>
              <a:t> </a:t>
            </a:r>
            <a:r>
              <a:rPr lang="en-GB" sz="1200" dirty="0" err="1">
                <a:solidFill>
                  <a:schemeClr val="tx2"/>
                </a:solidFill>
              </a:rPr>
              <a:t>eum</a:t>
            </a:r>
            <a:r>
              <a:rPr lang="en-GB" sz="1200" dirty="0">
                <a:solidFill>
                  <a:schemeClr val="tx2"/>
                </a:solidFill>
              </a:rPr>
              <a:t> </a:t>
            </a:r>
            <a:r>
              <a:rPr lang="en-GB" sz="1200" dirty="0" err="1">
                <a:solidFill>
                  <a:schemeClr val="tx2"/>
                </a:solidFill>
              </a:rPr>
              <a:t>iriure</a:t>
            </a:r>
            <a:r>
              <a:rPr lang="en-GB" sz="1200" dirty="0">
                <a:solidFill>
                  <a:schemeClr val="tx2"/>
                </a:solidFill>
              </a:rPr>
              <a:t> </a:t>
            </a:r>
            <a:r>
              <a:rPr lang="en-GB" sz="1200" dirty="0" err="1">
                <a:solidFill>
                  <a:schemeClr val="tx2"/>
                </a:solidFill>
              </a:rPr>
              <a:t>dolor</a:t>
            </a:r>
            <a:r>
              <a:rPr lang="en-GB" sz="1200" dirty="0">
                <a:solidFill>
                  <a:schemeClr val="tx2"/>
                </a:solidFill>
              </a:rPr>
              <a:t> in </a:t>
            </a:r>
            <a:r>
              <a:rPr lang="en-GB" sz="1200" dirty="0" err="1">
                <a:solidFill>
                  <a:schemeClr val="tx2"/>
                </a:solidFill>
              </a:rPr>
              <a:t>hendrerit</a:t>
            </a:r>
            <a:r>
              <a:rPr lang="en-GB" sz="1200" dirty="0">
                <a:solidFill>
                  <a:schemeClr val="tx2"/>
                </a:solidFill>
              </a:rPr>
              <a:t> in </a:t>
            </a:r>
            <a:r>
              <a:rPr lang="en-GB" sz="1200" dirty="0" err="1">
                <a:solidFill>
                  <a:schemeClr val="tx2"/>
                </a:solidFill>
              </a:rPr>
              <a:t>vulputate</a:t>
            </a:r>
            <a:r>
              <a:rPr lang="en-GB" sz="1200" dirty="0">
                <a:solidFill>
                  <a:schemeClr val="tx2"/>
                </a:solidFill>
              </a:rPr>
              <a:t>.</a:t>
            </a:r>
          </a:p>
          <a:p>
            <a:pPr marL="198000" indent="-198000">
              <a:spcAft>
                <a:spcPts val="600"/>
              </a:spcAft>
              <a:buFont typeface="Wingdings" panose="05000000000000000000" pitchFamily="2" charset="2"/>
              <a:buChar char="§"/>
            </a:pPr>
            <a:r>
              <a:rPr lang="en-GB" sz="1200" dirty="0" err="1">
                <a:solidFill>
                  <a:schemeClr val="tx2"/>
                </a:solidFill>
              </a:rPr>
              <a:t>Consequat</a:t>
            </a:r>
            <a:r>
              <a:rPr lang="en-GB" sz="1200" dirty="0">
                <a:solidFill>
                  <a:schemeClr val="tx2"/>
                </a:solidFill>
              </a:rPr>
              <a:t>, </a:t>
            </a:r>
            <a:r>
              <a:rPr lang="en-GB" sz="1200" dirty="0" err="1">
                <a:solidFill>
                  <a:schemeClr val="accent4">
                    <a:lumMod val="75000"/>
                  </a:schemeClr>
                </a:solidFill>
              </a:rPr>
              <a:t>vel</a:t>
            </a:r>
            <a:r>
              <a:rPr lang="en-GB" sz="1200" dirty="0">
                <a:solidFill>
                  <a:schemeClr val="accent4">
                    <a:lumMod val="75000"/>
                  </a:schemeClr>
                </a:solidFill>
              </a:rPr>
              <a:t> </a:t>
            </a:r>
            <a:r>
              <a:rPr lang="en-GB" sz="1200" dirty="0" err="1">
                <a:solidFill>
                  <a:schemeClr val="accent4">
                    <a:lumMod val="75000"/>
                  </a:schemeClr>
                </a:solidFill>
              </a:rPr>
              <a:t>illum</a:t>
            </a:r>
            <a:r>
              <a:rPr lang="en-GB" sz="1200" dirty="0">
                <a:solidFill>
                  <a:schemeClr val="accent4">
                    <a:lumMod val="75000"/>
                  </a:schemeClr>
                </a:solidFill>
              </a:rPr>
              <a:t> </a:t>
            </a:r>
            <a:r>
              <a:rPr lang="en-GB" sz="1200" dirty="0" err="1">
                <a:solidFill>
                  <a:schemeClr val="accent4">
                    <a:lumMod val="75000"/>
                  </a:schemeClr>
                </a:solidFill>
              </a:rPr>
              <a:t>dolore</a:t>
            </a:r>
            <a:r>
              <a:rPr lang="en-GB" sz="1200" dirty="0">
                <a:solidFill>
                  <a:schemeClr val="accent4">
                    <a:lumMod val="75000"/>
                  </a:schemeClr>
                </a:solidFill>
              </a:rPr>
              <a:t> </a:t>
            </a:r>
            <a:r>
              <a:rPr lang="en-GB" sz="1200" dirty="0" err="1">
                <a:solidFill>
                  <a:schemeClr val="tx2"/>
                </a:solidFill>
              </a:rPr>
              <a:t>eu</a:t>
            </a:r>
            <a:r>
              <a:rPr lang="en-GB" sz="1200" dirty="0">
                <a:solidFill>
                  <a:schemeClr val="tx2"/>
                </a:solidFill>
              </a:rPr>
              <a:t> </a:t>
            </a:r>
            <a:r>
              <a:rPr lang="en-GB" sz="1200" dirty="0" err="1">
                <a:solidFill>
                  <a:schemeClr val="tx2"/>
                </a:solidFill>
              </a:rPr>
              <a:t>feugiat</a:t>
            </a:r>
            <a:r>
              <a:rPr lang="en-GB" sz="1200" dirty="0">
                <a:solidFill>
                  <a:schemeClr val="tx2"/>
                </a:solidFill>
              </a:rPr>
              <a:t> </a:t>
            </a:r>
            <a:r>
              <a:rPr lang="en-GB" sz="1200" dirty="0" err="1">
                <a:solidFill>
                  <a:schemeClr val="tx2"/>
                </a:solidFill>
              </a:rPr>
              <a:t>nulla</a:t>
            </a:r>
            <a:r>
              <a:rPr lang="en-GB" sz="1200" dirty="0">
                <a:solidFill>
                  <a:schemeClr val="tx2"/>
                </a:solidFill>
              </a:rPr>
              <a:t> </a:t>
            </a:r>
            <a:r>
              <a:rPr lang="en-GB" sz="1200" dirty="0" err="1">
                <a:solidFill>
                  <a:schemeClr val="tx2"/>
                </a:solidFill>
              </a:rPr>
              <a:t>facilisis</a:t>
            </a:r>
            <a:r>
              <a:rPr lang="en-GB" sz="1200" dirty="0">
                <a:solidFill>
                  <a:schemeClr val="tx2"/>
                </a:solidFill>
              </a:rPr>
              <a:t>.</a:t>
            </a:r>
          </a:p>
        </p:txBody>
      </p:sp>
      <p:sp>
        <p:nvSpPr>
          <p:cNvPr id="19" name="Rectangle 18"/>
          <p:cNvSpPr/>
          <p:nvPr/>
        </p:nvSpPr>
        <p:spPr>
          <a:xfrm>
            <a:off x="4371183" y="3757976"/>
            <a:ext cx="4466430" cy="72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198000" indent="-198000">
              <a:spcAft>
                <a:spcPts val="600"/>
              </a:spcAft>
              <a:buFont typeface="Wingdings" panose="05000000000000000000" pitchFamily="2" charset="2"/>
              <a:buChar char="§"/>
            </a:pPr>
            <a:r>
              <a:rPr lang="en-GB" sz="1200" dirty="0">
                <a:solidFill>
                  <a:schemeClr val="tx2"/>
                </a:solidFill>
              </a:rPr>
              <a:t>At </a:t>
            </a:r>
            <a:r>
              <a:rPr lang="en-GB" sz="1200" dirty="0" err="1">
                <a:solidFill>
                  <a:schemeClr val="tx2"/>
                </a:solidFill>
              </a:rPr>
              <a:t>vero</a:t>
            </a:r>
            <a:r>
              <a:rPr lang="en-GB" sz="1200" dirty="0">
                <a:solidFill>
                  <a:schemeClr val="tx2"/>
                </a:solidFill>
              </a:rPr>
              <a:t> </a:t>
            </a:r>
            <a:r>
              <a:rPr lang="en-GB" sz="1200" dirty="0" err="1">
                <a:solidFill>
                  <a:schemeClr val="tx2"/>
                </a:solidFill>
              </a:rPr>
              <a:t>eos</a:t>
            </a:r>
            <a:r>
              <a:rPr lang="en-GB" sz="1200" dirty="0">
                <a:solidFill>
                  <a:schemeClr val="tx2"/>
                </a:solidFill>
              </a:rPr>
              <a:t> </a:t>
            </a:r>
            <a:r>
              <a:rPr lang="en-GB" sz="1200" dirty="0">
                <a:solidFill>
                  <a:schemeClr val="bg2"/>
                </a:solidFill>
              </a:rPr>
              <a:t>et </a:t>
            </a:r>
            <a:r>
              <a:rPr lang="en-GB" sz="1200" dirty="0" err="1">
                <a:solidFill>
                  <a:schemeClr val="bg2"/>
                </a:solidFill>
              </a:rPr>
              <a:t>accusam</a:t>
            </a:r>
            <a:r>
              <a:rPr lang="en-GB" sz="1200" dirty="0">
                <a:solidFill>
                  <a:schemeClr val="bg2"/>
                </a:solidFill>
              </a:rPr>
              <a:t> et </a:t>
            </a:r>
            <a:r>
              <a:rPr lang="en-GB" sz="1200" dirty="0" err="1">
                <a:solidFill>
                  <a:schemeClr val="tx2"/>
                </a:solidFill>
              </a:rPr>
              <a:t>justo</a:t>
            </a:r>
            <a:r>
              <a:rPr lang="en-GB" sz="1200" dirty="0">
                <a:solidFill>
                  <a:schemeClr val="tx2"/>
                </a:solidFill>
              </a:rPr>
              <a:t> duo </a:t>
            </a:r>
            <a:r>
              <a:rPr lang="en-GB" sz="1200" dirty="0" err="1">
                <a:solidFill>
                  <a:schemeClr val="tx2"/>
                </a:solidFill>
              </a:rPr>
              <a:t>dolores</a:t>
            </a:r>
            <a:r>
              <a:rPr lang="en-GB" sz="1200" dirty="0">
                <a:solidFill>
                  <a:schemeClr val="tx2"/>
                </a:solidFill>
              </a:rPr>
              <a:t> et </a:t>
            </a:r>
            <a:r>
              <a:rPr lang="en-GB" sz="1200" dirty="0" err="1">
                <a:solidFill>
                  <a:schemeClr val="tx2"/>
                </a:solidFill>
              </a:rPr>
              <a:t>ea</a:t>
            </a:r>
            <a:r>
              <a:rPr lang="en-GB" sz="1200" dirty="0">
                <a:solidFill>
                  <a:schemeClr val="tx2"/>
                </a:solidFill>
              </a:rPr>
              <a:t> </a:t>
            </a:r>
            <a:r>
              <a:rPr lang="en-GB" sz="1200" dirty="0" err="1">
                <a:solidFill>
                  <a:schemeClr val="tx2"/>
                </a:solidFill>
              </a:rPr>
              <a:t>rebum</a:t>
            </a:r>
            <a:r>
              <a:rPr lang="en-GB" sz="1200" dirty="0">
                <a:solidFill>
                  <a:schemeClr val="tx2"/>
                </a:solidFill>
              </a:rPr>
              <a:t>. Stet </a:t>
            </a:r>
            <a:r>
              <a:rPr lang="en-GB" sz="1200" dirty="0" err="1">
                <a:solidFill>
                  <a:schemeClr val="tx2"/>
                </a:solidFill>
              </a:rPr>
              <a:t>clita</a:t>
            </a:r>
            <a:r>
              <a:rPr lang="en-GB" sz="1200" dirty="0">
                <a:solidFill>
                  <a:schemeClr val="tx2"/>
                </a:solidFill>
              </a:rPr>
              <a:t> </a:t>
            </a:r>
            <a:r>
              <a:rPr lang="en-GB" sz="1200" dirty="0" err="1">
                <a:solidFill>
                  <a:schemeClr val="tx2"/>
                </a:solidFill>
              </a:rPr>
              <a:t>kasd</a:t>
            </a:r>
            <a:r>
              <a:rPr lang="en-GB" sz="1200" dirty="0">
                <a:solidFill>
                  <a:schemeClr val="tx2"/>
                </a:solidFill>
              </a:rPr>
              <a:t> </a:t>
            </a:r>
            <a:r>
              <a:rPr lang="en-GB" sz="1200" dirty="0" err="1">
                <a:solidFill>
                  <a:schemeClr val="tx2"/>
                </a:solidFill>
              </a:rPr>
              <a:t>gubergren</a:t>
            </a:r>
            <a:r>
              <a:rPr lang="en-GB" sz="1200" dirty="0">
                <a:solidFill>
                  <a:schemeClr val="tx2"/>
                </a:solidFill>
              </a:rPr>
              <a:t>, no sea </a:t>
            </a:r>
            <a:r>
              <a:rPr lang="en-GB" sz="1200" dirty="0" err="1">
                <a:solidFill>
                  <a:schemeClr val="tx2"/>
                </a:solidFill>
              </a:rPr>
              <a:t>takimata</a:t>
            </a:r>
            <a:r>
              <a:rPr lang="en-GB" sz="1200" dirty="0">
                <a:solidFill>
                  <a:schemeClr val="tx2"/>
                </a:solidFill>
              </a:rPr>
              <a:t> </a:t>
            </a:r>
            <a:r>
              <a:rPr lang="en-GB" sz="1200" dirty="0" err="1">
                <a:solidFill>
                  <a:schemeClr val="tx2"/>
                </a:solidFill>
              </a:rPr>
              <a:t>sanctus</a:t>
            </a:r>
            <a:r>
              <a:rPr lang="en-GB" sz="1200" dirty="0">
                <a:solidFill>
                  <a:schemeClr val="tx2"/>
                </a:solidFill>
              </a:rPr>
              <a:t> est.</a:t>
            </a:r>
          </a:p>
          <a:p>
            <a:pPr marL="198000" indent="-198000">
              <a:spcAft>
                <a:spcPts val="600"/>
              </a:spcAft>
              <a:buFont typeface="Wingdings" panose="05000000000000000000" pitchFamily="2" charset="2"/>
              <a:buChar char="§"/>
            </a:pPr>
            <a:r>
              <a:rPr lang="en-GB" sz="1200" dirty="0">
                <a:solidFill>
                  <a:schemeClr val="tx2"/>
                </a:solidFill>
              </a:rPr>
              <a:t>Lorem ipsum </a:t>
            </a:r>
            <a:r>
              <a:rPr lang="en-GB" sz="1200" dirty="0" err="1">
                <a:solidFill>
                  <a:schemeClr val="tx2"/>
                </a:solidFill>
              </a:rPr>
              <a:t>dolor</a:t>
            </a:r>
            <a:r>
              <a:rPr lang="en-GB" sz="1200" dirty="0">
                <a:solidFill>
                  <a:schemeClr val="tx2"/>
                </a:solidFill>
              </a:rPr>
              <a:t> sit </a:t>
            </a:r>
            <a:r>
              <a:rPr lang="en-GB" sz="1200" dirty="0" err="1">
                <a:solidFill>
                  <a:schemeClr val="tx2"/>
                </a:solidFill>
              </a:rPr>
              <a:t>amet</a:t>
            </a:r>
            <a:r>
              <a:rPr lang="en-GB" sz="1200" dirty="0">
                <a:solidFill>
                  <a:schemeClr val="tx2"/>
                </a:solidFill>
              </a:rPr>
              <a:t>, </a:t>
            </a:r>
            <a:r>
              <a:rPr lang="en-GB" sz="1200" dirty="0" err="1">
                <a:solidFill>
                  <a:schemeClr val="bg2"/>
                </a:solidFill>
              </a:rPr>
              <a:t>consetetur</a:t>
            </a:r>
            <a:r>
              <a:rPr lang="en-GB" sz="1200" dirty="0">
                <a:solidFill>
                  <a:schemeClr val="tx2"/>
                </a:solidFill>
              </a:rPr>
              <a:t>.</a:t>
            </a:r>
          </a:p>
        </p:txBody>
      </p:sp>
      <p:cxnSp>
        <p:nvCxnSpPr>
          <p:cNvPr id="21" name="Elbow Connector 20"/>
          <p:cNvCxnSpPr>
            <a:stCxn id="7" idx="3"/>
            <a:endCxn id="15" idx="1"/>
          </p:cNvCxnSpPr>
          <p:nvPr/>
        </p:nvCxnSpPr>
        <p:spPr>
          <a:xfrm flipV="1">
            <a:off x="2140800" y="1927226"/>
            <a:ext cx="394382" cy="1095375"/>
          </a:xfrm>
          <a:prstGeom prst="bentConnector3">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7" idx="3"/>
            <a:endCxn id="16" idx="1"/>
          </p:cNvCxnSpPr>
          <p:nvPr/>
        </p:nvCxnSpPr>
        <p:spPr>
          <a:xfrm>
            <a:off x="2140800" y="3022601"/>
            <a:ext cx="394382" cy="1095375"/>
          </a:xfrm>
          <a:prstGeom prst="bentConnector3">
            <a:avLst>
              <a:gd name="adj1" fmla="val 50000"/>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a:stCxn id="7" idx="3"/>
            <a:endCxn id="14" idx="1"/>
          </p:cNvCxnSpPr>
          <p:nvPr/>
        </p:nvCxnSpPr>
        <p:spPr>
          <a:xfrm>
            <a:off x="2140800" y="3022601"/>
            <a:ext cx="394382" cy="0"/>
          </a:xfrm>
          <a:prstGeom prst="line">
            <a:avLst/>
          </a:prstGeom>
          <a:ln>
            <a:solidFill>
              <a:schemeClr val="accent4">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535182" y="2474914"/>
            <a:ext cx="630243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535182" y="3570289"/>
            <a:ext cx="6302431"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0538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Accumsan</a:t>
            </a:r>
            <a:r>
              <a:rPr lang="en-GB" dirty="0"/>
              <a:t> et </a:t>
            </a:r>
            <a:r>
              <a:rPr lang="en-GB" dirty="0" err="1"/>
              <a:t>iusto</a:t>
            </a:r>
            <a:r>
              <a:rPr lang="en-GB" dirty="0"/>
              <a:t> </a:t>
            </a:r>
            <a:r>
              <a:rPr lang="en-GB" dirty="0" err="1"/>
              <a:t>odio</a:t>
            </a:r>
            <a:r>
              <a:rPr lang="en-GB" dirty="0"/>
              <a:t> </a:t>
            </a:r>
            <a:r>
              <a:rPr lang="en-GB" dirty="0" err="1"/>
              <a:t>dignissim</a:t>
            </a:r>
            <a:r>
              <a:rPr lang="en-GB" dirty="0"/>
              <a:t> qui </a:t>
            </a:r>
            <a:br>
              <a:rPr lang="en-GB" dirty="0"/>
            </a:br>
            <a:r>
              <a:rPr lang="en-GB" dirty="0" err="1"/>
              <a:t>blandit</a:t>
            </a:r>
            <a:r>
              <a:rPr lang="en-GB" dirty="0"/>
              <a:t> </a:t>
            </a:r>
            <a:r>
              <a:rPr lang="en-GB" dirty="0" err="1"/>
              <a:t>praesent</a:t>
            </a:r>
            <a:endParaRPr lang="en-GB" dirty="0"/>
          </a:p>
        </p:txBody>
      </p:sp>
      <p:sp>
        <p:nvSpPr>
          <p:cNvPr id="3" name="Date Placeholder 2"/>
          <p:cNvSpPr>
            <a:spLocks noGrp="1"/>
          </p:cNvSpPr>
          <p:nvPr>
            <p:ph type="dt" sz="half" idx="10"/>
          </p:nvPr>
        </p:nvSpPr>
        <p:spPr/>
        <p:txBody>
          <a:bodyPr/>
          <a:lstStyle/>
          <a:p>
            <a:fld id="{9052782E-9749-4D23-A7F1-3E093DC84934}"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79</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sp>
        <p:nvSpPr>
          <p:cNvPr id="6" name="Rectangle 17"/>
          <p:cNvSpPr>
            <a:spLocks noChangeArrowheads="1"/>
          </p:cNvSpPr>
          <p:nvPr/>
        </p:nvSpPr>
        <p:spPr bwMode="gray">
          <a:xfrm>
            <a:off x="2104799" y="1601707"/>
            <a:ext cx="1496563" cy="142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lstStyle>
            <a:lvl1pPr algn="l">
              <a:defRPr sz="2400">
                <a:solidFill>
                  <a:schemeClr val="tx1"/>
                </a:solidFill>
                <a:latin typeface="Arial" panose="020B0604020202020204" pitchFamily="34" charset="0"/>
                <a:cs typeface="Arial" panose="020B0604020202020204" pitchFamily="34" charset="0"/>
              </a:defRPr>
            </a:lvl1pPr>
            <a:lvl2pPr marL="285750" indent="-171450" algn="l">
              <a:defRPr sz="2400">
                <a:solidFill>
                  <a:schemeClr val="tx1"/>
                </a:solidFill>
                <a:latin typeface="Arial" panose="020B0604020202020204" pitchFamily="34" charset="0"/>
                <a:cs typeface="Arial" panose="020B0604020202020204" pitchFamily="34" charset="0"/>
              </a:defRPr>
            </a:lvl2pPr>
            <a:lvl3pPr marL="571500" indent="-171450" algn="l">
              <a:defRPr sz="2400">
                <a:solidFill>
                  <a:schemeClr val="tx1"/>
                </a:solidFill>
                <a:latin typeface="Arial" panose="020B0604020202020204" pitchFamily="34" charset="0"/>
                <a:cs typeface="Arial" panose="020B0604020202020204" pitchFamily="34" charset="0"/>
              </a:defRPr>
            </a:lvl3pPr>
            <a:lvl4pPr marL="1543050" indent="-171450" algn="l">
              <a:defRPr sz="2400">
                <a:solidFill>
                  <a:schemeClr val="tx1"/>
                </a:solidFill>
                <a:latin typeface="Arial" panose="020B0604020202020204" pitchFamily="34" charset="0"/>
                <a:cs typeface="Arial" panose="020B0604020202020204" pitchFamily="34" charset="0"/>
              </a:defRPr>
            </a:lvl4pPr>
            <a:lvl5pPr marL="2057400" indent="-228600" algn="l">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110000"/>
              </a:lnSpc>
              <a:spcAft>
                <a:spcPts val="600"/>
              </a:spcAft>
              <a:buClr>
                <a:schemeClr val="tx2"/>
              </a:buClr>
            </a:pPr>
            <a:r>
              <a:rPr lang="en-GB" altLang="ko-KR" sz="1000" dirty="0" err="1" smtClean="0">
                <a:solidFill>
                  <a:schemeClr val="tx2"/>
                </a:solidFill>
              </a:rPr>
              <a:t>Consequat</a:t>
            </a:r>
            <a:r>
              <a:rPr lang="en-GB" altLang="ko-KR" sz="1000" dirty="0" smtClean="0">
                <a:solidFill>
                  <a:schemeClr val="tx2"/>
                </a:solidFill>
              </a:rPr>
              <a:t>, </a:t>
            </a:r>
            <a:r>
              <a:rPr lang="en-GB" altLang="ko-KR" sz="1000" dirty="0" err="1" smtClean="0">
                <a:solidFill>
                  <a:schemeClr val="tx2"/>
                </a:solidFill>
              </a:rPr>
              <a:t>vel</a:t>
            </a:r>
            <a:r>
              <a:rPr lang="en-GB" altLang="ko-KR" sz="1000" dirty="0" smtClean="0">
                <a:solidFill>
                  <a:schemeClr val="tx2"/>
                </a:solidFill>
              </a:rPr>
              <a:t> </a:t>
            </a:r>
            <a:r>
              <a:rPr lang="en-GB" altLang="ko-KR" sz="1000" dirty="0" err="1" smtClean="0">
                <a:solidFill>
                  <a:schemeClr val="tx2"/>
                </a:solidFill>
              </a:rPr>
              <a:t>illum</a:t>
            </a:r>
            <a:r>
              <a:rPr lang="en-GB" altLang="ko-KR" sz="1000" dirty="0" smtClean="0">
                <a:solidFill>
                  <a:schemeClr val="tx2"/>
                </a:solidFill>
              </a:rPr>
              <a:t> </a:t>
            </a:r>
            <a:r>
              <a:rPr lang="en-GB" altLang="ko-KR" sz="1000" dirty="0" err="1" smtClean="0">
                <a:solidFill>
                  <a:schemeClr val="tx2"/>
                </a:solidFill>
              </a:rPr>
              <a:t>dolore</a:t>
            </a:r>
            <a:r>
              <a:rPr lang="en-GB" altLang="ko-KR" sz="1000" dirty="0" smtClean="0">
                <a:solidFill>
                  <a:schemeClr val="tx2"/>
                </a:solidFill>
              </a:rPr>
              <a:t> </a:t>
            </a:r>
            <a:r>
              <a:rPr lang="en-GB" altLang="ko-KR" sz="1000" dirty="0" err="1" smtClean="0">
                <a:solidFill>
                  <a:schemeClr val="tx2"/>
                </a:solidFill>
              </a:rPr>
              <a:t>eu</a:t>
            </a:r>
            <a:r>
              <a:rPr lang="en-GB" altLang="ko-KR" sz="1000" dirty="0" smtClean="0">
                <a:solidFill>
                  <a:schemeClr val="tx2"/>
                </a:solidFill>
              </a:rPr>
              <a:t> </a:t>
            </a:r>
            <a:r>
              <a:rPr lang="en-GB" altLang="ko-KR" sz="1000" dirty="0" err="1" smtClean="0">
                <a:solidFill>
                  <a:schemeClr val="tx2"/>
                </a:solidFill>
              </a:rPr>
              <a:t>feugiat</a:t>
            </a:r>
            <a:r>
              <a:rPr lang="en-GB" altLang="ko-KR" sz="1000" dirty="0" smtClean="0">
                <a:solidFill>
                  <a:schemeClr val="tx2"/>
                </a:solidFill>
              </a:rPr>
              <a:t> </a:t>
            </a:r>
            <a:r>
              <a:rPr lang="en-GB" altLang="ko-KR" sz="1000" dirty="0" err="1" smtClean="0">
                <a:solidFill>
                  <a:schemeClr val="tx2"/>
                </a:solidFill>
              </a:rPr>
              <a:t>nulla</a:t>
            </a:r>
            <a:r>
              <a:rPr lang="en-GB" altLang="ko-KR" sz="1000" dirty="0" smtClean="0">
                <a:solidFill>
                  <a:schemeClr val="tx2"/>
                </a:solidFill>
              </a:rPr>
              <a:t> </a:t>
            </a:r>
            <a:r>
              <a:rPr lang="en-GB" altLang="ko-KR" sz="1000" dirty="0" err="1" smtClean="0">
                <a:solidFill>
                  <a:schemeClr val="tx2"/>
                </a:solidFill>
              </a:rPr>
              <a:t>facilisis</a:t>
            </a:r>
            <a:r>
              <a:rPr lang="en-GB" altLang="ko-KR" sz="1000" dirty="0" smtClean="0">
                <a:solidFill>
                  <a:schemeClr val="tx2"/>
                </a:solidFill>
              </a:rPr>
              <a:t>.</a:t>
            </a:r>
          </a:p>
          <a:p>
            <a:pPr marL="144000" lvl="1" indent="-144000" defTabSz="270000">
              <a:lnSpc>
                <a:spcPct val="110000"/>
              </a:lnSpc>
              <a:spcAft>
                <a:spcPts val="600"/>
              </a:spcAft>
              <a:buClr>
                <a:schemeClr val="tx2"/>
              </a:buClr>
              <a:buFont typeface="Wingdings" pitchFamily="2" charset="2"/>
              <a:buChar char="§"/>
            </a:pPr>
            <a:r>
              <a:rPr lang="en-GB" altLang="ko-KR" sz="1000" dirty="0" err="1" smtClean="0">
                <a:solidFill>
                  <a:schemeClr val="accent1"/>
                </a:solidFill>
                <a:latin typeface="+mn-lt"/>
                <a:cs typeface="+mn-cs"/>
              </a:rPr>
              <a:t>Dolor</a:t>
            </a:r>
            <a:r>
              <a:rPr lang="en-GB" altLang="ko-KR" sz="1000" dirty="0" smtClean="0">
                <a:solidFill>
                  <a:schemeClr val="accent1"/>
                </a:solidFill>
                <a:latin typeface="+mn-lt"/>
                <a:cs typeface="+mn-cs"/>
              </a:rPr>
              <a:t> in </a:t>
            </a:r>
            <a:r>
              <a:rPr lang="en-GB" altLang="ko-KR" sz="1000" dirty="0" err="1" smtClean="0">
                <a:solidFill>
                  <a:schemeClr val="accent1"/>
                </a:solidFill>
                <a:latin typeface="+mn-lt"/>
                <a:cs typeface="+mn-cs"/>
              </a:rPr>
              <a:t>hendrerit</a:t>
            </a:r>
            <a:r>
              <a:rPr lang="en-GB" altLang="ko-KR" sz="1000" dirty="0" smtClean="0">
                <a:solidFill>
                  <a:schemeClr val="accent1"/>
                </a:solidFill>
                <a:latin typeface="+mn-lt"/>
                <a:cs typeface="+mn-cs"/>
              </a:rPr>
              <a:t> </a:t>
            </a:r>
            <a:r>
              <a:rPr lang="en-GB" altLang="ko-KR" sz="1000" dirty="0" smtClean="0">
                <a:solidFill>
                  <a:schemeClr val="tx2"/>
                </a:solidFill>
                <a:latin typeface="+mn-lt"/>
                <a:cs typeface="+mn-cs"/>
              </a:rPr>
              <a:t>in </a:t>
            </a:r>
            <a:r>
              <a:rPr lang="en-GB" altLang="ko-KR" sz="1000" dirty="0" err="1" smtClean="0">
                <a:solidFill>
                  <a:schemeClr val="tx2"/>
                </a:solidFill>
                <a:latin typeface="+mn-lt"/>
                <a:cs typeface="+mn-cs"/>
              </a:rPr>
              <a:t>vulputate</a:t>
            </a:r>
            <a:r>
              <a:rPr lang="en-GB" altLang="ko-KR" sz="1000" dirty="0" smtClean="0">
                <a:solidFill>
                  <a:schemeClr val="tx2"/>
                </a:solidFill>
                <a:latin typeface="+mn-lt"/>
                <a:cs typeface="+mn-cs"/>
              </a:rPr>
              <a:t> </a:t>
            </a:r>
            <a:r>
              <a:rPr lang="en-GB" altLang="ko-KR" sz="1000" dirty="0" err="1" smtClean="0">
                <a:solidFill>
                  <a:schemeClr val="tx2"/>
                </a:solidFill>
                <a:latin typeface="+mn-lt"/>
                <a:cs typeface="+mn-cs"/>
              </a:rPr>
              <a:t>velit</a:t>
            </a:r>
            <a:r>
              <a:rPr lang="en-GB" altLang="ko-KR" sz="1000" dirty="0" smtClean="0">
                <a:solidFill>
                  <a:schemeClr val="tx2"/>
                </a:solidFill>
                <a:latin typeface="+mn-lt"/>
                <a:cs typeface="+mn-cs"/>
              </a:rPr>
              <a:t> </a:t>
            </a:r>
            <a:r>
              <a:rPr lang="en-GB" altLang="ko-KR" sz="1000" dirty="0" err="1" smtClean="0">
                <a:solidFill>
                  <a:schemeClr val="tx2"/>
                </a:solidFill>
                <a:latin typeface="+mn-lt"/>
                <a:cs typeface="+mn-cs"/>
              </a:rPr>
              <a:t>esse</a:t>
            </a:r>
            <a:r>
              <a:rPr lang="en-GB" altLang="ko-KR" sz="1000" dirty="0" smtClean="0">
                <a:solidFill>
                  <a:schemeClr val="tx2"/>
                </a:solidFill>
                <a:latin typeface="+mn-lt"/>
                <a:cs typeface="+mn-cs"/>
              </a:rPr>
              <a:t> </a:t>
            </a:r>
            <a:r>
              <a:rPr lang="en-GB" altLang="ko-KR" sz="1000" dirty="0" err="1" smtClean="0">
                <a:solidFill>
                  <a:schemeClr val="tx2"/>
                </a:solidFill>
                <a:latin typeface="+mn-lt"/>
                <a:cs typeface="+mn-cs"/>
              </a:rPr>
              <a:t>molestie</a:t>
            </a:r>
            <a:r>
              <a:rPr lang="en-GB" altLang="ko-KR" sz="1000" dirty="0" smtClean="0">
                <a:solidFill>
                  <a:schemeClr val="tx2"/>
                </a:solidFill>
                <a:latin typeface="+mn-lt"/>
                <a:cs typeface="+mn-cs"/>
              </a:rPr>
              <a:t> Text</a:t>
            </a:r>
          </a:p>
          <a:p>
            <a:pPr marL="162000" lvl="1" indent="-162000" defTabSz="270000">
              <a:lnSpc>
                <a:spcPct val="110000"/>
              </a:lnSpc>
              <a:spcAft>
                <a:spcPts val="600"/>
              </a:spcAft>
              <a:buClr>
                <a:schemeClr val="tx2"/>
              </a:buClr>
              <a:buFont typeface="Wingdings" pitchFamily="2" charset="2"/>
              <a:buChar char="§"/>
            </a:pPr>
            <a:endParaRPr lang="en-GB" altLang="ko-KR" sz="1000" dirty="0">
              <a:solidFill>
                <a:schemeClr val="tx2"/>
              </a:solidFill>
              <a:latin typeface="+mn-lt"/>
              <a:cs typeface="+mn-cs"/>
            </a:endParaRPr>
          </a:p>
        </p:txBody>
      </p:sp>
      <p:sp>
        <p:nvSpPr>
          <p:cNvPr id="7" name="Rectangle 18"/>
          <p:cNvSpPr>
            <a:spLocks noChangeArrowheads="1"/>
          </p:cNvSpPr>
          <p:nvPr/>
        </p:nvSpPr>
        <p:spPr bwMode="gray">
          <a:xfrm>
            <a:off x="3785199" y="1601707"/>
            <a:ext cx="1496563" cy="142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lstStyle/>
          <a:p>
            <a:pPr>
              <a:lnSpc>
                <a:spcPct val="110000"/>
              </a:lnSpc>
              <a:spcAft>
                <a:spcPts val="600"/>
              </a:spcAft>
              <a:buClr>
                <a:schemeClr val="tx2"/>
              </a:buClr>
            </a:pPr>
            <a:r>
              <a:rPr lang="en-GB" altLang="ko-KR" sz="1000" dirty="0" smtClean="0">
                <a:solidFill>
                  <a:schemeClr val="tx2"/>
                </a:solidFill>
              </a:rPr>
              <a:t>Lorem ipsum </a:t>
            </a:r>
            <a:r>
              <a:rPr lang="en-GB" altLang="ko-KR" sz="1000" dirty="0" err="1" smtClean="0">
                <a:solidFill>
                  <a:schemeClr val="tx2"/>
                </a:solidFill>
              </a:rPr>
              <a:t>dolor</a:t>
            </a:r>
            <a:r>
              <a:rPr lang="en-GB" altLang="ko-KR" sz="1000" dirty="0" smtClean="0">
                <a:solidFill>
                  <a:schemeClr val="tx2"/>
                </a:solidFill>
              </a:rPr>
              <a:t> sit </a:t>
            </a:r>
            <a:r>
              <a:rPr lang="en-GB" altLang="ko-KR" sz="1000" dirty="0" err="1" smtClean="0">
                <a:solidFill>
                  <a:schemeClr val="tx2"/>
                </a:solidFill>
              </a:rPr>
              <a:t>amet</a:t>
            </a:r>
            <a:r>
              <a:rPr lang="en-GB" altLang="ko-KR" sz="1000" dirty="0" smtClean="0">
                <a:solidFill>
                  <a:schemeClr val="tx2"/>
                </a:solidFill>
              </a:rPr>
              <a:t>, </a:t>
            </a:r>
            <a:r>
              <a:rPr lang="en-GB" altLang="ko-KR" sz="1000" dirty="0" err="1" smtClean="0">
                <a:solidFill>
                  <a:schemeClr val="tx2"/>
                </a:solidFill>
              </a:rPr>
              <a:t>consetetur</a:t>
            </a:r>
            <a:endParaRPr lang="en-GB" altLang="ko-KR" sz="1000" dirty="0" smtClean="0">
              <a:solidFill>
                <a:schemeClr val="tx2"/>
              </a:solidFill>
            </a:endParaRPr>
          </a:p>
          <a:p>
            <a:pPr marL="144000" lvl="1" indent="-144000" defTabSz="270000">
              <a:lnSpc>
                <a:spcPct val="110000"/>
              </a:lnSpc>
              <a:spcAft>
                <a:spcPts val="600"/>
              </a:spcAft>
              <a:buClr>
                <a:schemeClr val="tx2"/>
              </a:buClr>
              <a:buFont typeface="Wingdings" pitchFamily="2" charset="2"/>
              <a:buChar char="§"/>
            </a:pPr>
            <a:r>
              <a:rPr lang="en-GB" altLang="ko-KR" sz="1000" dirty="0" smtClean="0">
                <a:solidFill>
                  <a:schemeClr val="tx2"/>
                </a:solidFill>
              </a:rPr>
              <a:t>At </a:t>
            </a:r>
            <a:r>
              <a:rPr lang="en-GB" altLang="ko-KR" sz="1000" dirty="0" err="1" smtClean="0">
                <a:solidFill>
                  <a:schemeClr val="tx2"/>
                </a:solidFill>
              </a:rPr>
              <a:t>vero</a:t>
            </a:r>
            <a:r>
              <a:rPr lang="en-GB" altLang="ko-KR" sz="1000" dirty="0" smtClean="0">
                <a:solidFill>
                  <a:schemeClr val="tx2"/>
                </a:solidFill>
              </a:rPr>
              <a:t> </a:t>
            </a:r>
            <a:r>
              <a:rPr lang="en-GB" altLang="ko-KR" sz="1000" dirty="0" err="1" smtClean="0">
                <a:solidFill>
                  <a:schemeClr val="tx2"/>
                </a:solidFill>
              </a:rPr>
              <a:t>eos</a:t>
            </a:r>
            <a:r>
              <a:rPr lang="en-GB" altLang="ko-KR" sz="1000" dirty="0" smtClean="0">
                <a:solidFill>
                  <a:schemeClr val="tx2"/>
                </a:solidFill>
              </a:rPr>
              <a:t> et </a:t>
            </a:r>
            <a:r>
              <a:rPr lang="en-GB" altLang="ko-KR" sz="1000" dirty="0" err="1" smtClean="0">
                <a:solidFill>
                  <a:schemeClr val="tx2"/>
                </a:solidFill>
              </a:rPr>
              <a:t>accusam</a:t>
            </a:r>
            <a:r>
              <a:rPr lang="en-GB" altLang="ko-KR" sz="1000" dirty="0" smtClean="0">
                <a:solidFill>
                  <a:schemeClr val="tx2"/>
                </a:solidFill>
              </a:rPr>
              <a:t> et </a:t>
            </a:r>
            <a:r>
              <a:rPr lang="en-GB" altLang="ko-KR" sz="1000" dirty="0" err="1" smtClean="0">
                <a:solidFill>
                  <a:schemeClr val="tx2"/>
                </a:solidFill>
              </a:rPr>
              <a:t>justo</a:t>
            </a:r>
            <a:r>
              <a:rPr lang="en-GB" altLang="ko-KR" sz="1000" dirty="0" smtClean="0">
                <a:solidFill>
                  <a:schemeClr val="tx2"/>
                </a:solidFill>
              </a:rPr>
              <a:t> duo </a:t>
            </a:r>
            <a:r>
              <a:rPr lang="en-GB" altLang="ko-KR" sz="1000" dirty="0" err="1" smtClean="0">
                <a:solidFill>
                  <a:schemeClr val="tx2"/>
                </a:solidFill>
              </a:rPr>
              <a:t>dolores</a:t>
            </a:r>
            <a:r>
              <a:rPr lang="en-GB" altLang="ko-KR" sz="1000" dirty="0" smtClean="0">
                <a:solidFill>
                  <a:schemeClr val="tx2"/>
                </a:solidFill>
              </a:rPr>
              <a:t> et </a:t>
            </a:r>
            <a:r>
              <a:rPr lang="en-GB" altLang="ko-KR" sz="1000" dirty="0" err="1" smtClean="0">
                <a:solidFill>
                  <a:schemeClr val="tx2"/>
                </a:solidFill>
              </a:rPr>
              <a:t>ea</a:t>
            </a:r>
            <a:r>
              <a:rPr lang="en-GB" altLang="ko-KR" sz="1000" dirty="0" smtClean="0">
                <a:solidFill>
                  <a:schemeClr val="tx2"/>
                </a:solidFill>
              </a:rPr>
              <a:t> </a:t>
            </a:r>
            <a:r>
              <a:rPr lang="en-GB" altLang="ko-KR" sz="1000" dirty="0" err="1" smtClean="0">
                <a:solidFill>
                  <a:schemeClr val="tx2"/>
                </a:solidFill>
              </a:rPr>
              <a:t>rebum</a:t>
            </a:r>
            <a:r>
              <a:rPr lang="en-GB" altLang="ko-KR" sz="1000" dirty="0" smtClean="0">
                <a:solidFill>
                  <a:schemeClr val="tx2"/>
                </a:solidFill>
              </a:rPr>
              <a:t>. Stet </a:t>
            </a:r>
            <a:r>
              <a:rPr lang="en-GB" altLang="ko-KR" sz="1000" dirty="0" err="1" smtClean="0">
                <a:solidFill>
                  <a:schemeClr val="tx2"/>
                </a:solidFill>
              </a:rPr>
              <a:t>clita</a:t>
            </a:r>
            <a:r>
              <a:rPr lang="en-GB" altLang="ko-KR" sz="1000" dirty="0" smtClean="0">
                <a:solidFill>
                  <a:schemeClr val="tx2"/>
                </a:solidFill>
              </a:rPr>
              <a:t> </a:t>
            </a:r>
            <a:r>
              <a:rPr lang="en-GB" altLang="ko-KR" sz="1000" dirty="0" err="1" smtClean="0">
                <a:solidFill>
                  <a:schemeClr val="tx2"/>
                </a:solidFill>
              </a:rPr>
              <a:t>kasd</a:t>
            </a:r>
            <a:r>
              <a:rPr lang="en-GB" altLang="ko-KR" sz="1000" dirty="0" smtClean="0">
                <a:solidFill>
                  <a:schemeClr val="tx2"/>
                </a:solidFill>
              </a:rPr>
              <a:t> </a:t>
            </a:r>
            <a:r>
              <a:rPr lang="en-GB" altLang="ko-KR" sz="1000" dirty="0" err="1" smtClean="0">
                <a:solidFill>
                  <a:schemeClr val="tx2"/>
                </a:solidFill>
              </a:rPr>
              <a:t>gubergren</a:t>
            </a:r>
            <a:r>
              <a:rPr lang="en-GB" altLang="ko-KR" sz="1000" dirty="0" smtClean="0">
                <a:solidFill>
                  <a:schemeClr val="tx2"/>
                </a:solidFill>
              </a:rPr>
              <a:t>, no sea </a:t>
            </a:r>
            <a:r>
              <a:rPr lang="en-GB" altLang="ko-KR" sz="1000" dirty="0" err="1" smtClean="0">
                <a:solidFill>
                  <a:schemeClr val="tx2"/>
                </a:solidFill>
              </a:rPr>
              <a:t>takimata</a:t>
            </a:r>
            <a:r>
              <a:rPr lang="en-GB" altLang="ko-KR" sz="1000" dirty="0" smtClean="0">
                <a:solidFill>
                  <a:schemeClr val="tx2"/>
                </a:solidFill>
              </a:rPr>
              <a:t> </a:t>
            </a:r>
            <a:r>
              <a:rPr lang="en-GB" altLang="ko-KR" sz="1000" dirty="0" err="1" smtClean="0">
                <a:solidFill>
                  <a:schemeClr val="tx2"/>
                </a:solidFill>
              </a:rPr>
              <a:t>sanctus</a:t>
            </a:r>
            <a:r>
              <a:rPr lang="en-GB" altLang="ko-KR" sz="1000" dirty="0" smtClean="0">
                <a:solidFill>
                  <a:schemeClr val="tx2"/>
                </a:solidFill>
              </a:rPr>
              <a:t> </a:t>
            </a:r>
            <a:r>
              <a:rPr lang="en-GB" altLang="ko-KR" sz="1000" dirty="0" err="1" smtClean="0">
                <a:solidFill>
                  <a:schemeClr val="tx2"/>
                </a:solidFill>
              </a:rPr>
              <a:t>est</a:t>
            </a:r>
            <a:endParaRPr lang="en-GB" altLang="ko-KR" sz="1000" dirty="0">
              <a:solidFill>
                <a:schemeClr val="tx2"/>
              </a:solidFill>
            </a:endParaRPr>
          </a:p>
        </p:txBody>
      </p:sp>
      <p:sp>
        <p:nvSpPr>
          <p:cNvPr id="8" name="Rectangle 18"/>
          <p:cNvSpPr>
            <a:spLocks noChangeArrowheads="1"/>
          </p:cNvSpPr>
          <p:nvPr/>
        </p:nvSpPr>
        <p:spPr bwMode="gray">
          <a:xfrm>
            <a:off x="7146000" y="1601707"/>
            <a:ext cx="1496563" cy="142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lstStyle/>
          <a:p>
            <a:pPr lvl="0" defTabSz="270000">
              <a:lnSpc>
                <a:spcPct val="110000"/>
              </a:lnSpc>
              <a:spcAft>
                <a:spcPts val="600"/>
              </a:spcAft>
            </a:pPr>
            <a:r>
              <a:rPr lang="en-GB" sz="1000" dirty="0" err="1" smtClean="0">
                <a:solidFill>
                  <a:schemeClr val="tx2"/>
                </a:solidFill>
              </a:rPr>
              <a:t>Sed</a:t>
            </a:r>
            <a:r>
              <a:rPr lang="en-GB" sz="1000" dirty="0" smtClean="0">
                <a:solidFill>
                  <a:schemeClr val="tx2"/>
                </a:solidFill>
              </a:rPr>
              <a:t> </a:t>
            </a:r>
            <a:r>
              <a:rPr lang="en-GB" sz="1000" dirty="0" err="1" smtClean="0">
                <a:solidFill>
                  <a:schemeClr val="tx2"/>
                </a:solidFill>
              </a:rPr>
              <a:t>diam</a:t>
            </a:r>
            <a:r>
              <a:rPr lang="en-GB" sz="1000" dirty="0" smtClean="0">
                <a:solidFill>
                  <a:schemeClr val="tx2"/>
                </a:solidFill>
              </a:rPr>
              <a:t> </a:t>
            </a:r>
            <a:r>
              <a:rPr lang="en-GB" sz="1000" dirty="0" err="1" smtClean="0">
                <a:solidFill>
                  <a:schemeClr val="tx2"/>
                </a:solidFill>
              </a:rPr>
              <a:t>nonummy</a:t>
            </a:r>
            <a:r>
              <a:rPr lang="en-GB" sz="1000" dirty="0" smtClean="0">
                <a:solidFill>
                  <a:schemeClr val="tx2"/>
                </a:solidFill>
              </a:rPr>
              <a:t> </a:t>
            </a:r>
            <a:r>
              <a:rPr lang="en-GB" sz="1000" dirty="0" err="1" smtClean="0">
                <a:solidFill>
                  <a:schemeClr val="tx2"/>
                </a:solidFill>
              </a:rPr>
              <a:t>eos</a:t>
            </a:r>
            <a:r>
              <a:rPr lang="en-GB" sz="1000" dirty="0" smtClean="0">
                <a:solidFill>
                  <a:schemeClr val="tx2"/>
                </a:solidFill>
              </a:rPr>
              <a:t> et </a:t>
            </a:r>
            <a:r>
              <a:rPr lang="en-GB" sz="1000" dirty="0" err="1" smtClean="0">
                <a:solidFill>
                  <a:schemeClr val="tx2"/>
                </a:solidFill>
              </a:rPr>
              <a:t>accusam</a:t>
            </a:r>
            <a:r>
              <a:rPr lang="en-GB" sz="1000" dirty="0" smtClean="0">
                <a:solidFill>
                  <a:schemeClr val="tx2"/>
                </a:solidFill>
              </a:rPr>
              <a:t> et </a:t>
            </a:r>
            <a:r>
              <a:rPr lang="en-GB" sz="1000" dirty="0" err="1" smtClean="0">
                <a:solidFill>
                  <a:schemeClr val="tx2"/>
                </a:solidFill>
              </a:rPr>
              <a:t>justo</a:t>
            </a:r>
            <a:r>
              <a:rPr lang="en-GB" sz="1000" dirty="0" smtClean="0">
                <a:solidFill>
                  <a:schemeClr val="tx2"/>
                </a:solidFill>
              </a:rPr>
              <a:t> duo </a:t>
            </a:r>
            <a:r>
              <a:rPr lang="en-GB" sz="1000" dirty="0" err="1" smtClean="0">
                <a:solidFill>
                  <a:schemeClr val="tx2"/>
                </a:solidFill>
              </a:rPr>
              <a:t>dolores</a:t>
            </a:r>
            <a:r>
              <a:rPr lang="en-GB" sz="1000" dirty="0" smtClean="0">
                <a:solidFill>
                  <a:schemeClr val="tx2"/>
                </a:solidFill>
              </a:rPr>
              <a:t> </a:t>
            </a:r>
            <a:r>
              <a:rPr lang="en-GB" sz="1000" dirty="0" err="1" smtClean="0">
                <a:solidFill>
                  <a:schemeClr val="tx2"/>
                </a:solidFill>
              </a:rPr>
              <a:t>clita</a:t>
            </a:r>
            <a:r>
              <a:rPr lang="en-GB" sz="1000" dirty="0" smtClean="0">
                <a:solidFill>
                  <a:schemeClr val="tx2"/>
                </a:solidFill>
              </a:rPr>
              <a:t> </a:t>
            </a:r>
            <a:r>
              <a:rPr lang="en-GB" sz="1000" dirty="0" err="1" smtClean="0">
                <a:solidFill>
                  <a:schemeClr val="tx2"/>
                </a:solidFill>
              </a:rPr>
              <a:t>kasd</a:t>
            </a:r>
            <a:r>
              <a:rPr lang="en-GB" sz="1000" dirty="0" smtClean="0">
                <a:solidFill>
                  <a:schemeClr val="tx2"/>
                </a:solidFill>
              </a:rPr>
              <a:t> </a:t>
            </a:r>
            <a:r>
              <a:rPr lang="en-GB" sz="1000" dirty="0" err="1" smtClean="0">
                <a:solidFill>
                  <a:schemeClr val="tx2"/>
                </a:solidFill>
              </a:rPr>
              <a:t>gubergren</a:t>
            </a:r>
            <a:r>
              <a:rPr lang="en-GB" sz="1000" dirty="0" smtClean="0">
                <a:solidFill>
                  <a:schemeClr val="tx2"/>
                </a:solidFill>
              </a:rPr>
              <a:t>.</a:t>
            </a:r>
          </a:p>
          <a:p>
            <a:pPr marL="144000" lvl="1" indent="-144000" defTabSz="270000">
              <a:lnSpc>
                <a:spcPct val="110000"/>
              </a:lnSpc>
              <a:spcAft>
                <a:spcPts val="600"/>
              </a:spcAft>
              <a:buClr>
                <a:schemeClr val="tx2"/>
              </a:buClr>
              <a:buFont typeface="Wingdings" pitchFamily="2" charset="2"/>
              <a:buChar char="§"/>
            </a:pPr>
            <a:r>
              <a:rPr lang="en-GB" altLang="ko-KR" sz="1000" dirty="0" err="1" smtClean="0">
                <a:solidFill>
                  <a:schemeClr val="tx2"/>
                </a:solidFill>
              </a:rPr>
              <a:t>Ut</a:t>
            </a:r>
            <a:r>
              <a:rPr lang="en-GB" altLang="ko-KR" sz="1000" dirty="0" smtClean="0">
                <a:solidFill>
                  <a:schemeClr val="tx2"/>
                </a:solidFill>
              </a:rPr>
              <a:t> </a:t>
            </a:r>
            <a:r>
              <a:rPr lang="en-GB" altLang="ko-KR" sz="1000" dirty="0" err="1" smtClean="0">
                <a:solidFill>
                  <a:schemeClr val="tx2"/>
                </a:solidFill>
              </a:rPr>
              <a:t>wisi</a:t>
            </a:r>
            <a:r>
              <a:rPr lang="en-GB" altLang="ko-KR" sz="1000" dirty="0" smtClean="0">
                <a:solidFill>
                  <a:schemeClr val="tx2"/>
                </a:solidFill>
              </a:rPr>
              <a:t> </a:t>
            </a:r>
            <a:r>
              <a:rPr lang="en-GB" altLang="ko-KR" sz="1000" dirty="0" err="1" smtClean="0">
                <a:solidFill>
                  <a:schemeClr val="tx2"/>
                </a:solidFill>
              </a:rPr>
              <a:t>enim</a:t>
            </a:r>
            <a:r>
              <a:rPr lang="en-GB" altLang="ko-KR" sz="1000" dirty="0" smtClean="0">
                <a:solidFill>
                  <a:schemeClr val="tx2"/>
                </a:solidFill>
              </a:rPr>
              <a:t> ad minim </a:t>
            </a:r>
            <a:r>
              <a:rPr lang="en-GB" altLang="ko-KR" sz="1000" dirty="0" err="1" smtClean="0">
                <a:solidFill>
                  <a:schemeClr val="tx2"/>
                </a:solidFill>
              </a:rPr>
              <a:t>veniam</a:t>
            </a:r>
            <a:r>
              <a:rPr lang="en-GB" altLang="ko-KR" sz="1000" dirty="0" smtClean="0">
                <a:solidFill>
                  <a:schemeClr val="tx2"/>
                </a:solidFill>
              </a:rPr>
              <a:t>, </a:t>
            </a:r>
            <a:r>
              <a:rPr lang="en-GB" altLang="ko-KR" sz="1000" dirty="0" err="1" smtClean="0">
                <a:solidFill>
                  <a:schemeClr val="tx2"/>
                </a:solidFill>
              </a:rPr>
              <a:t>quis</a:t>
            </a:r>
            <a:r>
              <a:rPr lang="en-GB" altLang="ko-KR" sz="1000" dirty="0" smtClean="0">
                <a:solidFill>
                  <a:schemeClr val="tx2"/>
                </a:solidFill>
              </a:rPr>
              <a:t> </a:t>
            </a:r>
            <a:r>
              <a:rPr lang="en-GB" altLang="ko-KR" sz="1000" dirty="0" err="1" smtClean="0">
                <a:solidFill>
                  <a:schemeClr val="tx2"/>
                </a:solidFill>
              </a:rPr>
              <a:t>nostrud</a:t>
            </a:r>
            <a:r>
              <a:rPr lang="en-GB" altLang="ko-KR" sz="1000" dirty="0" smtClean="0">
                <a:solidFill>
                  <a:schemeClr val="tx2"/>
                </a:solidFill>
              </a:rPr>
              <a:t> </a:t>
            </a:r>
            <a:r>
              <a:rPr lang="en-GB" altLang="ko-KR" sz="1000" dirty="0" smtClean="0">
                <a:solidFill>
                  <a:schemeClr val="accent1"/>
                </a:solidFill>
              </a:rPr>
              <a:t>exercitation </a:t>
            </a:r>
            <a:r>
              <a:rPr lang="en-GB" altLang="ko-KR" sz="1000" dirty="0" err="1" smtClean="0">
                <a:solidFill>
                  <a:schemeClr val="accent1"/>
                </a:solidFill>
              </a:rPr>
              <a:t>ullamcorper</a:t>
            </a:r>
            <a:r>
              <a:rPr lang="en-GB" altLang="ko-KR" sz="1000" dirty="0" smtClean="0">
                <a:solidFill>
                  <a:schemeClr val="tx2"/>
                </a:solidFill>
              </a:rPr>
              <a:t>.</a:t>
            </a:r>
            <a:endParaRPr lang="en-GB" altLang="ko-KR" sz="1000" dirty="0">
              <a:solidFill>
                <a:schemeClr val="tx2"/>
              </a:solidFill>
            </a:endParaRPr>
          </a:p>
        </p:txBody>
      </p:sp>
      <p:sp>
        <p:nvSpPr>
          <p:cNvPr id="9" name="Freihandform 13"/>
          <p:cNvSpPr/>
          <p:nvPr/>
        </p:nvSpPr>
        <p:spPr>
          <a:xfrm>
            <a:off x="2104799" y="1208088"/>
            <a:ext cx="1681619" cy="396000"/>
          </a:xfrm>
          <a:custGeom>
            <a:avLst/>
            <a:gdLst>
              <a:gd name="connsiteX0" fmla="*/ 0 w 1681619"/>
              <a:gd name="connsiteY0" fmla="*/ 0 h 396000"/>
              <a:gd name="connsiteX1" fmla="*/ 1483619 w 1681619"/>
              <a:gd name="connsiteY1" fmla="*/ 0 h 396000"/>
              <a:gd name="connsiteX2" fmla="*/ 1681619 w 1681619"/>
              <a:gd name="connsiteY2" fmla="*/ 198000 h 396000"/>
              <a:gd name="connsiteX3" fmla="*/ 1483619 w 1681619"/>
              <a:gd name="connsiteY3" fmla="*/ 396000 h 396000"/>
              <a:gd name="connsiteX4" fmla="*/ 0 w 1681619"/>
              <a:gd name="connsiteY4" fmla="*/ 396000 h 396000"/>
              <a:gd name="connsiteX5" fmla="*/ 0 w 1681619"/>
              <a:gd name="connsiteY5"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81619" h="396000">
                <a:moveTo>
                  <a:pt x="0" y="0"/>
                </a:moveTo>
                <a:lnTo>
                  <a:pt x="1483619" y="0"/>
                </a:lnTo>
                <a:lnTo>
                  <a:pt x="1681619" y="198000"/>
                </a:lnTo>
                <a:lnTo>
                  <a:pt x="1483619" y="396000"/>
                </a:lnTo>
                <a:lnTo>
                  <a:pt x="0" y="396000"/>
                </a:lnTo>
                <a:lnTo>
                  <a:pt x="0" y="0"/>
                </a:lnTo>
                <a:close/>
              </a:path>
            </a:pathLst>
          </a:custGeom>
          <a:ln>
            <a:solidFill>
              <a:srgbClr val="F2F2F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0000" tIns="0" rIns="99000" bIns="0" numCol="1" spcCol="1270" anchor="ctr" anchorCtr="0">
            <a:noAutofit/>
          </a:bodyPr>
          <a:lstStyle/>
          <a:p>
            <a:pPr lvl="0" algn="l" defTabSz="711200">
              <a:lnSpc>
                <a:spcPct val="90000"/>
              </a:lnSpc>
              <a:spcBef>
                <a:spcPct val="0"/>
              </a:spcBef>
              <a:spcAft>
                <a:spcPct val="35000"/>
              </a:spcAft>
            </a:pPr>
            <a:r>
              <a:rPr lang="en-GB" sz="1200" kern="1200" dirty="0" err="1" smtClean="0"/>
              <a:t>Aliquam</a:t>
            </a:r>
            <a:endParaRPr lang="en-GB" sz="1200" kern="1200" dirty="0"/>
          </a:p>
        </p:txBody>
      </p:sp>
      <p:sp>
        <p:nvSpPr>
          <p:cNvPr id="10" name="Freihandform 14"/>
          <p:cNvSpPr/>
          <p:nvPr/>
        </p:nvSpPr>
        <p:spPr>
          <a:xfrm>
            <a:off x="3794696" y="1208088"/>
            <a:ext cx="1681619" cy="396000"/>
          </a:xfrm>
          <a:custGeom>
            <a:avLst/>
            <a:gdLst>
              <a:gd name="connsiteX0" fmla="*/ 0 w 1681619"/>
              <a:gd name="connsiteY0" fmla="*/ 0 h 396000"/>
              <a:gd name="connsiteX1" fmla="*/ 1483619 w 1681619"/>
              <a:gd name="connsiteY1" fmla="*/ 0 h 396000"/>
              <a:gd name="connsiteX2" fmla="*/ 1681619 w 1681619"/>
              <a:gd name="connsiteY2" fmla="*/ 198000 h 396000"/>
              <a:gd name="connsiteX3" fmla="*/ 1483619 w 1681619"/>
              <a:gd name="connsiteY3" fmla="*/ 396000 h 396000"/>
              <a:gd name="connsiteX4" fmla="*/ 0 w 1681619"/>
              <a:gd name="connsiteY4" fmla="*/ 396000 h 396000"/>
              <a:gd name="connsiteX5" fmla="*/ 198000 w 1681619"/>
              <a:gd name="connsiteY5" fmla="*/ 198000 h 396000"/>
              <a:gd name="connsiteX6" fmla="*/ 0 w 1681619"/>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619" h="396000">
                <a:moveTo>
                  <a:pt x="0" y="0"/>
                </a:moveTo>
                <a:lnTo>
                  <a:pt x="1483619" y="0"/>
                </a:lnTo>
                <a:lnTo>
                  <a:pt x="1681619" y="198000"/>
                </a:lnTo>
                <a:lnTo>
                  <a:pt x="1483619" y="396000"/>
                </a:lnTo>
                <a:lnTo>
                  <a:pt x="0" y="396000"/>
                </a:lnTo>
                <a:lnTo>
                  <a:pt x="198000" y="198000"/>
                </a:lnTo>
                <a:lnTo>
                  <a:pt x="0" y="0"/>
                </a:lnTo>
                <a:close/>
              </a:path>
            </a:pathLst>
          </a:custGeom>
          <a:ln>
            <a:solidFill>
              <a:srgbClr val="F2F2F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000" tIns="0" rIns="72000" bIns="0" numCol="1" spcCol="1270" anchor="ctr" anchorCtr="0">
            <a:noAutofit/>
          </a:bodyPr>
          <a:lstStyle/>
          <a:p>
            <a:pPr lvl="0" algn="l" defTabSz="711200">
              <a:lnSpc>
                <a:spcPct val="90000"/>
              </a:lnSpc>
              <a:spcBef>
                <a:spcPct val="0"/>
              </a:spcBef>
              <a:spcAft>
                <a:spcPct val="35000"/>
              </a:spcAft>
            </a:pPr>
            <a:r>
              <a:rPr lang="en-GB" sz="1200" kern="1200" dirty="0" err="1" smtClean="0"/>
              <a:t>Phasellus</a:t>
            </a:r>
            <a:endParaRPr lang="en-GB" sz="1200" kern="1200" dirty="0"/>
          </a:p>
        </p:txBody>
      </p:sp>
      <p:sp>
        <p:nvSpPr>
          <p:cNvPr id="11" name="Freihandform 15"/>
          <p:cNvSpPr/>
          <p:nvPr/>
        </p:nvSpPr>
        <p:spPr>
          <a:xfrm>
            <a:off x="7155694" y="1208088"/>
            <a:ext cx="1681619" cy="396000"/>
          </a:xfrm>
          <a:custGeom>
            <a:avLst/>
            <a:gdLst>
              <a:gd name="connsiteX0" fmla="*/ 0 w 1681619"/>
              <a:gd name="connsiteY0" fmla="*/ 0 h 396000"/>
              <a:gd name="connsiteX1" fmla="*/ 1483619 w 1681619"/>
              <a:gd name="connsiteY1" fmla="*/ 0 h 396000"/>
              <a:gd name="connsiteX2" fmla="*/ 1681619 w 1681619"/>
              <a:gd name="connsiteY2" fmla="*/ 198000 h 396000"/>
              <a:gd name="connsiteX3" fmla="*/ 1483619 w 1681619"/>
              <a:gd name="connsiteY3" fmla="*/ 396000 h 396000"/>
              <a:gd name="connsiteX4" fmla="*/ 0 w 1681619"/>
              <a:gd name="connsiteY4" fmla="*/ 396000 h 396000"/>
              <a:gd name="connsiteX5" fmla="*/ 198000 w 1681619"/>
              <a:gd name="connsiteY5" fmla="*/ 198000 h 396000"/>
              <a:gd name="connsiteX6" fmla="*/ 0 w 1681619"/>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619" h="396000">
                <a:moveTo>
                  <a:pt x="0" y="0"/>
                </a:moveTo>
                <a:lnTo>
                  <a:pt x="1483619" y="0"/>
                </a:lnTo>
                <a:lnTo>
                  <a:pt x="1681619" y="198000"/>
                </a:lnTo>
                <a:lnTo>
                  <a:pt x="1483619" y="396000"/>
                </a:lnTo>
                <a:lnTo>
                  <a:pt x="0" y="396000"/>
                </a:lnTo>
                <a:lnTo>
                  <a:pt x="198000" y="198000"/>
                </a:lnTo>
                <a:lnTo>
                  <a:pt x="0" y="0"/>
                </a:lnTo>
                <a:close/>
              </a:path>
            </a:pathLst>
          </a:custGeom>
          <a:ln>
            <a:solidFill>
              <a:srgbClr val="F2F2F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000" tIns="0" rIns="72000" bIns="0" numCol="1" spcCol="1270" anchor="ctr" anchorCtr="0">
            <a:noAutofit/>
          </a:bodyPr>
          <a:lstStyle/>
          <a:p>
            <a:pPr lvl="0" defTabSz="711200">
              <a:lnSpc>
                <a:spcPct val="90000"/>
              </a:lnSpc>
              <a:spcBef>
                <a:spcPct val="0"/>
              </a:spcBef>
              <a:spcAft>
                <a:spcPct val="35000"/>
              </a:spcAft>
            </a:pPr>
            <a:r>
              <a:rPr lang="en-GB" sz="1200" dirty="0" err="1" smtClean="0"/>
              <a:t>Etiam</a:t>
            </a:r>
            <a:r>
              <a:rPr lang="en-GB" sz="1200" dirty="0" smtClean="0"/>
              <a:t> </a:t>
            </a:r>
            <a:endParaRPr lang="en-GB" sz="1200" kern="1200" dirty="0"/>
          </a:p>
        </p:txBody>
      </p:sp>
      <p:sp>
        <p:nvSpPr>
          <p:cNvPr id="12" name="Freihandform 16"/>
          <p:cNvSpPr/>
          <p:nvPr/>
        </p:nvSpPr>
        <p:spPr>
          <a:xfrm>
            <a:off x="5471177" y="1208088"/>
            <a:ext cx="1681619" cy="396000"/>
          </a:xfrm>
          <a:custGeom>
            <a:avLst/>
            <a:gdLst>
              <a:gd name="connsiteX0" fmla="*/ 0 w 1681619"/>
              <a:gd name="connsiteY0" fmla="*/ 0 h 396000"/>
              <a:gd name="connsiteX1" fmla="*/ 1483619 w 1681619"/>
              <a:gd name="connsiteY1" fmla="*/ 0 h 396000"/>
              <a:gd name="connsiteX2" fmla="*/ 1681619 w 1681619"/>
              <a:gd name="connsiteY2" fmla="*/ 198000 h 396000"/>
              <a:gd name="connsiteX3" fmla="*/ 1483619 w 1681619"/>
              <a:gd name="connsiteY3" fmla="*/ 396000 h 396000"/>
              <a:gd name="connsiteX4" fmla="*/ 0 w 1681619"/>
              <a:gd name="connsiteY4" fmla="*/ 396000 h 396000"/>
              <a:gd name="connsiteX5" fmla="*/ 198000 w 1681619"/>
              <a:gd name="connsiteY5" fmla="*/ 198000 h 396000"/>
              <a:gd name="connsiteX6" fmla="*/ 0 w 1681619"/>
              <a:gd name="connsiteY6" fmla="*/ 0 h 39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81619" h="396000">
                <a:moveTo>
                  <a:pt x="0" y="0"/>
                </a:moveTo>
                <a:lnTo>
                  <a:pt x="1483619" y="0"/>
                </a:lnTo>
                <a:lnTo>
                  <a:pt x="1681619" y="198000"/>
                </a:lnTo>
                <a:lnTo>
                  <a:pt x="1483619" y="396000"/>
                </a:lnTo>
                <a:lnTo>
                  <a:pt x="0" y="396000"/>
                </a:lnTo>
                <a:lnTo>
                  <a:pt x="198000" y="198000"/>
                </a:lnTo>
                <a:lnTo>
                  <a:pt x="0" y="0"/>
                </a:lnTo>
                <a:close/>
              </a:path>
            </a:pathLst>
          </a:custGeom>
          <a:solidFill>
            <a:schemeClr val="bg2"/>
          </a:solidFill>
          <a:ln>
            <a:solidFill>
              <a:srgbClr val="F2F2F2"/>
            </a:solidFill>
          </a:ln>
        </p:spPr>
        <p:style>
          <a:lnRef idx="2">
            <a:scrgbClr r="0" g="0" b="0"/>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4000" tIns="0" rIns="72000" bIns="0" numCol="1" spcCol="1270" anchor="ctr" anchorCtr="0">
            <a:noAutofit/>
          </a:bodyPr>
          <a:lstStyle/>
          <a:p>
            <a:pPr lvl="0" defTabSz="711200">
              <a:lnSpc>
                <a:spcPct val="90000"/>
              </a:lnSpc>
              <a:spcBef>
                <a:spcPct val="0"/>
              </a:spcBef>
              <a:spcAft>
                <a:spcPct val="35000"/>
              </a:spcAft>
            </a:pPr>
            <a:r>
              <a:rPr lang="en-GB" sz="1200" dirty="0" smtClean="0">
                <a:solidFill>
                  <a:schemeClr val="tx2"/>
                </a:solidFill>
              </a:rPr>
              <a:t>Maecenas </a:t>
            </a:r>
            <a:endParaRPr lang="en-GB" sz="1200" kern="1200" dirty="0">
              <a:solidFill>
                <a:schemeClr val="tx2"/>
              </a:solidFill>
            </a:endParaRPr>
          </a:p>
        </p:txBody>
      </p:sp>
      <p:sp>
        <p:nvSpPr>
          <p:cNvPr id="13" name="Rectangle 18"/>
          <p:cNvSpPr>
            <a:spLocks noChangeArrowheads="1"/>
          </p:cNvSpPr>
          <p:nvPr/>
        </p:nvSpPr>
        <p:spPr bwMode="gray">
          <a:xfrm>
            <a:off x="5465599" y="1601707"/>
            <a:ext cx="1496563" cy="142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lstStyle/>
          <a:p>
            <a:pPr>
              <a:lnSpc>
                <a:spcPct val="110000"/>
              </a:lnSpc>
              <a:spcAft>
                <a:spcPts val="600"/>
              </a:spcAft>
              <a:buClr>
                <a:schemeClr val="tx2"/>
              </a:buClr>
            </a:pPr>
            <a:r>
              <a:rPr lang="en-GB" altLang="ko-KR" sz="1000" dirty="0" smtClean="0">
                <a:solidFill>
                  <a:schemeClr val="tx2"/>
                </a:solidFill>
              </a:rPr>
              <a:t>At </a:t>
            </a:r>
            <a:r>
              <a:rPr lang="en-GB" altLang="ko-KR" sz="1000" dirty="0" err="1" smtClean="0">
                <a:solidFill>
                  <a:schemeClr val="tx2"/>
                </a:solidFill>
              </a:rPr>
              <a:t>vero</a:t>
            </a:r>
            <a:r>
              <a:rPr lang="en-GB" altLang="ko-KR" sz="1000" dirty="0" smtClean="0">
                <a:solidFill>
                  <a:schemeClr val="tx2"/>
                </a:solidFill>
              </a:rPr>
              <a:t> </a:t>
            </a:r>
            <a:r>
              <a:rPr lang="en-GB" altLang="ko-KR" sz="1000" dirty="0" err="1" smtClean="0">
                <a:solidFill>
                  <a:schemeClr val="tx2"/>
                </a:solidFill>
              </a:rPr>
              <a:t>eos</a:t>
            </a:r>
            <a:r>
              <a:rPr lang="en-GB" altLang="ko-KR" sz="1000" dirty="0" smtClean="0">
                <a:solidFill>
                  <a:schemeClr val="tx2"/>
                </a:solidFill>
              </a:rPr>
              <a:t> et </a:t>
            </a:r>
            <a:r>
              <a:rPr lang="en-GB" altLang="ko-KR" sz="1000" dirty="0" err="1" smtClean="0">
                <a:solidFill>
                  <a:schemeClr val="tx2"/>
                </a:solidFill>
              </a:rPr>
              <a:t>accusam</a:t>
            </a:r>
            <a:r>
              <a:rPr lang="en-GB" altLang="ko-KR" sz="1000" dirty="0" smtClean="0">
                <a:solidFill>
                  <a:schemeClr val="tx2"/>
                </a:solidFill>
              </a:rPr>
              <a:t> et </a:t>
            </a:r>
            <a:r>
              <a:rPr lang="en-GB" altLang="ko-KR" sz="1000" dirty="0" err="1" smtClean="0">
                <a:solidFill>
                  <a:schemeClr val="tx2"/>
                </a:solidFill>
              </a:rPr>
              <a:t>justo</a:t>
            </a:r>
            <a:r>
              <a:rPr lang="en-GB" altLang="ko-KR" sz="1000" dirty="0" smtClean="0">
                <a:solidFill>
                  <a:schemeClr val="tx2"/>
                </a:solidFill>
              </a:rPr>
              <a:t> duo </a:t>
            </a:r>
            <a:r>
              <a:rPr lang="en-GB" altLang="ko-KR" sz="1000" dirty="0" err="1" smtClean="0">
                <a:solidFill>
                  <a:schemeClr val="tx2"/>
                </a:solidFill>
              </a:rPr>
              <a:t>dolores</a:t>
            </a:r>
            <a:r>
              <a:rPr lang="en-GB" altLang="ko-KR" sz="1000" dirty="0" smtClean="0">
                <a:solidFill>
                  <a:schemeClr val="tx2"/>
                </a:solidFill>
              </a:rPr>
              <a:t> et </a:t>
            </a:r>
            <a:r>
              <a:rPr lang="en-GB" altLang="ko-KR" sz="1000" dirty="0" err="1" smtClean="0">
                <a:solidFill>
                  <a:schemeClr val="tx2"/>
                </a:solidFill>
              </a:rPr>
              <a:t>ea</a:t>
            </a:r>
            <a:r>
              <a:rPr lang="en-GB" altLang="ko-KR" sz="1000" dirty="0" smtClean="0">
                <a:solidFill>
                  <a:schemeClr val="tx2"/>
                </a:solidFill>
              </a:rPr>
              <a:t> </a:t>
            </a:r>
            <a:r>
              <a:rPr lang="en-GB" altLang="ko-KR" sz="1000" dirty="0" err="1" smtClean="0">
                <a:solidFill>
                  <a:schemeClr val="tx2"/>
                </a:solidFill>
              </a:rPr>
              <a:t>rebumText</a:t>
            </a:r>
            <a:endParaRPr lang="en-GB" altLang="ko-KR" sz="1000" dirty="0" smtClean="0">
              <a:solidFill>
                <a:schemeClr val="tx2"/>
              </a:solidFill>
            </a:endParaRPr>
          </a:p>
          <a:p>
            <a:pPr marL="144000" lvl="1" indent="-144000" defTabSz="270000">
              <a:lnSpc>
                <a:spcPct val="110000"/>
              </a:lnSpc>
              <a:spcAft>
                <a:spcPts val="600"/>
              </a:spcAft>
              <a:buClr>
                <a:schemeClr val="tx2"/>
              </a:buClr>
              <a:buFont typeface="Wingdings" pitchFamily="2" charset="2"/>
              <a:buChar char="§"/>
            </a:pPr>
            <a:r>
              <a:rPr lang="en-GB" altLang="ko-KR" sz="1000" dirty="0" smtClean="0">
                <a:solidFill>
                  <a:schemeClr val="bg2"/>
                </a:solidFill>
              </a:rPr>
              <a:t>Stet </a:t>
            </a:r>
            <a:r>
              <a:rPr lang="en-GB" altLang="ko-KR" sz="1000" dirty="0" err="1" smtClean="0">
                <a:solidFill>
                  <a:schemeClr val="bg2"/>
                </a:solidFill>
              </a:rPr>
              <a:t>clita</a:t>
            </a:r>
            <a:r>
              <a:rPr lang="en-GB" altLang="ko-KR" sz="1000" dirty="0" smtClean="0">
                <a:solidFill>
                  <a:schemeClr val="bg2"/>
                </a:solidFill>
              </a:rPr>
              <a:t> </a:t>
            </a:r>
            <a:r>
              <a:rPr lang="en-GB" altLang="ko-KR" sz="1000" dirty="0" err="1" smtClean="0">
                <a:solidFill>
                  <a:schemeClr val="bg2"/>
                </a:solidFill>
              </a:rPr>
              <a:t>kasd</a:t>
            </a:r>
            <a:r>
              <a:rPr lang="en-GB" altLang="ko-KR" sz="1000" dirty="0" smtClean="0">
                <a:solidFill>
                  <a:schemeClr val="bg2"/>
                </a:solidFill>
              </a:rPr>
              <a:t> </a:t>
            </a:r>
            <a:r>
              <a:rPr lang="en-GB" altLang="ko-KR" sz="1000" dirty="0" err="1" smtClean="0">
                <a:solidFill>
                  <a:schemeClr val="tx2"/>
                </a:solidFill>
              </a:rPr>
              <a:t>gubergren</a:t>
            </a:r>
            <a:r>
              <a:rPr lang="en-GB" altLang="ko-KR" sz="1000" dirty="0" smtClean="0">
                <a:solidFill>
                  <a:schemeClr val="tx2"/>
                </a:solidFill>
              </a:rPr>
              <a:t>, no sea </a:t>
            </a:r>
            <a:r>
              <a:rPr lang="en-GB" altLang="ko-KR" sz="1000" dirty="0" err="1" smtClean="0">
                <a:solidFill>
                  <a:schemeClr val="tx2"/>
                </a:solidFill>
              </a:rPr>
              <a:t>takimata</a:t>
            </a:r>
            <a:r>
              <a:rPr lang="en-GB" altLang="ko-KR" sz="1000" dirty="0" smtClean="0">
                <a:solidFill>
                  <a:schemeClr val="tx2"/>
                </a:solidFill>
              </a:rPr>
              <a:t> </a:t>
            </a:r>
            <a:r>
              <a:rPr lang="en-GB" altLang="ko-KR" sz="1000" dirty="0" err="1" smtClean="0">
                <a:solidFill>
                  <a:schemeClr val="tx2"/>
                </a:solidFill>
              </a:rPr>
              <a:t>sanctus</a:t>
            </a:r>
            <a:r>
              <a:rPr lang="en-GB" altLang="ko-KR" sz="1000" dirty="0" smtClean="0">
                <a:solidFill>
                  <a:schemeClr val="tx2"/>
                </a:solidFill>
              </a:rPr>
              <a:t> </a:t>
            </a:r>
            <a:r>
              <a:rPr lang="en-GB" altLang="ko-KR" sz="1000" dirty="0" err="1" smtClean="0">
                <a:solidFill>
                  <a:schemeClr val="tx2"/>
                </a:solidFill>
              </a:rPr>
              <a:t>est</a:t>
            </a:r>
            <a:endParaRPr lang="en-GB" altLang="ko-KR" sz="1000" dirty="0">
              <a:solidFill>
                <a:schemeClr val="tx2"/>
              </a:solidFill>
            </a:endParaRPr>
          </a:p>
        </p:txBody>
      </p:sp>
      <p:sp>
        <p:nvSpPr>
          <p:cNvPr id="14" name="Rectangle 17"/>
          <p:cNvSpPr>
            <a:spLocks noChangeArrowheads="1"/>
          </p:cNvSpPr>
          <p:nvPr/>
        </p:nvSpPr>
        <p:spPr bwMode="gray">
          <a:xfrm>
            <a:off x="304799" y="1601707"/>
            <a:ext cx="1800000" cy="14208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180000" bIns="0"/>
          <a:lstStyle>
            <a:lvl1pPr algn="l">
              <a:defRPr sz="2400">
                <a:solidFill>
                  <a:schemeClr val="tx1"/>
                </a:solidFill>
                <a:latin typeface="Arial" panose="020B0604020202020204" pitchFamily="34" charset="0"/>
                <a:cs typeface="Arial" panose="020B0604020202020204" pitchFamily="34" charset="0"/>
              </a:defRPr>
            </a:lvl1pPr>
            <a:lvl2pPr marL="285750" indent="-171450" algn="l">
              <a:defRPr sz="2400">
                <a:solidFill>
                  <a:schemeClr val="tx1"/>
                </a:solidFill>
                <a:latin typeface="Arial" panose="020B0604020202020204" pitchFamily="34" charset="0"/>
                <a:cs typeface="Arial" panose="020B0604020202020204" pitchFamily="34" charset="0"/>
              </a:defRPr>
            </a:lvl2pPr>
            <a:lvl3pPr marL="571500" indent="-171450" algn="l">
              <a:defRPr sz="2400">
                <a:solidFill>
                  <a:schemeClr val="tx1"/>
                </a:solidFill>
                <a:latin typeface="Arial" panose="020B0604020202020204" pitchFamily="34" charset="0"/>
                <a:cs typeface="Arial" panose="020B0604020202020204" pitchFamily="34" charset="0"/>
              </a:defRPr>
            </a:lvl3pPr>
            <a:lvl4pPr marL="1543050" indent="-171450" algn="l">
              <a:defRPr sz="2400">
                <a:solidFill>
                  <a:schemeClr val="tx1"/>
                </a:solidFill>
                <a:latin typeface="Arial" panose="020B0604020202020204" pitchFamily="34" charset="0"/>
                <a:cs typeface="Arial" panose="020B0604020202020204" pitchFamily="34" charset="0"/>
              </a:defRPr>
            </a:lvl4pPr>
            <a:lvl5pPr marL="2057400" indent="-228600" algn="l">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110000"/>
              </a:lnSpc>
              <a:spcAft>
                <a:spcPts val="600"/>
              </a:spcAft>
              <a:buClr>
                <a:schemeClr val="tx2"/>
              </a:buClr>
            </a:pPr>
            <a:r>
              <a:rPr lang="en-GB" altLang="ko-KR" sz="1400" dirty="0" err="1" smtClean="0">
                <a:solidFill>
                  <a:schemeClr val="accent1"/>
                </a:solidFill>
              </a:rPr>
              <a:t>Facilisis</a:t>
            </a:r>
            <a:r>
              <a:rPr lang="en-GB" altLang="ko-KR" sz="1400" dirty="0" smtClean="0">
                <a:solidFill>
                  <a:schemeClr val="accent1"/>
                </a:solidFill>
              </a:rPr>
              <a:t> at </a:t>
            </a:r>
            <a:r>
              <a:rPr lang="en-GB" altLang="ko-KR" sz="1400" dirty="0" err="1" smtClean="0">
                <a:solidFill>
                  <a:schemeClr val="accent1"/>
                </a:solidFill>
              </a:rPr>
              <a:t>vero</a:t>
            </a:r>
            <a:r>
              <a:rPr lang="en-GB" altLang="ko-KR" sz="1400" dirty="0" smtClean="0">
                <a:solidFill>
                  <a:schemeClr val="accent1"/>
                </a:solidFill>
              </a:rPr>
              <a:t> </a:t>
            </a:r>
            <a:r>
              <a:rPr lang="en-GB" altLang="ko-KR" sz="1400" dirty="0" err="1" smtClean="0">
                <a:solidFill>
                  <a:schemeClr val="accent1"/>
                </a:solidFill>
              </a:rPr>
              <a:t>eros</a:t>
            </a:r>
            <a:r>
              <a:rPr lang="en-GB" altLang="ko-KR" sz="1400" dirty="0" smtClean="0">
                <a:solidFill>
                  <a:schemeClr val="accent1"/>
                </a:solidFill>
              </a:rPr>
              <a:t> </a:t>
            </a:r>
            <a:r>
              <a:rPr lang="en-GB" altLang="ko-KR" sz="1400" dirty="0" err="1" smtClean="0">
                <a:solidFill>
                  <a:schemeClr val="accent1"/>
                </a:solidFill>
              </a:rPr>
              <a:t>Tempor</a:t>
            </a:r>
            <a:r>
              <a:rPr lang="en-GB" altLang="ko-KR" sz="1400" dirty="0" smtClean="0">
                <a:solidFill>
                  <a:schemeClr val="accent1"/>
                </a:solidFill>
              </a:rPr>
              <a:t> cum </a:t>
            </a:r>
            <a:r>
              <a:rPr lang="en-GB" altLang="ko-KR" sz="1400" dirty="0" err="1" smtClean="0">
                <a:solidFill>
                  <a:schemeClr val="accent1"/>
                </a:solidFill>
              </a:rPr>
              <a:t>soluta</a:t>
            </a:r>
            <a:endParaRPr lang="en-GB" altLang="ko-KR" sz="1400" dirty="0">
              <a:solidFill>
                <a:schemeClr val="accent1"/>
              </a:solidFill>
            </a:endParaRPr>
          </a:p>
        </p:txBody>
      </p:sp>
      <p:cxnSp>
        <p:nvCxnSpPr>
          <p:cNvPr id="15" name="Gerader Verbinder 20"/>
          <p:cNvCxnSpPr/>
          <p:nvPr/>
        </p:nvCxnSpPr>
        <p:spPr>
          <a:xfrm flipH="1">
            <a:off x="304799" y="3022601"/>
            <a:ext cx="8532514" cy="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6" name="Rectangle 17"/>
          <p:cNvSpPr>
            <a:spLocks noChangeArrowheads="1"/>
          </p:cNvSpPr>
          <p:nvPr/>
        </p:nvSpPr>
        <p:spPr bwMode="gray">
          <a:xfrm>
            <a:off x="2104799" y="3022601"/>
            <a:ext cx="1496563" cy="158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lstStyle>
            <a:lvl1pPr algn="l">
              <a:defRPr sz="2400">
                <a:solidFill>
                  <a:schemeClr val="tx1"/>
                </a:solidFill>
                <a:latin typeface="Arial" panose="020B0604020202020204" pitchFamily="34" charset="0"/>
                <a:cs typeface="Arial" panose="020B0604020202020204" pitchFamily="34" charset="0"/>
              </a:defRPr>
            </a:lvl1pPr>
            <a:lvl2pPr marL="285750" indent="-171450" algn="l">
              <a:defRPr sz="2400">
                <a:solidFill>
                  <a:schemeClr val="tx1"/>
                </a:solidFill>
                <a:latin typeface="Arial" panose="020B0604020202020204" pitchFamily="34" charset="0"/>
                <a:cs typeface="Arial" panose="020B0604020202020204" pitchFamily="34" charset="0"/>
              </a:defRPr>
            </a:lvl2pPr>
            <a:lvl3pPr marL="571500" indent="-171450" algn="l">
              <a:defRPr sz="2400">
                <a:solidFill>
                  <a:schemeClr val="tx1"/>
                </a:solidFill>
                <a:latin typeface="Arial" panose="020B0604020202020204" pitchFamily="34" charset="0"/>
                <a:cs typeface="Arial" panose="020B0604020202020204" pitchFamily="34" charset="0"/>
              </a:defRPr>
            </a:lvl3pPr>
            <a:lvl4pPr marL="1543050" indent="-171450" algn="l">
              <a:defRPr sz="2400">
                <a:solidFill>
                  <a:schemeClr val="tx1"/>
                </a:solidFill>
                <a:latin typeface="Arial" panose="020B0604020202020204" pitchFamily="34" charset="0"/>
                <a:cs typeface="Arial" panose="020B0604020202020204" pitchFamily="34" charset="0"/>
              </a:defRPr>
            </a:lvl4pPr>
            <a:lvl5pPr marL="2057400" indent="-228600" algn="l">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110000"/>
              </a:lnSpc>
              <a:spcAft>
                <a:spcPts val="600"/>
              </a:spcAft>
              <a:buClr>
                <a:schemeClr val="tx2"/>
              </a:buClr>
            </a:pPr>
            <a:r>
              <a:rPr lang="en-GB" altLang="ko-KR" sz="1000" dirty="0" err="1" smtClean="0">
                <a:solidFill>
                  <a:schemeClr val="tx2"/>
                </a:solidFill>
              </a:rPr>
              <a:t>Consequat</a:t>
            </a:r>
            <a:r>
              <a:rPr lang="en-GB" altLang="ko-KR" sz="1000" dirty="0" smtClean="0">
                <a:solidFill>
                  <a:schemeClr val="tx2"/>
                </a:solidFill>
              </a:rPr>
              <a:t>, </a:t>
            </a:r>
            <a:r>
              <a:rPr lang="en-GB" altLang="ko-KR" sz="1000" dirty="0" err="1" smtClean="0">
                <a:solidFill>
                  <a:schemeClr val="tx2"/>
                </a:solidFill>
              </a:rPr>
              <a:t>vel</a:t>
            </a:r>
            <a:r>
              <a:rPr lang="en-GB" altLang="ko-KR" sz="1000" dirty="0" smtClean="0">
                <a:solidFill>
                  <a:schemeClr val="tx2"/>
                </a:solidFill>
              </a:rPr>
              <a:t> </a:t>
            </a:r>
            <a:r>
              <a:rPr lang="en-GB" altLang="ko-KR" sz="1000" dirty="0" err="1" smtClean="0">
                <a:solidFill>
                  <a:schemeClr val="tx2"/>
                </a:solidFill>
              </a:rPr>
              <a:t>illum</a:t>
            </a:r>
            <a:r>
              <a:rPr lang="en-GB" altLang="ko-KR" sz="1000" dirty="0" smtClean="0">
                <a:solidFill>
                  <a:schemeClr val="tx2"/>
                </a:solidFill>
              </a:rPr>
              <a:t> </a:t>
            </a:r>
            <a:r>
              <a:rPr lang="en-GB" altLang="ko-KR" sz="1000" dirty="0" err="1" smtClean="0">
                <a:solidFill>
                  <a:schemeClr val="tx2"/>
                </a:solidFill>
              </a:rPr>
              <a:t>dolore</a:t>
            </a:r>
            <a:r>
              <a:rPr lang="en-GB" altLang="ko-KR" sz="1000" dirty="0" smtClean="0">
                <a:solidFill>
                  <a:schemeClr val="tx2"/>
                </a:solidFill>
              </a:rPr>
              <a:t> </a:t>
            </a:r>
            <a:r>
              <a:rPr lang="en-GB" altLang="ko-KR" sz="1000" dirty="0" err="1" smtClean="0">
                <a:solidFill>
                  <a:schemeClr val="tx2"/>
                </a:solidFill>
              </a:rPr>
              <a:t>eu</a:t>
            </a:r>
            <a:r>
              <a:rPr lang="en-GB" altLang="ko-KR" sz="1000" dirty="0" smtClean="0">
                <a:solidFill>
                  <a:schemeClr val="tx2"/>
                </a:solidFill>
              </a:rPr>
              <a:t> </a:t>
            </a:r>
            <a:r>
              <a:rPr lang="en-GB" altLang="ko-KR" sz="1000" dirty="0" err="1" smtClean="0">
                <a:solidFill>
                  <a:schemeClr val="tx2"/>
                </a:solidFill>
              </a:rPr>
              <a:t>feugiat</a:t>
            </a:r>
            <a:r>
              <a:rPr lang="en-GB" altLang="ko-KR" sz="1000" dirty="0" smtClean="0">
                <a:solidFill>
                  <a:schemeClr val="tx2"/>
                </a:solidFill>
              </a:rPr>
              <a:t> </a:t>
            </a:r>
            <a:r>
              <a:rPr lang="en-GB" altLang="ko-KR" sz="1000" dirty="0" err="1" smtClean="0">
                <a:solidFill>
                  <a:schemeClr val="tx2"/>
                </a:solidFill>
              </a:rPr>
              <a:t>nulla</a:t>
            </a:r>
            <a:r>
              <a:rPr lang="en-GB" altLang="ko-KR" sz="1000" dirty="0" smtClean="0">
                <a:solidFill>
                  <a:schemeClr val="tx2"/>
                </a:solidFill>
              </a:rPr>
              <a:t> </a:t>
            </a:r>
            <a:r>
              <a:rPr lang="en-GB" altLang="ko-KR" sz="1000" dirty="0" err="1" smtClean="0">
                <a:solidFill>
                  <a:schemeClr val="tx2"/>
                </a:solidFill>
              </a:rPr>
              <a:t>facilisis</a:t>
            </a:r>
            <a:r>
              <a:rPr lang="en-GB" altLang="ko-KR" sz="1000" dirty="0" smtClean="0">
                <a:solidFill>
                  <a:schemeClr val="tx2"/>
                </a:solidFill>
              </a:rPr>
              <a:t>.</a:t>
            </a:r>
          </a:p>
          <a:p>
            <a:pPr marL="144000" lvl="1" indent="-144000" defTabSz="270000">
              <a:lnSpc>
                <a:spcPct val="110000"/>
              </a:lnSpc>
              <a:spcAft>
                <a:spcPts val="600"/>
              </a:spcAft>
              <a:buClr>
                <a:schemeClr val="tx2"/>
              </a:buClr>
              <a:buFont typeface="Wingdings" pitchFamily="2" charset="2"/>
              <a:buChar char="§"/>
            </a:pPr>
            <a:r>
              <a:rPr lang="en-GB" altLang="ko-KR" sz="1000" dirty="0" err="1" smtClean="0">
                <a:solidFill>
                  <a:schemeClr val="tx2"/>
                </a:solidFill>
                <a:latin typeface="+mn-lt"/>
                <a:cs typeface="+mn-cs"/>
              </a:rPr>
              <a:t>Dolor</a:t>
            </a:r>
            <a:r>
              <a:rPr lang="en-GB" altLang="ko-KR" sz="1000" dirty="0" smtClean="0">
                <a:solidFill>
                  <a:schemeClr val="tx2"/>
                </a:solidFill>
                <a:latin typeface="+mn-lt"/>
                <a:cs typeface="+mn-cs"/>
              </a:rPr>
              <a:t> in </a:t>
            </a:r>
            <a:r>
              <a:rPr lang="en-GB" altLang="ko-KR" sz="1000" dirty="0" err="1" smtClean="0">
                <a:solidFill>
                  <a:schemeClr val="tx2"/>
                </a:solidFill>
                <a:latin typeface="+mn-lt"/>
                <a:cs typeface="+mn-cs"/>
              </a:rPr>
              <a:t>hendrerit</a:t>
            </a:r>
            <a:r>
              <a:rPr lang="en-GB" altLang="ko-KR" sz="1000" dirty="0" smtClean="0">
                <a:solidFill>
                  <a:schemeClr val="tx2"/>
                </a:solidFill>
                <a:latin typeface="+mn-lt"/>
                <a:cs typeface="+mn-cs"/>
              </a:rPr>
              <a:t> in </a:t>
            </a:r>
            <a:r>
              <a:rPr lang="en-GB" altLang="ko-KR" sz="1000" dirty="0" err="1" smtClean="0">
                <a:solidFill>
                  <a:schemeClr val="tx2"/>
                </a:solidFill>
                <a:latin typeface="+mn-lt"/>
                <a:cs typeface="+mn-cs"/>
              </a:rPr>
              <a:t>vulputate</a:t>
            </a:r>
            <a:r>
              <a:rPr lang="en-GB" altLang="ko-KR" sz="1000" dirty="0" smtClean="0">
                <a:solidFill>
                  <a:schemeClr val="tx2"/>
                </a:solidFill>
                <a:latin typeface="+mn-lt"/>
                <a:cs typeface="+mn-cs"/>
              </a:rPr>
              <a:t> </a:t>
            </a:r>
            <a:r>
              <a:rPr lang="en-GB" altLang="ko-KR" sz="1000" dirty="0" err="1" smtClean="0">
                <a:solidFill>
                  <a:schemeClr val="tx2"/>
                </a:solidFill>
                <a:latin typeface="+mn-lt"/>
                <a:cs typeface="+mn-cs"/>
              </a:rPr>
              <a:t>velit</a:t>
            </a:r>
            <a:r>
              <a:rPr lang="en-GB" altLang="ko-KR" sz="1000" dirty="0" smtClean="0">
                <a:solidFill>
                  <a:schemeClr val="tx2"/>
                </a:solidFill>
                <a:latin typeface="+mn-lt"/>
                <a:cs typeface="+mn-cs"/>
              </a:rPr>
              <a:t> </a:t>
            </a:r>
            <a:r>
              <a:rPr lang="en-GB" altLang="ko-KR" sz="1000" dirty="0" err="1" smtClean="0">
                <a:solidFill>
                  <a:schemeClr val="tx2"/>
                </a:solidFill>
                <a:latin typeface="+mn-lt"/>
                <a:cs typeface="+mn-cs"/>
              </a:rPr>
              <a:t>esse</a:t>
            </a:r>
            <a:r>
              <a:rPr lang="en-GB" altLang="ko-KR" sz="1000" dirty="0" smtClean="0">
                <a:solidFill>
                  <a:schemeClr val="tx2"/>
                </a:solidFill>
                <a:latin typeface="+mn-lt"/>
                <a:cs typeface="+mn-cs"/>
              </a:rPr>
              <a:t> </a:t>
            </a:r>
            <a:r>
              <a:rPr lang="en-GB" altLang="ko-KR" sz="1000" dirty="0" err="1" smtClean="0">
                <a:solidFill>
                  <a:schemeClr val="tx2"/>
                </a:solidFill>
                <a:latin typeface="+mn-lt"/>
                <a:cs typeface="+mn-cs"/>
              </a:rPr>
              <a:t>molestie</a:t>
            </a:r>
            <a:r>
              <a:rPr lang="en-GB" altLang="ko-KR" sz="1000" dirty="0" smtClean="0">
                <a:solidFill>
                  <a:schemeClr val="tx2"/>
                </a:solidFill>
                <a:latin typeface="+mn-lt"/>
                <a:cs typeface="+mn-cs"/>
              </a:rPr>
              <a:t> Text</a:t>
            </a:r>
          </a:p>
          <a:p>
            <a:pPr marL="162000" lvl="1" indent="-162000" defTabSz="270000">
              <a:lnSpc>
                <a:spcPct val="110000"/>
              </a:lnSpc>
              <a:spcAft>
                <a:spcPts val="600"/>
              </a:spcAft>
              <a:buClr>
                <a:schemeClr val="tx2"/>
              </a:buClr>
              <a:buFont typeface="Wingdings" pitchFamily="2" charset="2"/>
              <a:buChar char="§"/>
            </a:pPr>
            <a:endParaRPr lang="en-GB" altLang="ko-KR" sz="1000" dirty="0">
              <a:solidFill>
                <a:schemeClr val="tx2"/>
              </a:solidFill>
              <a:latin typeface="+mn-lt"/>
              <a:cs typeface="+mn-cs"/>
            </a:endParaRPr>
          </a:p>
        </p:txBody>
      </p:sp>
      <p:sp>
        <p:nvSpPr>
          <p:cNvPr id="17" name="Rectangle 18"/>
          <p:cNvSpPr>
            <a:spLocks noChangeArrowheads="1"/>
          </p:cNvSpPr>
          <p:nvPr/>
        </p:nvSpPr>
        <p:spPr bwMode="gray">
          <a:xfrm>
            <a:off x="3785199" y="3022601"/>
            <a:ext cx="1496563" cy="158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lstStyle/>
          <a:p>
            <a:pPr>
              <a:lnSpc>
                <a:spcPct val="110000"/>
              </a:lnSpc>
              <a:spcAft>
                <a:spcPts val="600"/>
              </a:spcAft>
              <a:buClr>
                <a:schemeClr val="tx2"/>
              </a:buClr>
            </a:pPr>
            <a:r>
              <a:rPr lang="en-GB" altLang="ko-KR" sz="1000" dirty="0" smtClean="0">
                <a:solidFill>
                  <a:schemeClr val="tx2"/>
                </a:solidFill>
              </a:rPr>
              <a:t>Lorem ipsum </a:t>
            </a:r>
            <a:r>
              <a:rPr lang="en-GB" altLang="ko-KR" sz="1000" dirty="0" err="1" smtClean="0">
                <a:solidFill>
                  <a:schemeClr val="tx2"/>
                </a:solidFill>
              </a:rPr>
              <a:t>dolor</a:t>
            </a:r>
            <a:r>
              <a:rPr lang="en-GB" altLang="ko-KR" sz="1000" dirty="0" smtClean="0">
                <a:solidFill>
                  <a:schemeClr val="tx2"/>
                </a:solidFill>
              </a:rPr>
              <a:t> sit </a:t>
            </a:r>
            <a:r>
              <a:rPr lang="en-GB" altLang="ko-KR" sz="1000" dirty="0" err="1" smtClean="0">
                <a:solidFill>
                  <a:schemeClr val="tx2"/>
                </a:solidFill>
              </a:rPr>
              <a:t>amet</a:t>
            </a:r>
            <a:r>
              <a:rPr lang="en-GB" altLang="ko-KR" sz="1000" dirty="0" smtClean="0">
                <a:solidFill>
                  <a:schemeClr val="tx2"/>
                </a:solidFill>
              </a:rPr>
              <a:t>, </a:t>
            </a:r>
            <a:r>
              <a:rPr lang="en-GB" altLang="ko-KR" sz="1000" dirty="0" err="1" smtClean="0">
                <a:solidFill>
                  <a:schemeClr val="tx2"/>
                </a:solidFill>
              </a:rPr>
              <a:t>consetetur</a:t>
            </a:r>
            <a:endParaRPr lang="en-GB" altLang="ko-KR" sz="1000" dirty="0" smtClean="0">
              <a:solidFill>
                <a:schemeClr val="tx2"/>
              </a:solidFill>
            </a:endParaRPr>
          </a:p>
          <a:p>
            <a:pPr marL="144000" lvl="1" indent="-144000" defTabSz="270000">
              <a:lnSpc>
                <a:spcPct val="110000"/>
              </a:lnSpc>
              <a:spcAft>
                <a:spcPts val="600"/>
              </a:spcAft>
              <a:buClr>
                <a:schemeClr val="tx2"/>
              </a:buClr>
              <a:buFont typeface="Wingdings" pitchFamily="2" charset="2"/>
              <a:buChar char="§"/>
            </a:pPr>
            <a:r>
              <a:rPr lang="en-GB" altLang="ko-KR" sz="1000" dirty="0" smtClean="0">
                <a:solidFill>
                  <a:schemeClr val="tx2"/>
                </a:solidFill>
              </a:rPr>
              <a:t>At </a:t>
            </a:r>
            <a:r>
              <a:rPr lang="en-GB" altLang="ko-KR" sz="1000" dirty="0" err="1" smtClean="0">
                <a:solidFill>
                  <a:schemeClr val="tx2"/>
                </a:solidFill>
              </a:rPr>
              <a:t>vero</a:t>
            </a:r>
            <a:r>
              <a:rPr lang="en-GB" altLang="ko-KR" sz="1000" dirty="0" smtClean="0">
                <a:solidFill>
                  <a:schemeClr val="tx2"/>
                </a:solidFill>
              </a:rPr>
              <a:t> </a:t>
            </a:r>
            <a:r>
              <a:rPr lang="en-GB" altLang="ko-KR" sz="1000" dirty="0" err="1" smtClean="0">
                <a:solidFill>
                  <a:schemeClr val="tx2"/>
                </a:solidFill>
              </a:rPr>
              <a:t>eos</a:t>
            </a:r>
            <a:r>
              <a:rPr lang="en-GB" altLang="ko-KR" sz="1000" dirty="0" smtClean="0">
                <a:solidFill>
                  <a:schemeClr val="tx2"/>
                </a:solidFill>
              </a:rPr>
              <a:t> et </a:t>
            </a:r>
            <a:r>
              <a:rPr lang="en-GB" altLang="ko-KR" sz="1000" dirty="0" err="1" smtClean="0">
                <a:solidFill>
                  <a:schemeClr val="tx2"/>
                </a:solidFill>
              </a:rPr>
              <a:t>accusam</a:t>
            </a:r>
            <a:r>
              <a:rPr lang="en-GB" altLang="ko-KR" sz="1000" dirty="0" smtClean="0">
                <a:solidFill>
                  <a:schemeClr val="tx2"/>
                </a:solidFill>
              </a:rPr>
              <a:t> et </a:t>
            </a:r>
            <a:r>
              <a:rPr lang="en-GB" altLang="ko-KR" sz="1000" dirty="0" err="1" smtClean="0">
                <a:solidFill>
                  <a:schemeClr val="tx2"/>
                </a:solidFill>
              </a:rPr>
              <a:t>justo</a:t>
            </a:r>
            <a:r>
              <a:rPr lang="en-GB" altLang="ko-KR" sz="1000" dirty="0" smtClean="0">
                <a:solidFill>
                  <a:schemeClr val="tx2"/>
                </a:solidFill>
              </a:rPr>
              <a:t> duo </a:t>
            </a:r>
            <a:r>
              <a:rPr lang="en-GB" altLang="ko-KR" sz="1000" dirty="0" err="1" smtClean="0">
                <a:solidFill>
                  <a:schemeClr val="tx2"/>
                </a:solidFill>
              </a:rPr>
              <a:t>dolores</a:t>
            </a:r>
            <a:r>
              <a:rPr lang="en-GB" altLang="ko-KR" sz="1000" dirty="0" smtClean="0">
                <a:solidFill>
                  <a:schemeClr val="tx2"/>
                </a:solidFill>
              </a:rPr>
              <a:t> et </a:t>
            </a:r>
            <a:r>
              <a:rPr lang="en-GB" altLang="ko-KR" sz="1000" dirty="0" err="1" smtClean="0">
                <a:solidFill>
                  <a:schemeClr val="tx2"/>
                </a:solidFill>
              </a:rPr>
              <a:t>ea</a:t>
            </a:r>
            <a:r>
              <a:rPr lang="en-GB" altLang="ko-KR" sz="1000" dirty="0" smtClean="0">
                <a:solidFill>
                  <a:schemeClr val="tx2"/>
                </a:solidFill>
              </a:rPr>
              <a:t> </a:t>
            </a:r>
            <a:r>
              <a:rPr lang="en-GB" altLang="ko-KR" sz="1000" dirty="0" err="1" smtClean="0">
                <a:solidFill>
                  <a:schemeClr val="tx2"/>
                </a:solidFill>
              </a:rPr>
              <a:t>rebum</a:t>
            </a:r>
            <a:r>
              <a:rPr lang="en-GB" altLang="ko-KR" sz="1000" dirty="0" smtClean="0">
                <a:solidFill>
                  <a:schemeClr val="tx2"/>
                </a:solidFill>
              </a:rPr>
              <a:t>. </a:t>
            </a:r>
            <a:r>
              <a:rPr lang="en-GB" altLang="ko-KR" sz="1000" dirty="0" smtClean="0">
                <a:solidFill>
                  <a:schemeClr val="accent1"/>
                </a:solidFill>
              </a:rPr>
              <a:t>Stet </a:t>
            </a:r>
            <a:r>
              <a:rPr lang="en-GB" altLang="ko-KR" sz="1000" dirty="0" err="1" smtClean="0">
                <a:solidFill>
                  <a:schemeClr val="accent1"/>
                </a:solidFill>
              </a:rPr>
              <a:t>clita</a:t>
            </a:r>
            <a:r>
              <a:rPr lang="en-GB" altLang="ko-KR" sz="1000" dirty="0" smtClean="0">
                <a:solidFill>
                  <a:schemeClr val="accent1"/>
                </a:solidFill>
              </a:rPr>
              <a:t> </a:t>
            </a:r>
            <a:r>
              <a:rPr lang="en-GB" altLang="ko-KR" sz="1000" dirty="0" err="1" smtClean="0">
                <a:solidFill>
                  <a:schemeClr val="accent1"/>
                </a:solidFill>
              </a:rPr>
              <a:t>kasd</a:t>
            </a:r>
            <a:r>
              <a:rPr lang="en-GB" altLang="ko-KR" sz="1000" dirty="0" smtClean="0">
                <a:solidFill>
                  <a:schemeClr val="accent1"/>
                </a:solidFill>
              </a:rPr>
              <a:t> </a:t>
            </a:r>
            <a:r>
              <a:rPr lang="en-GB" altLang="ko-KR" sz="1000" dirty="0" err="1" smtClean="0">
                <a:solidFill>
                  <a:schemeClr val="accent1"/>
                </a:solidFill>
              </a:rPr>
              <a:t>gubergren</a:t>
            </a:r>
            <a:r>
              <a:rPr lang="en-GB" altLang="ko-KR" sz="1000" dirty="0" smtClean="0">
                <a:solidFill>
                  <a:schemeClr val="tx2"/>
                </a:solidFill>
              </a:rPr>
              <a:t>, no sea </a:t>
            </a:r>
            <a:r>
              <a:rPr lang="en-GB" altLang="ko-KR" sz="1000" dirty="0" err="1" smtClean="0">
                <a:solidFill>
                  <a:schemeClr val="tx2"/>
                </a:solidFill>
              </a:rPr>
              <a:t>takimata</a:t>
            </a:r>
            <a:r>
              <a:rPr lang="en-GB" altLang="ko-KR" sz="1000" dirty="0" smtClean="0">
                <a:solidFill>
                  <a:schemeClr val="tx2"/>
                </a:solidFill>
              </a:rPr>
              <a:t> </a:t>
            </a:r>
            <a:r>
              <a:rPr lang="en-GB" altLang="ko-KR" sz="1000" dirty="0" err="1" smtClean="0">
                <a:solidFill>
                  <a:schemeClr val="tx2"/>
                </a:solidFill>
              </a:rPr>
              <a:t>sanctus</a:t>
            </a:r>
            <a:r>
              <a:rPr lang="en-GB" altLang="ko-KR" sz="1000" dirty="0" smtClean="0">
                <a:solidFill>
                  <a:schemeClr val="tx2"/>
                </a:solidFill>
              </a:rPr>
              <a:t> </a:t>
            </a:r>
            <a:r>
              <a:rPr lang="en-GB" altLang="ko-KR" sz="1000" dirty="0" err="1" smtClean="0">
                <a:solidFill>
                  <a:schemeClr val="tx2"/>
                </a:solidFill>
              </a:rPr>
              <a:t>est</a:t>
            </a:r>
            <a:endParaRPr lang="en-GB" altLang="ko-KR" sz="1000" dirty="0">
              <a:solidFill>
                <a:schemeClr val="tx2"/>
              </a:solidFill>
            </a:endParaRPr>
          </a:p>
        </p:txBody>
      </p:sp>
      <p:sp>
        <p:nvSpPr>
          <p:cNvPr id="18" name="Rectangle 18"/>
          <p:cNvSpPr>
            <a:spLocks noChangeArrowheads="1"/>
          </p:cNvSpPr>
          <p:nvPr/>
        </p:nvSpPr>
        <p:spPr bwMode="gray">
          <a:xfrm>
            <a:off x="7146000" y="3022601"/>
            <a:ext cx="1496563" cy="158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lstStyle/>
          <a:p>
            <a:pPr lvl="0" defTabSz="270000">
              <a:lnSpc>
                <a:spcPct val="110000"/>
              </a:lnSpc>
              <a:spcAft>
                <a:spcPts val="600"/>
              </a:spcAft>
            </a:pPr>
            <a:r>
              <a:rPr lang="en-GB" sz="1000" dirty="0" err="1" smtClean="0">
                <a:solidFill>
                  <a:schemeClr val="tx2"/>
                </a:solidFill>
              </a:rPr>
              <a:t>Sed</a:t>
            </a:r>
            <a:r>
              <a:rPr lang="en-GB" sz="1000" dirty="0" smtClean="0">
                <a:solidFill>
                  <a:schemeClr val="tx2"/>
                </a:solidFill>
              </a:rPr>
              <a:t> </a:t>
            </a:r>
            <a:r>
              <a:rPr lang="en-GB" sz="1000" dirty="0" err="1" smtClean="0">
                <a:solidFill>
                  <a:schemeClr val="tx2"/>
                </a:solidFill>
              </a:rPr>
              <a:t>diam</a:t>
            </a:r>
            <a:r>
              <a:rPr lang="en-GB" sz="1000" dirty="0" smtClean="0">
                <a:solidFill>
                  <a:schemeClr val="tx2"/>
                </a:solidFill>
              </a:rPr>
              <a:t> </a:t>
            </a:r>
            <a:r>
              <a:rPr lang="en-GB" sz="1000" dirty="0" err="1" smtClean="0">
                <a:solidFill>
                  <a:schemeClr val="tx2"/>
                </a:solidFill>
              </a:rPr>
              <a:t>nonummy</a:t>
            </a:r>
            <a:r>
              <a:rPr lang="en-GB" sz="1000" dirty="0" smtClean="0">
                <a:solidFill>
                  <a:schemeClr val="tx2"/>
                </a:solidFill>
              </a:rPr>
              <a:t> </a:t>
            </a:r>
            <a:r>
              <a:rPr lang="en-GB" sz="1000" dirty="0" err="1" smtClean="0">
                <a:solidFill>
                  <a:schemeClr val="tx2"/>
                </a:solidFill>
              </a:rPr>
              <a:t>eos</a:t>
            </a:r>
            <a:r>
              <a:rPr lang="en-GB" sz="1000" dirty="0" smtClean="0">
                <a:solidFill>
                  <a:schemeClr val="tx2"/>
                </a:solidFill>
              </a:rPr>
              <a:t> et </a:t>
            </a:r>
            <a:r>
              <a:rPr lang="en-GB" sz="1000" dirty="0" err="1" smtClean="0">
                <a:solidFill>
                  <a:schemeClr val="tx2"/>
                </a:solidFill>
              </a:rPr>
              <a:t>accusam</a:t>
            </a:r>
            <a:r>
              <a:rPr lang="en-GB" sz="1000" dirty="0" smtClean="0">
                <a:solidFill>
                  <a:schemeClr val="tx2"/>
                </a:solidFill>
              </a:rPr>
              <a:t> et </a:t>
            </a:r>
            <a:r>
              <a:rPr lang="en-GB" sz="1000" dirty="0" err="1" smtClean="0">
                <a:solidFill>
                  <a:schemeClr val="tx2"/>
                </a:solidFill>
              </a:rPr>
              <a:t>justo</a:t>
            </a:r>
            <a:r>
              <a:rPr lang="en-GB" sz="1000" dirty="0" smtClean="0">
                <a:solidFill>
                  <a:schemeClr val="tx2"/>
                </a:solidFill>
              </a:rPr>
              <a:t> duo </a:t>
            </a:r>
            <a:r>
              <a:rPr lang="en-GB" sz="1000" dirty="0" err="1" smtClean="0">
                <a:solidFill>
                  <a:schemeClr val="accent1"/>
                </a:solidFill>
              </a:rPr>
              <a:t>dolores</a:t>
            </a:r>
            <a:r>
              <a:rPr lang="en-GB" sz="1000" dirty="0" smtClean="0">
                <a:solidFill>
                  <a:schemeClr val="accent1"/>
                </a:solidFill>
              </a:rPr>
              <a:t> </a:t>
            </a:r>
            <a:r>
              <a:rPr lang="en-GB" sz="1000" dirty="0" err="1" smtClean="0">
                <a:solidFill>
                  <a:schemeClr val="accent1"/>
                </a:solidFill>
              </a:rPr>
              <a:t>clita</a:t>
            </a:r>
            <a:r>
              <a:rPr lang="en-GB" sz="1000" dirty="0" smtClean="0">
                <a:solidFill>
                  <a:schemeClr val="accent1"/>
                </a:solidFill>
              </a:rPr>
              <a:t> </a:t>
            </a:r>
            <a:r>
              <a:rPr lang="en-GB" sz="1000" dirty="0" err="1" smtClean="0">
                <a:solidFill>
                  <a:schemeClr val="accent1"/>
                </a:solidFill>
              </a:rPr>
              <a:t>kasd</a:t>
            </a:r>
            <a:r>
              <a:rPr lang="en-GB" sz="1000" dirty="0" smtClean="0">
                <a:solidFill>
                  <a:schemeClr val="accent1"/>
                </a:solidFill>
              </a:rPr>
              <a:t> </a:t>
            </a:r>
            <a:r>
              <a:rPr lang="en-GB" sz="1000" dirty="0" err="1" smtClean="0">
                <a:solidFill>
                  <a:schemeClr val="accent1"/>
                </a:solidFill>
              </a:rPr>
              <a:t>gubergren</a:t>
            </a:r>
            <a:r>
              <a:rPr lang="en-GB" sz="1000" dirty="0" smtClean="0">
                <a:solidFill>
                  <a:schemeClr val="tx2"/>
                </a:solidFill>
              </a:rPr>
              <a:t>.</a:t>
            </a:r>
          </a:p>
          <a:p>
            <a:pPr marL="144000" lvl="1" indent="-144000" defTabSz="270000">
              <a:lnSpc>
                <a:spcPct val="110000"/>
              </a:lnSpc>
              <a:spcAft>
                <a:spcPts val="600"/>
              </a:spcAft>
              <a:buClr>
                <a:schemeClr val="tx2"/>
              </a:buClr>
              <a:buFont typeface="Wingdings" pitchFamily="2" charset="2"/>
              <a:buChar char="§"/>
            </a:pPr>
            <a:r>
              <a:rPr lang="en-GB" altLang="ko-KR" sz="1000" dirty="0" err="1" smtClean="0">
                <a:solidFill>
                  <a:schemeClr val="tx2"/>
                </a:solidFill>
              </a:rPr>
              <a:t>Ut</a:t>
            </a:r>
            <a:r>
              <a:rPr lang="en-GB" altLang="ko-KR" sz="1000" dirty="0" smtClean="0">
                <a:solidFill>
                  <a:schemeClr val="tx2"/>
                </a:solidFill>
              </a:rPr>
              <a:t> </a:t>
            </a:r>
            <a:r>
              <a:rPr lang="en-GB" altLang="ko-KR" sz="1000" dirty="0" err="1" smtClean="0">
                <a:solidFill>
                  <a:schemeClr val="tx2"/>
                </a:solidFill>
              </a:rPr>
              <a:t>wisi</a:t>
            </a:r>
            <a:r>
              <a:rPr lang="en-GB" altLang="ko-KR" sz="1000" dirty="0" smtClean="0">
                <a:solidFill>
                  <a:schemeClr val="tx2"/>
                </a:solidFill>
              </a:rPr>
              <a:t> </a:t>
            </a:r>
            <a:r>
              <a:rPr lang="en-GB" altLang="ko-KR" sz="1000" dirty="0" err="1" smtClean="0">
                <a:solidFill>
                  <a:schemeClr val="tx2"/>
                </a:solidFill>
              </a:rPr>
              <a:t>enim</a:t>
            </a:r>
            <a:r>
              <a:rPr lang="en-GB" altLang="ko-KR" sz="1000" dirty="0" smtClean="0">
                <a:solidFill>
                  <a:schemeClr val="tx2"/>
                </a:solidFill>
              </a:rPr>
              <a:t> ad minim </a:t>
            </a:r>
            <a:r>
              <a:rPr lang="en-GB" altLang="ko-KR" sz="1000" dirty="0" err="1" smtClean="0">
                <a:solidFill>
                  <a:schemeClr val="tx2"/>
                </a:solidFill>
              </a:rPr>
              <a:t>veniam</a:t>
            </a:r>
            <a:r>
              <a:rPr lang="en-GB" altLang="ko-KR" sz="1000" dirty="0" smtClean="0">
                <a:solidFill>
                  <a:schemeClr val="tx2"/>
                </a:solidFill>
              </a:rPr>
              <a:t>, </a:t>
            </a:r>
            <a:r>
              <a:rPr lang="en-GB" altLang="ko-KR" sz="1000" dirty="0" err="1" smtClean="0">
                <a:solidFill>
                  <a:schemeClr val="tx2"/>
                </a:solidFill>
              </a:rPr>
              <a:t>quis</a:t>
            </a:r>
            <a:r>
              <a:rPr lang="en-GB" altLang="ko-KR" sz="1000" dirty="0" smtClean="0">
                <a:solidFill>
                  <a:schemeClr val="tx2"/>
                </a:solidFill>
              </a:rPr>
              <a:t> </a:t>
            </a:r>
            <a:r>
              <a:rPr lang="en-GB" altLang="ko-KR" sz="1000" dirty="0" err="1" smtClean="0">
                <a:solidFill>
                  <a:schemeClr val="tx2"/>
                </a:solidFill>
              </a:rPr>
              <a:t>nostrud</a:t>
            </a:r>
            <a:r>
              <a:rPr lang="en-GB" altLang="ko-KR" sz="1000" dirty="0" smtClean="0">
                <a:solidFill>
                  <a:schemeClr val="tx2"/>
                </a:solidFill>
              </a:rPr>
              <a:t> exercitation </a:t>
            </a:r>
            <a:r>
              <a:rPr lang="en-GB" altLang="ko-KR" sz="1000" dirty="0" err="1" smtClean="0">
                <a:solidFill>
                  <a:schemeClr val="tx2"/>
                </a:solidFill>
              </a:rPr>
              <a:t>ullamcorper</a:t>
            </a:r>
            <a:r>
              <a:rPr lang="en-GB" altLang="ko-KR" sz="1000" dirty="0" smtClean="0">
                <a:solidFill>
                  <a:schemeClr val="tx2"/>
                </a:solidFill>
              </a:rPr>
              <a:t>.</a:t>
            </a:r>
            <a:endParaRPr lang="en-GB" altLang="ko-KR" sz="1000" dirty="0">
              <a:solidFill>
                <a:schemeClr val="tx2"/>
              </a:solidFill>
            </a:endParaRPr>
          </a:p>
        </p:txBody>
      </p:sp>
      <p:sp>
        <p:nvSpPr>
          <p:cNvPr id="19" name="Rectangle 18"/>
          <p:cNvSpPr>
            <a:spLocks noChangeArrowheads="1"/>
          </p:cNvSpPr>
          <p:nvPr/>
        </p:nvSpPr>
        <p:spPr bwMode="gray">
          <a:xfrm>
            <a:off x="5465599" y="3022601"/>
            <a:ext cx="1496563" cy="158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0" bIns="0"/>
          <a:lstStyle/>
          <a:p>
            <a:pPr>
              <a:lnSpc>
                <a:spcPct val="110000"/>
              </a:lnSpc>
              <a:spcAft>
                <a:spcPts val="600"/>
              </a:spcAft>
              <a:buClr>
                <a:schemeClr val="tx2"/>
              </a:buClr>
            </a:pPr>
            <a:r>
              <a:rPr lang="en-GB" altLang="ko-KR" sz="1000" dirty="0" smtClean="0">
                <a:solidFill>
                  <a:schemeClr val="tx2"/>
                </a:solidFill>
              </a:rPr>
              <a:t>At </a:t>
            </a:r>
            <a:r>
              <a:rPr lang="en-GB" altLang="ko-KR" sz="1000" dirty="0" err="1" smtClean="0">
                <a:solidFill>
                  <a:schemeClr val="tx2"/>
                </a:solidFill>
              </a:rPr>
              <a:t>vero</a:t>
            </a:r>
            <a:r>
              <a:rPr lang="en-GB" altLang="ko-KR" sz="1000" dirty="0" smtClean="0">
                <a:solidFill>
                  <a:schemeClr val="tx2"/>
                </a:solidFill>
              </a:rPr>
              <a:t> </a:t>
            </a:r>
            <a:r>
              <a:rPr lang="en-GB" altLang="ko-KR" sz="1000" dirty="0" err="1" smtClean="0">
                <a:solidFill>
                  <a:schemeClr val="tx2"/>
                </a:solidFill>
              </a:rPr>
              <a:t>eos</a:t>
            </a:r>
            <a:r>
              <a:rPr lang="en-GB" altLang="ko-KR" sz="1000" dirty="0" smtClean="0">
                <a:solidFill>
                  <a:schemeClr val="tx2"/>
                </a:solidFill>
              </a:rPr>
              <a:t> et </a:t>
            </a:r>
            <a:r>
              <a:rPr lang="en-GB" altLang="ko-KR" sz="1000" dirty="0" err="1" smtClean="0">
                <a:solidFill>
                  <a:schemeClr val="tx2"/>
                </a:solidFill>
              </a:rPr>
              <a:t>accusam</a:t>
            </a:r>
            <a:r>
              <a:rPr lang="en-GB" altLang="ko-KR" sz="1000" dirty="0" smtClean="0">
                <a:solidFill>
                  <a:schemeClr val="tx2"/>
                </a:solidFill>
              </a:rPr>
              <a:t> et </a:t>
            </a:r>
            <a:r>
              <a:rPr lang="en-GB" altLang="ko-KR" sz="1000" dirty="0" err="1" smtClean="0">
                <a:solidFill>
                  <a:schemeClr val="tx2"/>
                </a:solidFill>
              </a:rPr>
              <a:t>justo</a:t>
            </a:r>
            <a:r>
              <a:rPr lang="en-GB" altLang="ko-KR" sz="1000" dirty="0" smtClean="0">
                <a:solidFill>
                  <a:schemeClr val="tx2"/>
                </a:solidFill>
              </a:rPr>
              <a:t> duo </a:t>
            </a:r>
            <a:r>
              <a:rPr lang="en-GB" altLang="ko-KR" sz="1000" dirty="0" err="1" smtClean="0">
                <a:solidFill>
                  <a:schemeClr val="tx2"/>
                </a:solidFill>
              </a:rPr>
              <a:t>dolores</a:t>
            </a:r>
            <a:r>
              <a:rPr lang="en-GB" altLang="ko-KR" sz="1000" dirty="0" smtClean="0">
                <a:solidFill>
                  <a:schemeClr val="tx2"/>
                </a:solidFill>
              </a:rPr>
              <a:t> et </a:t>
            </a:r>
            <a:r>
              <a:rPr lang="en-GB" altLang="ko-KR" sz="1000" dirty="0" err="1" smtClean="0">
                <a:solidFill>
                  <a:schemeClr val="tx2"/>
                </a:solidFill>
              </a:rPr>
              <a:t>ea</a:t>
            </a:r>
            <a:r>
              <a:rPr lang="en-GB" altLang="ko-KR" sz="1000" dirty="0" smtClean="0">
                <a:solidFill>
                  <a:schemeClr val="tx2"/>
                </a:solidFill>
              </a:rPr>
              <a:t> </a:t>
            </a:r>
            <a:r>
              <a:rPr lang="en-GB" altLang="ko-KR" sz="1000" dirty="0" err="1" smtClean="0">
                <a:solidFill>
                  <a:schemeClr val="tx2"/>
                </a:solidFill>
              </a:rPr>
              <a:t>rebumText</a:t>
            </a:r>
            <a:endParaRPr lang="en-GB" altLang="ko-KR" sz="1000" dirty="0" smtClean="0">
              <a:solidFill>
                <a:schemeClr val="tx2"/>
              </a:solidFill>
            </a:endParaRPr>
          </a:p>
          <a:p>
            <a:pPr marL="144000" lvl="1" indent="-144000" defTabSz="270000">
              <a:lnSpc>
                <a:spcPct val="110000"/>
              </a:lnSpc>
              <a:spcAft>
                <a:spcPts val="600"/>
              </a:spcAft>
              <a:buClr>
                <a:schemeClr val="tx2"/>
              </a:buClr>
              <a:buFont typeface="Wingdings" pitchFamily="2" charset="2"/>
              <a:buChar char="§"/>
            </a:pPr>
            <a:r>
              <a:rPr lang="en-GB" altLang="ko-KR" sz="1000" dirty="0" smtClean="0">
                <a:solidFill>
                  <a:schemeClr val="tx2"/>
                </a:solidFill>
              </a:rPr>
              <a:t>Stet </a:t>
            </a:r>
            <a:r>
              <a:rPr lang="en-GB" altLang="ko-KR" sz="1000" dirty="0" err="1" smtClean="0">
                <a:solidFill>
                  <a:schemeClr val="tx2"/>
                </a:solidFill>
              </a:rPr>
              <a:t>clita</a:t>
            </a:r>
            <a:r>
              <a:rPr lang="en-GB" altLang="ko-KR" sz="1000" dirty="0" smtClean="0">
                <a:solidFill>
                  <a:schemeClr val="tx2"/>
                </a:solidFill>
              </a:rPr>
              <a:t> </a:t>
            </a:r>
            <a:r>
              <a:rPr lang="en-GB" altLang="ko-KR" sz="1000" dirty="0" err="1" smtClean="0">
                <a:solidFill>
                  <a:schemeClr val="tx2"/>
                </a:solidFill>
              </a:rPr>
              <a:t>kasd</a:t>
            </a:r>
            <a:r>
              <a:rPr lang="en-GB" altLang="ko-KR" sz="1000" dirty="0" smtClean="0">
                <a:solidFill>
                  <a:schemeClr val="tx2"/>
                </a:solidFill>
              </a:rPr>
              <a:t> </a:t>
            </a:r>
            <a:r>
              <a:rPr lang="en-GB" altLang="ko-KR" sz="1000" dirty="0" err="1" smtClean="0">
                <a:solidFill>
                  <a:schemeClr val="tx2"/>
                </a:solidFill>
              </a:rPr>
              <a:t>gubergren</a:t>
            </a:r>
            <a:r>
              <a:rPr lang="en-GB" altLang="ko-KR" sz="1000" dirty="0" smtClean="0">
                <a:solidFill>
                  <a:schemeClr val="tx2"/>
                </a:solidFill>
              </a:rPr>
              <a:t>, no sea </a:t>
            </a:r>
            <a:r>
              <a:rPr lang="en-GB" altLang="ko-KR" sz="1000" dirty="0" err="1" smtClean="0">
                <a:solidFill>
                  <a:schemeClr val="tx2"/>
                </a:solidFill>
              </a:rPr>
              <a:t>takimata</a:t>
            </a:r>
            <a:r>
              <a:rPr lang="en-GB" altLang="ko-KR" sz="1000" dirty="0" smtClean="0">
                <a:solidFill>
                  <a:schemeClr val="tx2"/>
                </a:solidFill>
              </a:rPr>
              <a:t> </a:t>
            </a:r>
            <a:r>
              <a:rPr lang="en-GB" altLang="ko-KR" sz="1000" dirty="0" err="1" smtClean="0">
                <a:solidFill>
                  <a:schemeClr val="tx2"/>
                </a:solidFill>
              </a:rPr>
              <a:t>sanctus</a:t>
            </a:r>
            <a:r>
              <a:rPr lang="en-GB" altLang="ko-KR" sz="1000" dirty="0" smtClean="0">
                <a:solidFill>
                  <a:schemeClr val="tx2"/>
                </a:solidFill>
              </a:rPr>
              <a:t> </a:t>
            </a:r>
            <a:r>
              <a:rPr lang="en-GB" altLang="ko-KR" sz="1000" dirty="0" err="1" smtClean="0">
                <a:solidFill>
                  <a:schemeClr val="tx2"/>
                </a:solidFill>
              </a:rPr>
              <a:t>est</a:t>
            </a:r>
            <a:endParaRPr lang="en-GB" altLang="ko-KR" sz="1000" dirty="0">
              <a:solidFill>
                <a:schemeClr val="tx2"/>
              </a:solidFill>
            </a:endParaRPr>
          </a:p>
        </p:txBody>
      </p:sp>
      <p:sp>
        <p:nvSpPr>
          <p:cNvPr id="20" name="Rectangle 17"/>
          <p:cNvSpPr>
            <a:spLocks noChangeArrowheads="1"/>
          </p:cNvSpPr>
          <p:nvPr/>
        </p:nvSpPr>
        <p:spPr bwMode="gray">
          <a:xfrm>
            <a:off x="304799" y="3022601"/>
            <a:ext cx="1800000" cy="1580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91440" rIns="180000" bIns="91440"/>
          <a:lstStyle>
            <a:lvl1pPr algn="l">
              <a:defRPr sz="2400">
                <a:solidFill>
                  <a:schemeClr val="tx1"/>
                </a:solidFill>
                <a:latin typeface="Arial" panose="020B0604020202020204" pitchFamily="34" charset="0"/>
                <a:cs typeface="Arial" panose="020B0604020202020204" pitchFamily="34" charset="0"/>
              </a:defRPr>
            </a:lvl1pPr>
            <a:lvl2pPr marL="285750" indent="-171450" algn="l">
              <a:defRPr sz="2400">
                <a:solidFill>
                  <a:schemeClr val="tx1"/>
                </a:solidFill>
                <a:latin typeface="Arial" panose="020B0604020202020204" pitchFamily="34" charset="0"/>
                <a:cs typeface="Arial" panose="020B0604020202020204" pitchFamily="34" charset="0"/>
              </a:defRPr>
            </a:lvl2pPr>
            <a:lvl3pPr marL="571500" indent="-171450" algn="l">
              <a:defRPr sz="2400">
                <a:solidFill>
                  <a:schemeClr val="tx1"/>
                </a:solidFill>
                <a:latin typeface="Arial" panose="020B0604020202020204" pitchFamily="34" charset="0"/>
                <a:cs typeface="Arial" panose="020B0604020202020204" pitchFamily="34" charset="0"/>
              </a:defRPr>
            </a:lvl3pPr>
            <a:lvl4pPr marL="1543050" indent="-171450" algn="l">
              <a:defRPr sz="2400">
                <a:solidFill>
                  <a:schemeClr val="tx1"/>
                </a:solidFill>
                <a:latin typeface="Arial" panose="020B0604020202020204" pitchFamily="34" charset="0"/>
                <a:cs typeface="Arial" panose="020B0604020202020204" pitchFamily="34" charset="0"/>
              </a:defRPr>
            </a:lvl4pPr>
            <a:lvl5pPr marL="2057400" indent="-228600" algn="l">
              <a:defRPr sz="2400">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sz="2400">
                <a:solidFill>
                  <a:schemeClr val="tx1"/>
                </a:solidFill>
                <a:latin typeface="Arial" panose="020B0604020202020204" pitchFamily="34" charset="0"/>
                <a:cs typeface="Arial" panose="020B0604020202020204" pitchFamily="34" charset="0"/>
              </a:defRPr>
            </a:lvl9pPr>
          </a:lstStyle>
          <a:p>
            <a:pPr>
              <a:lnSpc>
                <a:spcPct val="110000"/>
              </a:lnSpc>
              <a:spcAft>
                <a:spcPts val="600"/>
              </a:spcAft>
              <a:buClr>
                <a:schemeClr val="tx2"/>
              </a:buClr>
            </a:pPr>
            <a:r>
              <a:rPr lang="en-GB" altLang="ko-KR" sz="1400" dirty="0" smtClean="0">
                <a:solidFill>
                  <a:schemeClr val="accent1"/>
                </a:solidFill>
              </a:rPr>
              <a:t>Stet </a:t>
            </a:r>
            <a:r>
              <a:rPr lang="en-GB" altLang="ko-KR" sz="1400" dirty="0" err="1" smtClean="0">
                <a:solidFill>
                  <a:schemeClr val="accent1"/>
                </a:solidFill>
              </a:rPr>
              <a:t>clita</a:t>
            </a:r>
            <a:r>
              <a:rPr lang="en-GB" altLang="ko-KR" sz="1400" dirty="0" smtClean="0">
                <a:solidFill>
                  <a:schemeClr val="accent1"/>
                </a:solidFill>
              </a:rPr>
              <a:t> </a:t>
            </a:r>
            <a:r>
              <a:rPr lang="en-GB" altLang="ko-KR" sz="1400" dirty="0" err="1" smtClean="0">
                <a:solidFill>
                  <a:schemeClr val="accent1"/>
                </a:solidFill>
              </a:rPr>
              <a:t>kasd</a:t>
            </a:r>
            <a:r>
              <a:rPr lang="en-GB" altLang="ko-KR" sz="1400" dirty="0" smtClean="0">
                <a:solidFill>
                  <a:schemeClr val="accent1"/>
                </a:solidFill>
              </a:rPr>
              <a:t> </a:t>
            </a:r>
            <a:r>
              <a:rPr lang="en-GB" altLang="ko-KR" sz="1400" dirty="0" err="1" smtClean="0">
                <a:solidFill>
                  <a:schemeClr val="accent1"/>
                </a:solidFill>
              </a:rPr>
              <a:t>gubergren</a:t>
            </a:r>
            <a:r>
              <a:rPr lang="en-GB" altLang="ko-KR" sz="1400" dirty="0" smtClean="0">
                <a:solidFill>
                  <a:schemeClr val="accent1"/>
                </a:solidFill>
              </a:rPr>
              <a:t>, no sea </a:t>
            </a:r>
            <a:r>
              <a:rPr lang="en-GB" altLang="ko-KR" sz="1400" dirty="0" err="1" smtClean="0">
                <a:solidFill>
                  <a:schemeClr val="accent1"/>
                </a:solidFill>
              </a:rPr>
              <a:t>takimata</a:t>
            </a:r>
            <a:r>
              <a:rPr lang="en-GB" altLang="ko-KR" sz="1400" dirty="0" smtClean="0">
                <a:solidFill>
                  <a:schemeClr val="accent1"/>
                </a:solidFill>
              </a:rPr>
              <a:t> </a:t>
            </a:r>
            <a:r>
              <a:rPr lang="en-GB" altLang="ko-KR" sz="1400" dirty="0" err="1" smtClean="0">
                <a:solidFill>
                  <a:schemeClr val="accent1"/>
                </a:solidFill>
              </a:rPr>
              <a:t>sanctus</a:t>
            </a:r>
            <a:r>
              <a:rPr lang="en-GB" altLang="ko-KR" sz="1400" dirty="0" smtClean="0">
                <a:solidFill>
                  <a:schemeClr val="accent1"/>
                </a:solidFill>
              </a:rPr>
              <a:t> </a:t>
            </a:r>
            <a:r>
              <a:rPr lang="en-GB" altLang="ko-KR" sz="1400" dirty="0" err="1" smtClean="0">
                <a:solidFill>
                  <a:schemeClr val="accent1"/>
                </a:solidFill>
              </a:rPr>
              <a:t>est</a:t>
            </a:r>
            <a:r>
              <a:rPr lang="en-GB" altLang="ko-KR" sz="1400" dirty="0" smtClean="0">
                <a:solidFill>
                  <a:schemeClr val="accent1"/>
                </a:solidFill>
              </a:rPr>
              <a:t> Lorem ipsum </a:t>
            </a:r>
            <a:endParaRPr lang="en-GB" altLang="ko-KR" sz="1400" dirty="0">
              <a:solidFill>
                <a:schemeClr val="accent1"/>
              </a:solidFill>
            </a:endParaRPr>
          </a:p>
        </p:txBody>
      </p:sp>
    </p:spTree>
    <p:extLst>
      <p:ext uri="{BB962C8B-B14F-4D97-AF65-F5344CB8AC3E}">
        <p14:creationId xmlns:p14="http://schemas.microsoft.com/office/powerpoint/2010/main" val="101033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nhaltsplatzhalter 1"/>
          <p:cNvSpPr>
            <a:spLocks noGrp="1"/>
          </p:cNvSpPr>
          <p:nvPr>
            <p:ph idx="1"/>
          </p:nvPr>
        </p:nvSpPr>
        <p:spPr>
          <a:xfrm>
            <a:off x="306000" y="1206000"/>
            <a:ext cx="5645220" cy="947952"/>
          </a:xfrm>
        </p:spPr>
        <p:txBody>
          <a:bodyPr>
            <a:spAutoFit/>
          </a:bodyPr>
          <a:lstStyle/>
          <a:p>
            <a:r>
              <a:rPr lang="en-GB" dirty="0" smtClean="0"/>
              <a:t>Intentionally chosen high points revive the audience's attention. </a:t>
            </a:r>
            <a:br>
              <a:rPr lang="en-GB" dirty="0" smtClean="0"/>
            </a:br>
            <a:r>
              <a:rPr lang="en-GB" dirty="0" smtClean="0"/>
              <a:t>It is difficult to maintain 100% concentration throughout a lengthy presentation. If you are able to skilfully manage the waves of concentration, you can retain the undivided attention of your audience. </a:t>
            </a:r>
            <a:endParaRPr lang="en-GB" dirty="0"/>
          </a:p>
        </p:txBody>
      </p:sp>
      <p:sp>
        <p:nvSpPr>
          <p:cNvPr id="3" name="Title 2"/>
          <p:cNvSpPr>
            <a:spLocks noGrp="1"/>
          </p:cNvSpPr>
          <p:nvPr>
            <p:ph type="title"/>
          </p:nvPr>
        </p:nvSpPr>
        <p:spPr/>
        <p:txBody>
          <a:bodyPr/>
          <a:lstStyle/>
          <a:p>
            <a:r>
              <a:rPr lang="en-GB" dirty="0"/>
              <a:t>Managing the audience's attention</a:t>
            </a:r>
          </a:p>
        </p:txBody>
      </p:sp>
      <p:sp>
        <p:nvSpPr>
          <p:cNvPr id="4" name="Date Placeholder 3"/>
          <p:cNvSpPr>
            <a:spLocks noGrp="1"/>
          </p:cNvSpPr>
          <p:nvPr>
            <p:ph type="dt" sz="half" idx="10"/>
          </p:nvPr>
        </p:nvSpPr>
        <p:spPr/>
        <p:txBody>
          <a:bodyPr/>
          <a:lstStyle/>
          <a:p>
            <a:fld id="{1D1A3E51-7DB6-4A55-8502-FAF40C5529A0}" type="datetime4">
              <a:rPr lang="en-GB" noProof="0" smtClean="0"/>
              <a:t>01 December 2015</a:t>
            </a:fld>
            <a:endParaRPr lang="en-GB" noProof="0"/>
          </a:p>
        </p:txBody>
      </p:sp>
      <p:sp>
        <p:nvSpPr>
          <p:cNvPr id="5" name="Slide Number Placeholder 4"/>
          <p:cNvSpPr>
            <a:spLocks noGrp="1"/>
          </p:cNvSpPr>
          <p:nvPr>
            <p:ph type="sldNum" sz="quarter" idx="11"/>
          </p:nvPr>
        </p:nvSpPr>
        <p:spPr/>
        <p:txBody>
          <a:bodyPr/>
          <a:lstStyle/>
          <a:p>
            <a:fld id="{D94909C6-CC71-4962-A18E-AF0515723D95}" type="slidenum">
              <a:rPr lang="en-GB" noProof="0" smtClean="0"/>
              <a:pPr/>
              <a:t>8</a:t>
            </a:fld>
            <a:endParaRPr lang="en-GB" noProof="0"/>
          </a:p>
        </p:txBody>
      </p:sp>
      <p:sp>
        <p:nvSpPr>
          <p:cNvPr id="6" name="Footer Placeholder 5"/>
          <p:cNvSpPr>
            <a:spLocks noGrp="1"/>
          </p:cNvSpPr>
          <p:nvPr>
            <p:ph type="ftr" sz="quarter" idx="12"/>
          </p:nvPr>
        </p:nvSpPr>
        <p:spPr/>
        <p:txBody>
          <a:bodyPr/>
          <a:lstStyle/>
          <a:p>
            <a:r>
              <a:rPr lang="en-GB" noProof="0" smtClean="0"/>
              <a:t>MR Best Practice</a:t>
            </a:r>
            <a:endParaRPr lang="en-GB" noProof="0"/>
          </a:p>
        </p:txBody>
      </p:sp>
      <p:sp>
        <p:nvSpPr>
          <p:cNvPr id="7" name="Rechteck 59"/>
          <p:cNvSpPr/>
          <p:nvPr/>
        </p:nvSpPr>
        <p:spPr>
          <a:xfrm>
            <a:off x="1144478" y="2949472"/>
            <a:ext cx="635565" cy="13940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8" name="Rechteck 60"/>
          <p:cNvSpPr/>
          <p:nvPr/>
        </p:nvSpPr>
        <p:spPr>
          <a:xfrm>
            <a:off x="2812948" y="2949472"/>
            <a:ext cx="635565" cy="13940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9" name="Rechteck 61"/>
          <p:cNvSpPr/>
          <p:nvPr/>
        </p:nvSpPr>
        <p:spPr>
          <a:xfrm>
            <a:off x="4479297" y="2949472"/>
            <a:ext cx="635565" cy="139402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10" name="Rechteck 44"/>
          <p:cNvSpPr/>
          <p:nvPr/>
        </p:nvSpPr>
        <p:spPr>
          <a:xfrm>
            <a:off x="5433668" y="2624183"/>
            <a:ext cx="639808" cy="3871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900" dirty="0">
              <a:solidFill>
                <a:schemeClr val="accent4">
                  <a:lumMod val="50000"/>
                </a:schemeClr>
              </a:solidFill>
            </a:endParaRPr>
          </a:p>
        </p:txBody>
      </p:sp>
      <p:sp>
        <p:nvSpPr>
          <p:cNvPr id="11" name="Rechteck 41"/>
          <p:cNvSpPr/>
          <p:nvPr/>
        </p:nvSpPr>
        <p:spPr>
          <a:xfrm>
            <a:off x="5372540" y="2591486"/>
            <a:ext cx="639808" cy="38710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GB" sz="900" dirty="0">
              <a:solidFill>
                <a:schemeClr val="bg1"/>
              </a:solidFill>
            </a:endParaRPr>
          </a:p>
        </p:txBody>
      </p:sp>
      <p:sp>
        <p:nvSpPr>
          <p:cNvPr id="13" name="Rechteck 12"/>
          <p:cNvSpPr/>
          <p:nvPr/>
        </p:nvSpPr>
        <p:spPr>
          <a:xfrm>
            <a:off x="2808705" y="2555324"/>
            <a:ext cx="639808" cy="38710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dirty="0" smtClean="0">
                <a:solidFill>
                  <a:schemeClr val="bg1"/>
                </a:solidFill>
              </a:rPr>
              <a:t>High point</a:t>
            </a:r>
            <a:endParaRPr lang="en-GB" sz="900" dirty="0">
              <a:solidFill>
                <a:schemeClr val="bg1"/>
              </a:solidFill>
            </a:endParaRPr>
          </a:p>
        </p:txBody>
      </p:sp>
      <p:sp>
        <p:nvSpPr>
          <p:cNvPr id="14" name="Rechteck 14"/>
          <p:cNvSpPr/>
          <p:nvPr/>
        </p:nvSpPr>
        <p:spPr>
          <a:xfrm>
            <a:off x="306000" y="2555324"/>
            <a:ext cx="639808" cy="38710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dirty="0" smtClean="0">
                <a:solidFill>
                  <a:schemeClr val="bg1"/>
                </a:solidFill>
              </a:rPr>
              <a:t>Agenda</a:t>
            </a:r>
            <a:endParaRPr lang="en-GB" sz="900" dirty="0">
              <a:solidFill>
                <a:schemeClr val="bg1"/>
              </a:solidFill>
            </a:endParaRPr>
          </a:p>
        </p:txBody>
      </p:sp>
      <p:sp>
        <p:nvSpPr>
          <p:cNvPr id="15" name="Rechteck 15"/>
          <p:cNvSpPr/>
          <p:nvPr/>
        </p:nvSpPr>
        <p:spPr>
          <a:xfrm>
            <a:off x="1140235" y="2555324"/>
            <a:ext cx="639808" cy="38710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dirty="0" smtClean="0">
                <a:solidFill>
                  <a:schemeClr val="bg1"/>
                </a:solidFill>
              </a:rPr>
              <a:t>Executive summary</a:t>
            </a:r>
            <a:endParaRPr lang="en-GB" sz="900" dirty="0">
              <a:solidFill>
                <a:schemeClr val="bg1"/>
              </a:solidFill>
            </a:endParaRPr>
          </a:p>
        </p:txBody>
      </p:sp>
      <p:sp>
        <p:nvSpPr>
          <p:cNvPr id="16" name="Rechteck 16"/>
          <p:cNvSpPr/>
          <p:nvPr/>
        </p:nvSpPr>
        <p:spPr>
          <a:xfrm>
            <a:off x="1974470" y="2555324"/>
            <a:ext cx="639808" cy="3871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dirty="0" smtClean="0">
                <a:solidFill>
                  <a:schemeClr val="accent4">
                    <a:lumMod val="50000"/>
                  </a:schemeClr>
                </a:solidFill>
              </a:rPr>
              <a:t>Content</a:t>
            </a:r>
            <a:endParaRPr lang="en-GB" sz="900" dirty="0">
              <a:solidFill>
                <a:schemeClr val="accent4">
                  <a:lumMod val="50000"/>
                </a:schemeClr>
              </a:solidFill>
            </a:endParaRPr>
          </a:p>
        </p:txBody>
      </p:sp>
      <p:sp>
        <p:nvSpPr>
          <p:cNvPr id="17" name="Rechteck 18"/>
          <p:cNvSpPr/>
          <p:nvPr/>
        </p:nvSpPr>
        <p:spPr>
          <a:xfrm>
            <a:off x="3642940" y="2555324"/>
            <a:ext cx="639808" cy="387102"/>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dirty="0" smtClean="0">
                <a:solidFill>
                  <a:schemeClr val="bg1"/>
                </a:solidFill>
              </a:rPr>
              <a:t>Agenda</a:t>
            </a:r>
            <a:endParaRPr lang="en-GB" sz="900" dirty="0">
              <a:solidFill>
                <a:schemeClr val="bg1"/>
              </a:solidFill>
            </a:endParaRPr>
          </a:p>
        </p:txBody>
      </p:sp>
      <p:sp>
        <p:nvSpPr>
          <p:cNvPr id="18" name="Rechteck 19"/>
          <p:cNvSpPr/>
          <p:nvPr/>
        </p:nvSpPr>
        <p:spPr>
          <a:xfrm>
            <a:off x="4477176" y="2555324"/>
            <a:ext cx="639808" cy="38710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dirty="0" smtClean="0">
                <a:solidFill>
                  <a:schemeClr val="accent4">
                    <a:lumMod val="50000"/>
                  </a:schemeClr>
                </a:solidFill>
              </a:rPr>
              <a:t>Content</a:t>
            </a:r>
            <a:endParaRPr lang="en-GB" sz="900" dirty="0">
              <a:solidFill>
                <a:schemeClr val="accent4">
                  <a:lumMod val="50000"/>
                </a:schemeClr>
              </a:solidFill>
            </a:endParaRPr>
          </a:p>
        </p:txBody>
      </p:sp>
      <p:cxnSp>
        <p:nvCxnSpPr>
          <p:cNvPr id="19" name="Gerade Verbindung mit Pfeil 20"/>
          <p:cNvCxnSpPr>
            <a:stCxn id="14" idx="3"/>
            <a:endCxn id="15" idx="1"/>
          </p:cNvCxnSpPr>
          <p:nvPr/>
        </p:nvCxnSpPr>
        <p:spPr>
          <a:xfrm>
            <a:off x="945808" y="2748875"/>
            <a:ext cx="194427" cy="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Rechteck 22"/>
          <p:cNvSpPr/>
          <p:nvPr/>
        </p:nvSpPr>
        <p:spPr>
          <a:xfrm>
            <a:off x="5311412" y="2558790"/>
            <a:ext cx="639808" cy="387102"/>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900" dirty="0" smtClean="0">
                <a:solidFill>
                  <a:schemeClr val="bg1"/>
                </a:solidFill>
              </a:rPr>
              <a:t>High point</a:t>
            </a:r>
            <a:endParaRPr lang="en-GB" sz="900" dirty="0">
              <a:solidFill>
                <a:schemeClr val="bg1"/>
              </a:solidFill>
            </a:endParaRPr>
          </a:p>
        </p:txBody>
      </p:sp>
      <p:cxnSp>
        <p:nvCxnSpPr>
          <p:cNvPr id="21" name="Gerade Verbindung mit Pfeil 24"/>
          <p:cNvCxnSpPr>
            <a:stCxn id="15" idx="3"/>
            <a:endCxn id="16" idx="1"/>
          </p:cNvCxnSpPr>
          <p:nvPr/>
        </p:nvCxnSpPr>
        <p:spPr>
          <a:xfrm>
            <a:off x="1780043" y="2748875"/>
            <a:ext cx="194427" cy="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2" name="Gerade Verbindung mit Pfeil 27"/>
          <p:cNvCxnSpPr>
            <a:stCxn id="16" idx="3"/>
            <a:endCxn id="13" idx="1"/>
          </p:cNvCxnSpPr>
          <p:nvPr/>
        </p:nvCxnSpPr>
        <p:spPr>
          <a:xfrm>
            <a:off x="2614278" y="2748875"/>
            <a:ext cx="194427" cy="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3" name="Gerade Verbindung mit Pfeil 30"/>
          <p:cNvCxnSpPr>
            <a:stCxn id="13" idx="3"/>
            <a:endCxn id="17" idx="1"/>
          </p:cNvCxnSpPr>
          <p:nvPr/>
        </p:nvCxnSpPr>
        <p:spPr>
          <a:xfrm>
            <a:off x="3448513" y="2748875"/>
            <a:ext cx="194427" cy="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33"/>
          <p:cNvCxnSpPr>
            <a:stCxn id="17" idx="3"/>
            <a:endCxn id="18" idx="1"/>
          </p:cNvCxnSpPr>
          <p:nvPr/>
        </p:nvCxnSpPr>
        <p:spPr>
          <a:xfrm>
            <a:off x="4282748" y="2748875"/>
            <a:ext cx="194428" cy="0"/>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5" name="Gerade Verbindung mit Pfeil 36"/>
          <p:cNvCxnSpPr>
            <a:stCxn id="18" idx="3"/>
            <a:endCxn id="20" idx="1"/>
          </p:cNvCxnSpPr>
          <p:nvPr/>
        </p:nvCxnSpPr>
        <p:spPr>
          <a:xfrm>
            <a:off x="5116984" y="2748875"/>
            <a:ext cx="194428" cy="3466"/>
          </a:xfrm>
          <a:prstGeom prst="straightConnector1">
            <a:avLst/>
          </a:prstGeom>
          <a:ln>
            <a:solidFill>
              <a:schemeClr val="accent4">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Gerade Verbindung mit Pfeil 48"/>
          <p:cNvCxnSpPr/>
          <p:nvPr/>
        </p:nvCxnSpPr>
        <p:spPr>
          <a:xfrm flipV="1">
            <a:off x="306000" y="3619493"/>
            <a:ext cx="0" cy="727175"/>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7" name="Gerade Verbindung mit Pfeil 50"/>
          <p:cNvCxnSpPr/>
          <p:nvPr/>
        </p:nvCxnSpPr>
        <p:spPr>
          <a:xfrm>
            <a:off x="315846" y="4344497"/>
            <a:ext cx="5757632" cy="0"/>
          </a:xfrm>
          <a:prstGeom prst="straightConnector1">
            <a:avLst/>
          </a:prstGeom>
          <a:ln>
            <a:solidFill>
              <a:schemeClr val="bg1">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8" name="Inhaltsplatzhalter 1"/>
          <p:cNvSpPr txBox="1">
            <a:spLocks/>
          </p:cNvSpPr>
          <p:nvPr/>
        </p:nvSpPr>
        <p:spPr>
          <a:xfrm>
            <a:off x="283140" y="3289738"/>
            <a:ext cx="833880" cy="304699"/>
          </a:xfrm>
          <a:prstGeom prst="rect">
            <a:avLst/>
          </a:prstGeom>
        </p:spPr>
        <p:txBody>
          <a:bodyPr vert="horz" wrap="square" lIns="0" tIns="0" rIns="0" bIns="0" rtlCol="0">
            <a:spAutoFit/>
          </a:bodyPr>
          <a:lstStyle>
            <a:lvl1pPr marL="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1pPr>
            <a:lvl2pPr marL="27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2pPr>
            <a:lvl3pPr marL="54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3pPr>
            <a:lvl4pPr marL="81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4pPr>
            <a:lvl5pPr marL="108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5pPr>
            <a:lvl6pPr marL="135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6pPr>
            <a:lvl7pPr marL="162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7pPr>
            <a:lvl8pPr marL="189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8pPr>
            <a:lvl9pPr marL="216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9pPr>
          </a:lstStyle>
          <a:p>
            <a:r>
              <a:rPr lang="en-GB" sz="900" dirty="0" smtClean="0"/>
              <a:t>Audience attention</a:t>
            </a:r>
            <a:endParaRPr lang="en-GB" sz="900" dirty="0"/>
          </a:p>
        </p:txBody>
      </p:sp>
      <p:sp>
        <p:nvSpPr>
          <p:cNvPr id="29" name="Freihandform 29"/>
          <p:cNvSpPr/>
          <p:nvPr/>
        </p:nvSpPr>
        <p:spPr>
          <a:xfrm>
            <a:off x="316523" y="3785849"/>
            <a:ext cx="5739619" cy="557647"/>
          </a:xfrm>
          <a:custGeom>
            <a:avLst/>
            <a:gdLst>
              <a:gd name="connsiteX0" fmla="*/ 0 w 5739619"/>
              <a:gd name="connsiteY0" fmla="*/ 555674 h 555674"/>
              <a:gd name="connsiteX1" fmla="*/ 309489 w 5739619"/>
              <a:gd name="connsiteY1" fmla="*/ 372794 h 555674"/>
              <a:gd name="connsiteX2" fmla="*/ 1153551 w 5739619"/>
              <a:gd name="connsiteY2" fmla="*/ 182880 h 555674"/>
              <a:gd name="connsiteX3" fmla="*/ 1990579 w 5739619"/>
              <a:gd name="connsiteY3" fmla="*/ 372794 h 555674"/>
              <a:gd name="connsiteX4" fmla="*/ 2820572 w 5739619"/>
              <a:gd name="connsiteY4" fmla="*/ 7034 h 555674"/>
              <a:gd name="connsiteX5" fmla="*/ 3643532 w 5739619"/>
              <a:gd name="connsiteY5" fmla="*/ 189914 h 555674"/>
              <a:gd name="connsiteX6" fmla="*/ 4480560 w 5739619"/>
              <a:gd name="connsiteY6" fmla="*/ 379828 h 555674"/>
              <a:gd name="connsiteX7" fmla="*/ 5331655 w 5739619"/>
              <a:gd name="connsiteY7" fmla="*/ 0 h 555674"/>
              <a:gd name="connsiteX8" fmla="*/ 5739619 w 5739619"/>
              <a:gd name="connsiteY8" fmla="*/ 189914 h 555674"/>
              <a:gd name="connsiteX0" fmla="*/ 0 w 5739619"/>
              <a:gd name="connsiteY0" fmla="*/ 555674 h 555674"/>
              <a:gd name="connsiteX1" fmla="*/ 309489 w 5739619"/>
              <a:gd name="connsiteY1" fmla="*/ 372794 h 555674"/>
              <a:gd name="connsiteX2" fmla="*/ 1153551 w 5739619"/>
              <a:gd name="connsiteY2" fmla="*/ 182880 h 555674"/>
              <a:gd name="connsiteX3" fmla="*/ 1990579 w 5739619"/>
              <a:gd name="connsiteY3" fmla="*/ 372794 h 555674"/>
              <a:gd name="connsiteX4" fmla="*/ 2820572 w 5739619"/>
              <a:gd name="connsiteY4" fmla="*/ 7034 h 555674"/>
              <a:gd name="connsiteX5" fmla="*/ 3643532 w 5739619"/>
              <a:gd name="connsiteY5" fmla="*/ 189914 h 555674"/>
              <a:gd name="connsiteX6" fmla="*/ 4480560 w 5739619"/>
              <a:gd name="connsiteY6" fmla="*/ 379828 h 555674"/>
              <a:gd name="connsiteX7" fmla="*/ 5331655 w 5739619"/>
              <a:gd name="connsiteY7" fmla="*/ 0 h 555674"/>
              <a:gd name="connsiteX8" fmla="*/ 5739619 w 5739619"/>
              <a:gd name="connsiteY8" fmla="*/ 189914 h 555674"/>
              <a:gd name="connsiteX0" fmla="*/ 0 w 5739619"/>
              <a:gd name="connsiteY0" fmla="*/ 555674 h 555674"/>
              <a:gd name="connsiteX1" fmla="*/ 309489 w 5739619"/>
              <a:gd name="connsiteY1" fmla="*/ 372794 h 555674"/>
              <a:gd name="connsiteX2" fmla="*/ 1153551 w 5739619"/>
              <a:gd name="connsiteY2" fmla="*/ 182880 h 555674"/>
              <a:gd name="connsiteX3" fmla="*/ 1990579 w 5739619"/>
              <a:gd name="connsiteY3" fmla="*/ 372794 h 555674"/>
              <a:gd name="connsiteX4" fmla="*/ 2820572 w 5739619"/>
              <a:gd name="connsiteY4" fmla="*/ 7034 h 555674"/>
              <a:gd name="connsiteX5" fmla="*/ 3643532 w 5739619"/>
              <a:gd name="connsiteY5" fmla="*/ 189914 h 555674"/>
              <a:gd name="connsiteX6" fmla="*/ 4480560 w 5739619"/>
              <a:gd name="connsiteY6" fmla="*/ 379828 h 555674"/>
              <a:gd name="connsiteX7" fmla="*/ 5331655 w 5739619"/>
              <a:gd name="connsiteY7" fmla="*/ 0 h 555674"/>
              <a:gd name="connsiteX8" fmla="*/ 5739619 w 5739619"/>
              <a:gd name="connsiteY8" fmla="*/ 189914 h 555674"/>
              <a:gd name="connsiteX0" fmla="*/ 0 w 5739619"/>
              <a:gd name="connsiteY0" fmla="*/ 555674 h 555674"/>
              <a:gd name="connsiteX1" fmla="*/ 309489 w 5739619"/>
              <a:gd name="connsiteY1" fmla="*/ 372794 h 555674"/>
              <a:gd name="connsiteX2" fmla="*/ 1153551 w 5739619"/>
              <a:gd name="connsiteY2" fmla="*/ 182880 h 555674"/>
              <a:gd name="connsiteX3" fmla="*/ 1990579 w 5739619"/>
              <a:gd name="connsiteY3" fmla="*/ 372794 h 555674"/>
              <a:gd name="connsiteX4" fmla="*/ 2820572 w 5739619"/>
              <a:gd name="connsiteY4" fmla="*/ 7034 h 555674"/>
              <a:gd name="connsiteX5" fmla="*/ 3643532 w 5739619"/>
              <a:gd name="connsiteY5" fmla="*/ 189914 h 555674"/>
              <a:gd name="connsiteX6" fmla="*/ 4480560 w 5739619"/>
              <a:gd name="connsiteY6" fmla="*/ 379828 h 555674"/>
              <a:gd name="connsiteX7" fmla="*/ 5331655 w 5739619"/>
              <a:gd name="connsiteY7" fmla="*/ 0 h 555674"/>
              <a:gd name="connsiteX8" fmla="*/ 5739619 w 5739619"/>
              <a:gd name="connsiteY8" fmla="*/ 189914 h 555674"/>
              <a:gd name="connsiteX0" fmla="*/ 0 w 5739619"/>
              <a:gd name="connsiteY0" fmla="*/ 555674 h 555674"/>
              <a:gd name="connsiteX1" fmla="*/ 309489 w 5739619"/>
              <a:gd name="connsiteY1" fmla="*/ 372794 h 555674"/>
              <a:gd name="connsiteX2" fmla="*/ 1153551 w 5739619"/>
              <a:gd name="connsiteY2" fmla="*/ 182880 h 555674"/>
              <a:gd name="connsiteX3" fmla="*/ 1990579 w 5739619"/>
              <a:gd name="connsiteY3" fmla="*/ 372794 h 555674"/>
              <a:gd name="connsiteX4" fmla="*/ 2820572 w 5739619"/>
              <a:gd name="connsiteY4" fmla="*/ 7034 h 555674"/>
              <a:gd name="connsiteX5" fmla="*/ 3643532 w 5739619"/>
              <a:gd name="connsiteY5" fmla="*/ 189914 h 555674"/>
              <a:gd name="connsiteX6" fmla="*/ 4480560 w 5739619"/>
              <a:gd name="connsiteY6" fmla="*/ 379828 h 555674"/>
              <a:gd name="connsiteX7" fmla="*/ 5331655 w 5739619"/>
              <a:gd name="connsiteY7" fmla="*/ 0 h 555674"/>
              <a:gd name="connsiteX8" fmla="*/ 5739619 w 5739619"/>
              <a:gd name="connsiteY8" fmla="*/ 189914 h 555674"/>
              <a:gd name="connsiteX0" fmla="*/ 0 w 5739619"/>
              <a:gd name="connsiteY0" fmla="*/ 555674 h 555674"/>
              <a:gd name="connsiteX1" fmla="*/ 309489 w 5739619"/>
              <a:gd name="connsiteY1" fmla="*/ 372794 h 555674"/>
              <a:gd name="connsiteX2" fmla="*/ 1153551 w 5739619"/>
              <a:gd name="connsiteY2" fmla="*/ 182880 h 555674"/>
              <a:gd name="connsiteX3" fmla="*/ 1990579 w 5739619"/>
              <a:gd name="connsiteY3" fmla="*/ 372794 h 555674"/>
              <a:gd name="connsiteX4" fmla="*/ 2820572 w 5739619"/>
              <a:gd name="connsiteY4" fmla="*/ 7034 h 555674"/>
              <a:gd name="connsiteX5" fmla="*/ 3643532 w 5739619"/>
              <a:gd name="connsiteY5" fmla="*/ 189914 h 555674"/>
              <a:gd name="connsiteX6" fmla="*/ 4480560 w 5739619"/>
              <a:gd name="connsiteY6" fmla="*/ 379828 h 555674"/>
              <a:gd name="connsiteX7" fmla="*/ 5331655 w 5739619"/>
              <a:gd name="connsiteY7" fmla="*/ 0 h 555674"/>
              <a:gd name="connsiteX8" fmla="*/ 5739619 w 5739619"/>
              <a:gd name="connsiteY8" fmla="*/ 189914 h 555674"/>
              <a:gd name="connsiteX0" fmla="*/ 0 w 5739619"/>
              <a:gd name="connsiteY0" fmla="*/ 555674 h 555674"/>
              <a:gd name="connsiteX1" fmla="*/ 309489 w 5739619"/>
              <a:gd name="connsiteY1" fmla="*/ 372794 h 555674"/>
              <a:gd name="connsiteX2" fmla="*/ 1153551 w 5739619"/>
              <a:gd name="connsiteY2" fmla="*/ 182880 h 555674"/>
              <a:gd name="connsiteX3" fmla="*/ 1990579 w 5739619"/>
              <a:gd name="connsiteY3" fmla="*/ 372794 h 555674"/>
              <a:gd name="connsiteX4" fmla="*/ 2820572 w 5739619"/>
              <a:gd name="connsiteY4" fmla="*/ 7034 h 555674"/>
              <a:gd name="connsiteX5" fmla="*/ 3643532 w 5739619"/>
              <a:gd name="connsiteY5" fmla="*/ 189914 h 555674"/>
              <a:gd name="connsiteX6" fmla="*/ 4480560 w 5739619"/>
              <a:gd name="connsiteY6" fmla="*/ 379828 h 555674"/>
              <a:gd name="connsiteX7" fmla="*/ 5331655 w 5739619"/>
              <a:gd name="connsiteY7" fmla="*/ 0 h 555674"/>
              <a:gd name="connsiteX8" fmla="*/ 5739619 w 5739619"/>
              <a:gd name="connsiteY8" fmla="*/ 189914 h 555674"/>
              <a:gd name="connsiteX0" fmla="*/ 0 w 5739619"/>
              <a:gd name="connsiteY0" fmla="*/ 555674 h 555674"/>
              <a:gd name="connsiteX1" fmla="*/ 309489 w 5739619"/>
              <a:gd name="connsiteY1" fmla="*/ 372794 h 555674"/>
              <a:gd name="connsiteX2" fmla="*/ 1153551 w 5739619"/>
              <a:gd name="connsiteY2" fmla="*/ 182880 h 555674"/>
              <a:gd name="connsiteX3" fmla="*/ 1990579 w 5739619"/>
              <a:gd name="connsiteY3" fmla="*/ 372794 h 555674"/>
              <a:gd name="connsiteX4" fmla="*/ 2820572 w 5739619"/>
              <a:gd name="connsiteY4" fmla="*/ 7034 h 555674"/>
              <a:gd name="connsiteX5" fmla="*/ 3643532 w 5739619"/>
              <a:gd name="connsiteY5" fmla="*/ 189914 h 555674"/>
              <a:gd name="connsiteX6" fmla="*/ 4480560 w 5739619"/>
              <a:gd name="connsiteY6" fmla="*/ 379828 h 555674"/>
              <a:gd name="connsiteX7" fmla="*/ 5331655 w 5739619"/>
              <a:gd name="connsiteY7" fmla="*/ 0 h 555674"/>
              <a:gd name="connsiteX8" fmla="*/ 5739619 w 5739619"/>
              <a:gd name="connsiteY8" fmla="*/ 189914 h 555674"/>
              <a:gd name="connsiteX0" fmla="*/ 0 w 5739619"/>
              <a:gd name="connsiteY0" fmla="*/ 559813 h 559813"/>
              <a:gd name="connsiteX1" fmla="*/ 309489 w 5739619"/>
              <a:gd name="connsiteY1" fmla="*/ 376933 h 559813"/>
              <a:gd name="connsiteX2" fmla="*/ 1153551 w 5739619"/>
              <a:gd name="connsiteY2" fmla="*/ 187019 h 559813"/>
              <a:gd name="connsiteX3" fmla="*/ 1990579 w 5739619"/>
              <a:gd name="connsiteY3" fmla="*/ 376933 h 559813"/>
              <a:gd name="connsiteX4" fmla="*/ 2820572 w 5739619"/>
              <a:gd name="connsiteY4" fmla="*/ 11173 h 559813"/>
              <a:gd name="connsiteX5" fmla="*/ 3643532 w 5739619"/>
              <a:gd name="connsiteY5" fmla="*/ 194053 h 559813"/>
              <a:gd name="connsiteX6" fmla="*/ 4480560 w 5739619"/>
              <a:gd name="connsiteY6" fmla="*/ 383967 h 559813"/>
              <a:gd name="connsiteX7" fmla="*/ 5331655 w 5739619"/>
              <a:gd name="connsiteY7" fmla="*/ 4139 h 559813"/>
              <a:gd name="connsiteX8" fmla="*/ 5739619 w 5739619"/>
              <a:gd name="connsiteY8" fmla="*/ 194053 h 559813"/>
              <a:gd name="connsiteX0" fmla="*/ 0 w 5739619"/>
              <a:gd name="connsiteY0" fmla="*/ 560974 h 560974"/>
              <a:gd name="connsiteX1" fmla="*/ 309489 w 5739619"/>
              <a:gd name="connsiteY1" fmla="*/ 378094 h 560974"/>
              <a:gd name="connsiteX2" fmla="*/ 1153551 w 5739619"/>
              <a:gd name="connsiteY2" fmla="*/ 188180 h 560974"/>
              <a:gd name="connsiteX3" fmla="*/ 1990579 w 5739619"/>
              <a:gd name="connsiteY3" fmla="*/ 378094 h 560974"/>
              <a:gd name="connsiteX4" fmla="*/ 2820572 w 5739619"/>
              <a:gd name="connsiteY4" fmla="*/ 12334 h 560974"/>
              <a:gd name="connsiteX5" fmla="*/ 3643532 w 5739619"/>
              <a:gd name="connsiteY5" fmla="*/ 195214 h 560974"/>
              <a:gd name="connsiteX6" fmla="*/ 4480560 w 5739619"/>
              <a:gd name="connsiteY6" fmla="*/ 385128 h 560974"/>
              <a:gd name="connsiteX7" fmla="*/ 5331655 w 5739619"/>
              <a:gd name="connsiteY7" fmla="*/ 5300 h 560974"/>
              <a:gd name="connsiteX8" fmla="*/ 5739619 w 5739619"/>
              <a:gd name="connsiteY8" fmla="*/ 195214 h 560974"/>
              <a:gd name="connsiteX0" fmla="*/ 0 w 5739619"/>
              <a:gd name="connsiteY0" fmla="*/ 560974 h 560974"/>
              <a:gd name="connsiteX1" fmla="*/ 309489 w 5739619"/>
              <a:gd name="connsiteY1" fmla="*/ 378094 h 560974"/>
              <a:gd name="connsiteX2" fmla="*/ 1153551 w 5739619"/>
              <a:gd name="connsiteY2" fmla="*/ 188180 h 560974"/>
              <a:gd name="connsiteX3" fmla="*/ 1990579 w 5739619"/>
              <a:gd name="connsiteY3" fmla="*/ 378094 h 560974"/>
              <a:gd name="connsiteX4" fmla="*/ 2820572 w 5739619"/>
              <a:gd name="connsiteY4" fmla="*/ 12334 h 560974"/>
              <a:gd name="connsiteX5" fmla="*/ 3643532 w 5739619"/>
              <a:gd name="connsiteY5" fmla="*/ 195214 h 560974"/>
              <a:gd name="connsiteX6" fmla="*/ 4480560 w 5739619"/>
              <a:gd name="connsiteY6" fmla="*/ 385128 h 560974"/>
              <a:gd name="connsiteX7" fmla="*/ 5331655 w 5739619"/>
              <a:gd name="connsiteY7" fmla="*/ 5300 h 560974"/>
              <a:gd name="connsiteX8" fmla="*/ 5739619 w 5739619"/>
              <a:gd name="connsiteY8" fmla="*/ 195214 h 560974"/>
              <a:gd name="connsiteX0" fmla="*/ 0 w 5739619"/>
              <a:gd name="connsiteY0" fmla="*/ 560974 h 560974"/>
              <a:gd name="connsiteX1" fmla="*/ 309489 w 5739619"/>
              <a:gd name="connsiteY1" fmla="*/ 378094 h 560974"/>
              <a:gd name="connsiteX2" fmla="*/ 1153551 w 5739619"/>
              <a:gd name="connsiteY2" fmla="*/ 188180 h 560974"/>
              <a:gd name="connsiteX3" fmla="*/ 1990579 w 5739619"/>
              <a:gd name="connsiteY3" fmla="*/ 378094 h 560974"/>
              <a:gd name="connsiteX4" fmla="*/ 2820572 w 5739619"/>
              <a:gd name="connsiteY4" fmla="*/ 12334 h 560974"/>
              <a:gd name="connsiteX5" fmla="*/ 3643532 w 5739619"/>
              <a:gd name="connsiteY5" fmla="*/ 195214 h 560974"/>
              <a:gd name="connsiteX6" fmla="*/ 4480560 w 5739619"/>
              <a:gd name="connsiteY6" fmla="*/ 385128 h 560974"/>
              <a:gd name="connsiteX7" fmla="*/ 5331655 w 5739619"/>
              <a:gd name="connsiteY7" fmla="*/ 5300 h 560974"/>
              <a:gd name="connsiteX8" fmla="*/ 5739619 w 5739619"/>
              <a:gd name="connsiteY8" fmla="*/ 195214 h 560974"/>
              <a:gd name="connsiteX0" fmla="*/ 0 w 5739619"/>
              <a:gd name="connsiteY0" fmla="*/ 560974 h 560974"/>
              <a:gd name="connsiteX1" fmla="*/ 309489 w 5739619"/>
              <a:gd name="connsiteY1" fmla="*/ 378094 h 560974"/>
              <a:gd name="connsiteX2" fmla="*/ 1153551 w 5739619"/>
              <a:gd name="connsiteY2" fmla="*/ 188180 h 560974"/>
              <a:gd name="connsiteX3" fmla="*/ 1990579 w 5739619"/>
              <a:gd name="connsiteY3" fmla="*/ 378094 h 560974"/>
              <a:gd name="connsiteX4" fmla="*/ 2820572 w 5739619"/>
              <a:gd name="connsiteY4" fmla="*/ 12334 h 560974"/>
              <a:gd name="connsiteX5" fmla="*/ 3643532 w 5739619"/>
              <a:gd name="connsiteY5" fmla="*/ 195214 h 560974"/>
              <a:gd name="connsiteX6" fmla="*/ 4480560 w 5739619"/>
              <a:gd name="connsiteY6" fmla="*/ 385128 h 560974"/>
              <a:gd name="connsiteX7" fmla="*/ 5331655 w 5739619"/>
              <a:gd name="connsiteY7" fmla="*/ 5300 h 560974"/>
              <a:gd name="connsiteX8" fmla="*/ 5739619 w 5739619"/>
              <a:gd name="connsiteY8" fmla="*/ 195214 h 560974"/>
              <a:gd name="connsiteX0" fmla="*/ 0 w 5739619"/>
              <a:gd name="connsiteY0" fmla="*/ 560974 h 560974"/>
              <a:gd name="connsiteX1" fmla="*/ 309489 w 5739619"/>
              <a:gd name="connsiteY1" fmla="*/ 378094 h 560974"/>
              <a:gd name="connsiteX2" fmla="*/ 1153551 w 5739619"/>
              <a:gd name="connsiteY2" fmla="*/ 188180 h 560974"/>
              <a:gd name="connsiteX3" fmla="*/ 1990579 w 5739619"/>
              <a:gd name="connsiteY3" fmla="*/ 378094 h 560974"/>
              <a:gd name="connsiteX4" fmla="*/ 2820572 w 5739619"/>
              <a:gd name="connsiteY4" fmla="*/ 12334 h 560974"/>
              <a:gd name="connsiteX5" fmla="*/ 3643532 w 5739619"/>
              <a:gd name="connsiteY5" fmla="*/ 195214 h 560974"/>
              <a:gd name="connsiteX6" fmla="*/ 4480560 w 5739619"/>
              <a:gd name="connsiteY6" fmla="*/ 385128 h 560974"/>
              <a:gd name="connsiteX7" fmla="*/ 5331655 w 5739619"/>
              <a:gd name="connsiteY7" fmla="*/ 5300 h 560974"/>
              <a:gd name="connsiteX8" fmla="*/ 5739619 w 5739619"/>
              <a:gd name="connsiteY8" fmla="*/ 195214 h 560974"/>
              <a:gd name="connsiteX0" fmla="*/ 0 w 5739619"/>
              <a:gd name="connsiteY0" fmla="*/ 560974 h 560974"/>
              <a:gd name="connsiteX1" fmla="*/ 309489 w 5739619"/>
              <a:gd name="connsiteY1" fmla="*/ 378094 h 560974"/>
              <a:gd name="connsiteX2" fmla="*/ 1153551 w 5739619"/>
              <a:gd name="connsiteY2" fmla="*/ 188180 h 560974"/>
              <a:gd name="connsiteX3" fmla="*/ 1990579 w 5739619"/>
              <a:gd name="connsiteY3" fmla="*/ 378094 h 560974"/>
              <a:gd name="connsiteX4" fmla="*/ 2820572 w 5739619"/>
              <a:gd name="connsiteY4" fmla="*/ 12334 h 560974"/>
              <a:gd name="connsiteX5" fmla="*/ 3643532 w 5739619"/>
              <a:gd name="connsiteY5" fmla="*/ 195214 h 560974"/>
              <a:gd name="connsiteX6" fmla="*/ 4480560 w 5739619"/>
              <a:gd name="connsiteY6" fmla="*/ 385128 h 560974"/>
              <a:gd name="connsiteX7" fmla="*/ 5331655 w 5739619"/>
              <a:gd name="connsiteY7" fmla="*/ 5300 h 560974"/>
              <a:gd name="connsiteX8" fmla="*/ 5739619 w 5739619"/>
              <a:gd name="connsiteY8" fmla="*/ 195214 h 560974"/>
              <a:gd name="connsiteX0" fmla="*/ 0 w 5739619"/>
              <a:gd name="connsiteY0" fmla="*/ 569964 h 569964"/>
              <a:gd name="connsiteX1" fmla="*/ 309489 w 5739619"/>
              <a:gd name="connsiteY1" fmla="*/ 387084 h 569964"/>
              <a:gd name="connsiteX2" fmla="*/ 1153551 w 5739619"/>
              <a:gd name="connsiteY2" fmla="*/ 197170 h 569964"/>
              <a:gd name="connsiteX3" fmla="*/ 1990579 w 5739619"/>
              <a:gd name="connsiteY3" fmla="*/ 387084 h 569964"/>
              <a:gd name="connsiteX4" fmla="*/ 2820572 w 5739619"/>
              <a:gd name="connsiteY4" fmla="*/ 21324 h 569964"/>
              <a:gd name="connsiteX5" fmla="*/ 3643532 w 5739619"/>
              <a:gd name="connsiteY5" fmla="*/ 204204 h 569964"/>
              <a:gd name="connsiteX6" fmla="*/ 4480560 w 5739619"/>
              <a:gd name="connsiteY6" fmla="*/ 394118 h 569964"/>
              <a:gd name="connsiteX7" fmla="*/ 5331655 w 5739619"/>
              <a:gd name="connsiteY7" fmla="*/ 14290 h 569964"/>
              <a:gd name="connsiteX8" fmla="*/ 5739619 w 5739619"/>
              <a:gd name="connsiteY8" fmla="*/ 105144 h 569964"/>
              <a:gd name="connsiteX0" fmla="*/ 0 w 5739619"/>
              <a:gd name="connsiteY0" fmla="*/ 568672 h 568672"/>
              <a:gd name="connsiteX1" fmla="*/ 309489 w 5739619"/>
              <a:gd name="connsiteY1" fmla="*/ 385792 h 568672"/>
              <a:gd name="connsiteX2" fmla="*/ 1153551 w 5739619"/>
              <a:gd name="connsiteY2" fmla="*/ 195878 h 568672"/>
              <a:gd name="connsiteX3" fmla="*/ 1990579 w 5739619"/>
              <a:gd name="connsiteY3" fmla="*/ 385792 h 568672"/>
              <a:gd name="connsiteX4" fmla="*/ 2820572 w 5739619"/>
              <a:gd name="connsiteY4" fmla="*/ 20032 h 568672"/>
              <a:gd name="connsiteX5" fmla="*/ 3643532 w 5739619"/>
              <a:gd name="connsiteY5" fmla="*/ 202912 h 568672"/>
              <a:gd name="connsiteX6" fmla="*/ 4480560 w 5739619"/>
              <a:gd name="connsiteY6" fmla="*/ 392826 h 568672"/>
              <a:gd name="connsiteX7" fmla="*/ 5331655 w 5739619"/>
              <a:gd name="connsiteY7" fmla="*/ 12998 h 568672"/>
              <a:gd name="connsiteX8" fmla="*/ 5739619 w 5739619"/>
              <a:gd name="connsiteY8" fmla="*/ 103852 h 568672"/>
              <a:gd name="connsiteX0" fmla="*/ 0 w 5739619"/>
              <a:gd name="connsiteY0" fmla="*/ 568672 h 568672"/>
              <a:gd name="connsiteX1" fmla="*/ 309489 w 5739619"/>
              <a:gd name="connsiteY1" fmla="*/ 385792 h 568672"/>
              <a:gd name="connsiteX2" fmla="*/ 1153551 w 5739619"/>
              <a:gd name="connsiteY2" fmla="*/ 195878 h 568672"/>
              <a:gd name="connsiteX3" fmla="*/ 1990579 w 5739619"/>
              <a:gd name="connsiteY3" fmla="*/ 385792 h 568672"/>
              <a:gd name="connsiteX4" fmla="*/ 2820572 w 5739619"/>
              <a:gd name="connsiteY4" fmla="*/ 20032 h 568672"/>
              <a:gd name="connsiteX5" fmla="*/ 3643532 w 5739619"/>
              <a:gd name="connsiteY5" fmla="*/ 202912 h 568672"/>
              <a:gd name="connsiteX6" fmla="*/ 4480560 w 5739619"/>
              <a:gd name="connsiteY6" fmla="*/ 392826 h 568672"/>
              <a:gd name="connsiteX7" fmla="*/ 5331655 w 5739619"/>
              <a:gd name="connsiteY7" fmla="*/ 12998 h 568672"/>
              <a:gd name="connsiteX8" fmla="*/ 5739619 w 5739619"/>
              <a:gd name="connsiteY8" fmla="*/ 103852 h 568672"/>
              <a:gd name="connsiteX0" fmla="*/ 0 w 5739619"/>
              <a:gd name="connsiteY0" fmla="*/ 562570 h 562570"/>
              <a:gd name="connsiteX1" fmla="*/ 309489 w 5739619"/>
              <a:gd name="connsiteY1" fmla="*/ 379690 h 562570"/>
              <a:gd name="connsiteX2" fmla="*/ 1153551 w 5739619"/>
              <a:gd name="connsiteY2" fmla="*/ 189776 h 562570"/>
              <a:gd name="connsiteX3" fmla="*/ 1990579 w 5739619"/>
              <a:gd name="connsiteY3" fmla="*/ 379690 h 562570"/>
              <a:gd name="connsiteX4" fmla="*/ 2820572 w 5739619"/>
              <a:gd name="connsiteY4" fmla="*/ 13930 h 562570"/>
              <a:gd name="connsiteX5" fmla="*/ 3643532 w 5739619"/>
              <a:gd name="connsiteY5" fmla="*/ 196810 h 562570"/>
              <a:gd name="connsiteX6" fmla="*/ 4480560 w 5739619"/>
              <a:gd name="connsiteY6" fmla="*/ 386724 h 562570"/>
              <a:gd name="connsiteX7" fmla="*/ 5331655 w 5739619"/>
              <a:gd name="connsiteY7" fmla="*/ 6896 h 562570"/>
              <a:gd name="connsiteX8" fmla="*/ 5739619 w 5739619"/>
              <a:gd name="connsiteY8" fmla="*/ 97750 h 562570"/>
              <a:gd name="connsiteX0" fmla="*/ 0 w 5739619"/>
              <a:gd name="connsiteY0" fmla="*/ 559611 h 559611"/>
              <a:gd name="connsiteX1" fmla="*/ 309489 w 5739619"/>
              <a:gd name="connsiteY1" fmla="*/ 376731 h 559611"/>
              <a:gd name="connsiteX2" fmla="*/ 1153551 w 5739619"/>
              <a:gd name="connsiteY2" fmla="*/ 186817 h 559611"/>
              <a:gd name="connsiteX3" fmla="*/ 1990579 w 5739619"/>
              <a:gd name="connsiteY3" fmla="*/ 376731 h 559611"/>
              <a:gd name="connsiteX4" fmla="*/ 2820572 w 5739619"/>
              <a:gd name="connsiteY4" fmla="*/ 10971 h 559611"/>
              <a:gd name="connsiteX5" fmla="*/ 3643532 w 5739619"/>
              <a:gd name="connsiteY5" fmla="*/ 193851 h 559611"/>
              <a:gd name="connsiteX6" fmla="*/ 4480560 w 5739619"/>
              <a:gd name="connsiteY6" fmla="*/ 383765 h 559611"/>
              <a:gd name="connsiteX7" fmla="*/ 5331655 w 5739619"/>
              <a:gd name="connsiteY7" fmla="*/ 3937 h 559611"/>
              <a:gd name="connsiteX8" fmla="*/ 5739619 w 5739619"/>
              <a:gd name="connsiteY8" fmla="*/ 94791 h 559611"/>
              <a:gd name="connsiteX0" fmla="*/ 0 w 5739619"/>
              <a:gd name="connsiteY0" fmla="*/ 557647 h 557647"/>
              <a:gd name="connsiteX1" fmla="*/ 309489 w 5739619"/>
              <a:gd name="connsiteY1" fmla="*/ 374767 h 557647"/>
              <a:gd name="connsiteX2" fmla="*/ 1153551 w 5739619"/>
              <a:gd name="connsiteY2" fmla="*/ 184853 h 557647"/>
              <a:gd name="connsiteX3" fmla="*/ 1990579 w 5739619"/>
              <a:gd name="connsiteY3" fmla="*/ 374767 h 557647"/>
              <a:gd name="connsiteX4" fmla="*/ 2820572 w 5739619"/>
              <a:gd name="connsiteY4" fmla="*/ 9007 h 557647"/>
              <a:gd name="connsiteX5" fmla="*/ 3643532 w 5739619"/>
              <a:gd name="connsiteY5" fmla="*/ 191887 h 557647"/>
              <a:gd name="connsiteX6" fmla="*/ 4480560 w 5739619"/>
              <a:gd name="connsiteY6" fmla="*/ 381801 h 557647"/>
              <a:gd name="connsiteX7" fmla="*/ 5331655 w 5739619"/>
              <a:gd name="connsiteY7" fmla="*/ 1973 h 557647"/>
              <a:gd name="connsiteX8" fmla="*/ 5739619 w 5739619"/>
              <a:gd name="connsiteY8" fmla="*/ 92827 h 557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9619" h="557647">
                <a:moveTo>
                  <a:pt x="0" y="557647"/>
                </a:moveTo>
                <a:cubicBezTo>
                  <a:pt x="96128" y="475586"/>
                  <a:pt x="131298" y="443933"/>
                  <a:pt x="309489" y="374767"/>
                </a:cubicBezTo>
                <a:cubicBezTo>
                  <a:pt x="501747" y="312635"/>
                  <a:pt x="873369" y="184853"/>
                  <a:pt x="1153551" y="184853"/>
                </a:cubicBezTo>
                <a:cubicBezTo>
                  <a:pt x="1433733" y="184853"/>
                  <a:pt x="1712742" y="404075"/>
                  <a:pt x="1990579" y="374767"/>
                </a:cubicBezTo>
                <a:cubicBezTo>
                  <a:pt x="2268416" y="345459"/>
                  <a:pt x="2545080" y="39487"/>
                  <a:pt x="2820572" y="9007"/>
                </a:cubicBezTo>
                <a:cubicBezTo>
                  <a:pt x="3096064" y="-21473"/>
                  <a:pt x="3371998" y="110197"/>
                  <a:pt x="3643532" y="191887"/>
                </a:cubicBezTo>
                <a:cubicBezTo>
                  <a:pt x="3920197" y="275121"/>
                  <a:pt x="4199206" y="413453"/>
                  <a:pt x="4480560" y="381801"/>
                </a:cubicBezTo>
                <a:cubicBezTo>
                  <a:pt x="4761914" y="350149"/>
                  <a:pt x="5121812" y="33625"/>
                  <a:pt x="5331655" y="1973"/>
                </a:cubicBezTo>
                <a:cubicBezTo>
                  <a:pt x="5551023" y="-8248"/>
                  <a:pt x="5578427" y="21133"/>
                  <a:pt x="5739619" y="92827"/>
                </a:cubicBezTo>
              </a:path>
            </a:pathLst>
          </a:custGeom>
          <a:noFill/>
          <a:ln w="19050">
            <a:solidFill>
              <a:schemeClr val="accent4">
                <a:lumMod val="75000"/>
              </a:schemeClr>
            </a:solidFill>
            <a:headEnd type="none"/>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0" name="Ellipse 31"/>
          <p:cNvSpPr/>
          <p:nvPr/>
        </p:nvSpPr>
        <p:spPr>
          <a:xfrm>
            <a:off x="3085636" y="3754386"/>
            <a:ext cx="91440" cy="91440"/>
          </a:xfrm>
          <a:prstGeom prst="ellips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31" name="Ellipse 49"/>
          <p:cNvSpPr/>
          <p:nvPr/>
        </p:nvSpPr>
        <p:spPr>
          <a:xfrm>
            <a:off x="5659337" y="3740318"/>
            <a:ext cx="91440" cy="91440"/>
          </a:xfrm>
          <a:prstGeom prst="ellipse">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32" name="Inhaltsplatzhalter 1"/>
          <p:cNvSpPr txBox="1">
            <a:spLocks/>
          </p:cNvSpPr>
          <p:nvPr/>
        </p:nvSpPr>
        <p:spPr>
          <a:xfrm>
            <a:off x="2542675" y="3393714"/>
            <a:ext cx="1178226" cy="152349"/>
          </a:xfrm>
          <a:prstGeom prst="rect">
            <a:avLst/>
          </a:prstGeom>
        </p:spPr>
        <p:txBody>
          <a:bodyPr vert="horz" wrap="square" lIns="0" tIns="0" rIns="0" bIns="0" rtlCol="0">
            <a:spAutoFit/>
          </a:bodyPr>
          <a:lstStyle>
            <a:lvl1pPr marL="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1pPr>
            <a:lvl2pPr marL="27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2pPr>
            <a:lvl3pPr marL="54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3pPr>
            <a:lvl4pPr marL="81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4pPr>
            <a:lvl5pPr marL="108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5pPr>
            <a:lvl6pPr marL="135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6pPr>
            <a:lvl7pPr marL="162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7pPr>
            <a:lvl8pPr marL="189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8pPr>
            <a:lvl9pPr marL="216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9pPr>
          </a:lstStyle>
          <a:p>
            <a:pPr algn="ctr"/>
            <a:r>
              <a:rPr lang="en-GB" sz="900" dirty="0" smtClean="0">
                <a:solidFill>
                  <a:schemeClr val="bg2">
                    <a:lumMod val="75000"/>
                  </a:schemeClr>
                </a:solidFill>
              </a:rPr>
              <a:t>Core message</a:t>
            </a:r>
            <a:endParaRPr lang="en-GB" sz="900" dirty="0">
              <a:solidFill>
                <a:schemeClr val="bg2">
                  <a:lumMod val="75000"/>
                </a:schemeClr>
              </a:solidFill>
            </a:endParaRPr>
          </a:p>
        </p:txBody>
      </p:sp>
      <p:sp>
        <p:nvSpPr>
          <p:cNvPr id="33" name="Inhaltsplatzhalter 1"/>
          <p:cNvSpPr txBox="1">
            <a:spLocks/>
          </p:cNvSpPr>
          <p:nvPr/>
        </p:nvSpPr>
        <p:spPr>
          <a:xfrm>
            <a:off x="5119460" y="3393714"/>
            <a:ext cx="1178226" cy="152349"/>
          </a:xfrm>
          <a:prstGeom prst="rect">
            <a:avLst/>
          </a:prstGeom>
        </p:spPr>
        <p:txBody>
          <a:bodyPr vert="horz" wrap="square" lIns="0" tIns="0" rIns="0" bIns="0" rtlCol="0">
            <a:spAutoFit/>
          </a:bodyPr>
          <a:lstStyle>
            <a:lvl1pPr marL="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1pPr>
            <a:lvl2pPr marL="27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2pPr>
            <a:lvl3pPr marL="54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3pPr>
            <a:lvl4pPr marL="81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4pPr>
            <a:lvl5pPr marL="108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5pPr>
            <a:lvl6pPr marL="1350000" indent="0" algn="l" defTabSz="270000" rtl="0" eaLnBrk="1" latinLnBrk="0" hangingPunct="1">
              <a:lnSpc>
                <a:spcPct val="110000"/>
              </a:lnSpc>
              <a:spcBef>
                <a:spcPts val="0"/>
              </a:spcBef>
              <a:spcAft>
                <a:spcPts val="600"/>
              </a:spcAft>
              <a:buFont typeface="Wingdings" pitchFamily="2" charset="2"/>
              <a:buNone/>
              <a:defRPr sz="1400" kern="1200">
                <a:solidFill>
                  <a:schemeClr val="tx2"/>
                </a:solidFill>
                <a:latin typeface="+mn-lt"/>
                <a:ea typeface="+mn-ea"/>
                <a:cs typeface="+mn-cs"/>
              </a:defRPr>
            </a:lvl6pPr>
            <a:lvl7pPr marL="162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7pPr>
            <a:lvl8pPr marL="189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8pPr>
            <a:lvl9pPr marL="2160000" indent="0" algn="l" defTabSz="270000" rtl="0" eaLnBrk="1" latinLnBrk="0" hangingPunct="1">
              <a:lnSpc>
                <a:spcPct val="110000"/>
              </a:lnSpc>
              <a:spcBef>
                <a:spcPts val="0"/>
              </a:spcBef>
              <a:spcAft>
                <a:spcPts val="600"/>
              </a:spcAft>
              <a:buFont typeface="Wingdings" pitchFamily="2" charset="2"/>
              <a:buNone/>
              <a:defRPr sz="1400" kern="1200" baseline="0">
                <a:solidFill>
                  <a:schemeClr val="tx2"/>
                </a:solidFill>
                <a:latin typeface="+mn-lt"/>
                <a:ea typeface="+mn-ea"/>
                <a:cs typeface="+mn-cs"/>
              </a:defRPr>
            </a:lvl9pPr>
          </a:lstStyle>
          <a:p>
            <a:pPr algn="ctr"/>
            <a:r>
              <a:rPr lang="en-GB" sz="900" dirty="0" smtClean="0">
                <a:solidFill>
                  <a:schemeClr val="bg2">
                    <a:lumMod val="75000"/>
                  </a:schemeClr>
                </a:solidFill>
              </a:rPr>
              <a:t>Core message</a:t>
            </a:r>
            <a:endParaRPr lang="en-GB" sz="900" dirty="0">
              <a:solidFill>
                <a:schemeClr val="bg2">
                  <a:lumMod val="75000"/>
                </a:schemeClr>
              </a:solidFill>
            </a:endParaRPr>
          </a:p>
        </p:txBody>
      </p:sp>
    </p:spTree>
    <p:extLst>
      <p:ext uri="{BB962C8B-B14F-4D97-AF65-F5344CB8AC3E}">
        <p14:creationId xmlns:p14="http://schemas.microsoft.com/office/powerpoint/2010/main" val="1533897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Animations and stepwise build up</a:t>
            </a:r>
          </a:p>
        </p:txBody>
      </p:sp>
      <p:sp>
        <p:nvSpPr>
          <p:cNvPr id="3" name="Text Placeholder 2"/>
          <p:cNvSpPr>
            <a:spLocks noGrp="1"/>
          </p:cNvSpPr>
          <p:nvPr>
            <p:ph type="body" sz="quarter" idx="24"/>
          </p:nvPr>
        </p:nvSpPr>
        <p:spPr/>
        <p:txBody>
          <a:bodyPr/>
          <a:lstStyle/>
          <a:p>
            <a:r>
              <a:rPr lang="en-GB" dirty="0" smtClean="0"/>
              <a:t>13</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3827277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4" r="34"/>
          <a:stretch>
            <a:fillRect/>
          </a:stretch>
        </p:blipFill>
        <p:spPr/>
      </p:pic>
      <p:sp>
        <p:nvSpPr>
          <p:cNvPr id="2" name="Title 1"/>
          <p:cNvSpPr>
            <a:spLocks noGrp="1"/>
          </p:cNvSpPr>
          <p:nvPr>
            <p:ph type="title"/>
          </p:nvPr>
        </p:nvSpPr>
        <p:spPr/>
        <p:txBody>
          <a:bodyPr/>
          <a:lstStyle/>
          <a:p>
            <a:r>
              <a:rPr lang="en-GB" dirty="0" err="1"/>
              <a:t>Consectetuer</a:t>
            </a:r>
            <a:r>
              <a:rPr lang="en-GB" dirty="0"/>
              <a:t> </a:t>
            </a:r>
            <a:r>
              <a:rPr lang="en-GB" dirty="0" err="1"/>
              <a:t>adipiscing</a:t>
            </a:r>
            <a:r>
              <a:rPr lang="en-GB" dirty="0"/>
              <a:t> </a:t>
            </a:r>
            <a:r>
              <a:rPr lang="en-GB" dirty="0" err="1"/>
              <a:t>elit</a:t>
            </a:r>
            <a:r>
              <a:rPr lang="en-GB" dirty="0"/>
              <a:t>, </a:t>
            </a:r>
            <a:r>
              <a:rPr lang="en-GB" dirty="0" err="1"/>
              <a:t>sed</a:t>
            </a:r>
            <a:r>
              <a:rPr lang="en-GB" dirty="0"/>
              <a:t> </a:t>
            </a:r>
            <a:r>
              <a:rPr lang="en-GB" dirty="0" err="1"/>
              <a:t>diam</a:t>
            </a:r>
            <a:r>
              <a:rPr lang="en-GB" dirty="0"/>
              <a:t> </a:t>
            </a:r>
            <a:r>
              <a:rPr lang="en-GB" dirty="0" err="1"/>
              <a:t>nonummy</a:t>
            </a:r>
            <a:r>
              <a:rPr lang="en-GB" dirty="0"/>
              <a:t> </a:t>
            </a:r>
            <a:r>
              <a:rPr lang="en-GB" dirty="0" err="1"/>
              <a:t>nibh</a:t>
            </a:r>
            <a:r>
              <a:rPr lang="en-GB" dirty="0"/>
              <a:t> </a:t>
            </a:r>
            <a:r>
              <a:rPr lang="en-GB" dirty="0" err="1"/>
              <a:t>euismod</a:t>
            </a:r>
            <a:r>
              <a:rPr lang="en-GB" dirty="0"/>
              <a:t> </a:t>
            </a:r>
            <a:r>
              <a:rPr lang="en-GB" dirty="0" err="1"/>
              <a:t>tincidunt</a:t>
            </a:r>
            <a:r>
              <a:rPr lang="en-GB" dirty="0"/>
              <a:t> </a:t>
            </a:r>
            <a:r>
              <a:rPr lang="en-GB" dirty="0" err="1"/>
              <a:t>ut</a:t>
            </a:r>
            <a:r>
              <a:rPr lang="en-GB" dirty="0"/>
              <a:t> </a:t>
            </a:r>
            <a:r>
              <a:rPr lang="en-GB" dirty="0" err="1"/>
              <a:t>laoreet</a:t>
            </a:r>
            <a:r>
              <a:rPr lang="en-GB" dirty="0"/>
              <a:t> </a:t>
            </a:r>
            <a:r>
              <a:rPr lang="en-GB" dirty="0" err="1"/>
              <a:t>dolore</a:t>
            </a:r>
            <a:r>
              <a:rPr lang="en-GB" dirty="0"/>
              <a:t> magna</a:t>
            </a:r>
          </a:p>
        </p:txBody>
      </p:sp>
      <p:grpSp>
        <p:nvGrpSpPr>
          <p:cNvPr id="11" name="Gruppieren 15"/>
          <p:cNvGrpSpPr/>
          <p:nvPr/>
        </p:nvGrpSpPr>
        <p:grpSpPr>
          <a:xfrm>
            <a:off x="541245" y="1076400"/>
            <a:ext cx="8602755" cy="2060649"/>
            <a:chOff x="541245" y="1076400"/>
            <a:chExt cx="8602755" cy="2060649"/>
          </a:xfrm>
        </p:grpSpPr>
        <p:sp>
          <p:nvSpPr>
            <p:cNvPr id="12" name="Rechteck 7"/>
            <p:cNvSpPr/>
            <p:nvPr/>
          </p:nvSpPr>
          <p:spPr>
            <a:xfrm>
              <a:off x="660371" y="2307506"/>
              <a:ext cx="5285537" cy="829543"/>
            </a:xfrm>
            <a:prstGeom prst="rect">
              <a:avLst/>
            </a:prstGeom>
          </p:spPr>
          <p:txBody>
            <a:bodyPr wrap="square" lIns="0" tIns="90000" rIns="0" bIns="0">
              <a:spAutoFit/>
            </a:bodyPr>
            <a:lstStyle/>
            <a:p>
              <a:pPr>
                <a:defRPr/>
              </a:pPr>
              <a:r>
                <a:rPr lang="en-GB" sz="2400" dirty="0" err="1" smtClean="0">
                  <a:solidFill>
                    <a:srgbClr val="FFFFFF"/>
                  </a:solidFill>
                  <a:effectLst>
                    <a:outerShdw blurRad="50800" dist="12700" dir="2700000" algn="tl" rotWithShape="0">
                      <a:prstClr val="black">
                        <a:alpha val="25000"/>
                      </a:prstClr>
                    </a:outerShdw>
                  </a:effectLst>
                </a:rPr>
                <a:t>Tincidunt</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ut</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laoreet</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dolore</a:t>
              </a:r>
              <a:r>
                <a:rPr lang="en-GB" sz="2400" dirty="0" smtClean="0">
                  <a:solidFill>
                    <a:srgbClr val="FFFFFF"/>
                  </a:solidFill>
                  <a:effectLst>
                    <a:outerShdw blurRad="50800" dist="12700" dir="2700000" algn="tl" rotWithShape="0">
                      <a:prstClr val="black">
                        <a:alpha val="25000"/>
                      </a:prstClr>
                    </a:outerShdw>
                  </a:effectLst>
                </a:rPr>
                <a:t> magna </a:t>
              </a:r>
              <a:r>
                <a:rPr lang="en-GB" sz="2400" dirty="0" err="1" smtClean="0">
                  <a:solidFill>
                    <a:srgbClr val="FFFFFF"/>
                  </a:solidFill>
                  <a:effectLst>
                    <a:outerShdw blurRad="50800" dist="12700" dir="2700000" algn="tl" rotWithShape="0">
                      <a:prstClr val="black">
                        <a:alpha val="25000"/>
                      </a:prstClr>
                    </a:outerShdw>
                  </a:effectLst>
                </a:rPr>
                <a:t>aliquam</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erat</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volutpat</a:t>
              </a:r>
              <a:r>
                <a:rPr lang="en-GB" sz="2400" dirty="0" smtClean="0">
                  <a:solidFill>
                    <a:srgbClr val="FFFFFF"/>
                  </a:solidFill>
                  <a:effectLst>
                    <a:outerShdw blurRad="50800" dist="12700" dir="2700000" algn="tl" rotWithShape="0">
                      <a:prstClr val="black">
                        <a:alpha val="25000"/>
                      </a:prstClr>
                    </a:outerShdw>
                  </a:effectLst>
                </a:rPr>
                <a:t>.</a:t>
              </a:r>
            </a:p>
          </p:txBody>
        </p:sp>
        <p:sp>
          <p:nvSpPr>
            <p:cNvPr id="13" name="Rechteck 8"/>
            <p:cNvSpPr/>
            <p:nvPr/>
          </p:nvSpPr>
          <p:spPr>
            <a:xfrm>
              <a:off x="541245" y="1076400"/>
              <a:ext cx="479835" cy="1231106"/>
            </a:xfrm>
            <a:prstGeom prst="rect">
              <a:avLst/>
            </a:prstGeom>
          </p:spPr>
          <p:txBody>
            <a:bodyPr wrap="square" lIns="0" tIns="0" rIns="0" bIns="0" anchor="b">
              <a:spAutoFit/>
            </a:bodyPr>
            <a:lstStyle/>
            <a:p>
              <a:pPr>
                <a:defRPr/>
              </a:pPr>
              <a:r>
                <a:rPr lang="en-GB" sz="8000" dirty="0" smtClean="0">
                  <a:solidFill>
                    <a:schemeClr val="bg1"/>
                  </a:solidFill>
                  <a:effectLst>
                    <a:outerShdw blurRad="50800" dist="12700" dir="2700000" algn="tl" rotWithShape="0">
                      <a:prstClr val="black">
                        <a:alpha val="25000"/>
                      </a:prstClr>
                    </a:outerShdw>
                  </a:effectLst>
                </a:rPr>
                <a:t>1</a:t>
              </a:r>
              <a:endParaRPr lang="en-GB" sz="8000" dirty="0">
                <a:solidFill>
                  <a:schemeClr val="bg1"/>
                </a:solidFill>
                <a:effectLst>
                  <a:outerShdw blurRad="50800" dist="12700" dir="2700000" algn="tl" rotWithShape="0">
                    <a:prstClr val="black">
                      <a:alpha val="25000"/>
                    </a:prstClr>
                  </a:outerShdw>
                </a:effectLst>
              </a:endParaRPr>
            </a:p>
          </p:txBody>
        </p:sp>
        <p:cxnSp>
          <p:nvCxnSpPr>
            <p:cNvPr id="14" name="Gerade Verbindung 21"/>
            <p:cNvCxnSpPr/>
            <p:nvPr/>
          </p:nvCxnSpPr>
          <p:spPr>
            <a:xfrm>
              <a:off x="647897" y="2307506"/>
              <a:ext cx="8496103" cy="158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15" name="Gruppieren 16"/>
          <p:cNvGrpSpPr/>
          <p:nvPr/>
        </p:nvGrpSpPr>
        <p:grpSpPr>
          <a:xfrm>
            <a:off x="602205" y="1076400"/>
            <a:ext cx="8541795" cy="2060649"/>
            <a:chOff x="602205" y="1076400"/>
            <a:chExt cx="8541795" cy="2060649"/>
          </a:xfrm>
        </p:grpSpPr>
        <p:sp>
          <p:nvSpPr>
            <p:cNvPr id="16" name="Rechteck 17"/>
            <p:cNvSpPr/>
            <p:nvPr/>
          </p:nvSpPr>
          <p:spPr>
            <a:xfrm>
              <a:off x="660371" y="2307506"/>
              <a:ext cx="5285537" cy="829543"/>
            </a:xfrm>
            <a:prstGeom prst="rect">
              <a:avLst/>
            </a:prstGeom>
          </p:spPr>
          <p:txBody>
            <a:bodyPr wrap="square" lIns="0" tIns="90000" rIns="0" bIns="0">
              <a:spAutoFit/>
            </a:bodyPr>
            <a:lstStyle/>
            <a:p>
              <a:pPr>
                <a:defRPr/>
              </a:pPr>
              <a:r>
                <a:rPr lang="en-GB" sz="2400" dirty="0" err="1" smtClean="0">
                  <a:solidFill>
                    <a:srgbClr val="FFFFFF"/>
                  </a:solidFill>
                  <a:effectLst>
                    <a:outerShdw blurRad="50800" dist="12700" dir="2700000" algn="tl" rotWithShape="0">
                      <a:prstClr val="black">
                        <a:alpha val="25000"/>
                      </a:prstClr>
                    </a:outerShdw>
                  </a:effectLst>
                </a:rPr>
                <a:t>Ot</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wisi</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enim</a:t>
              </a:r>
              <a:r>
                <a:rPr lang="en-GB" sz="2400" dirty="0" smtClean="0">
                  <a:solidFill>
                    <a:srgbClr val="FFFFFF"/>
                  </a:solidFill>
                  <a:effectLst>
                    <a:outerShdw blurRad="50800" dist="12700" dir="2700000" algn="tl" rotWithShape="0">
                      <a:prstClr val="black">
                        <a:alpha val="25000"/>
                      </a:prstClr>
                    </a:outerShdw>
                  </a:effectLst>
                </a:rPr>
                <a:t> ad minim </a:t>
              </a:r>
              <a:r>
                <a:rPr lang="en-GB" sz="2400" dirty="0" err="1" smtClean="0">
                  <a:solidFill>
                    <a:srgbClr val="FFFFFF"/>
                  </a:solidFill>
                  <a:effectLst>
                    <a:outerShdw blurRad="50800" dist="12700" dir="2700000" algn="tl" rotWithShape="0">
                      <a:prstClr val="black">
                        <a:alpha val="25000"/>
                      </a:prstClr>
                    </a:outerShdw>
                  </a:effectLst>
                </a:rPr>
                <a:t>veniam</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quis</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nostrud</a:t>
              </a:r>
              <a:r>
                <a:rPr lang="en-GB" sz="2400" dirty="0" smtClean="0">
                  <a:solidFill>
                    <a:srgbClr val="FFFFFF"/>
                  </a:solidFill>
                  <a:effectLst>
                    <a:outerShdw blurRad="50800" dist="12700" dir="2700000" algn="tl" rotWithShape="0">
                      <a:prstClr val="black">
                        <a:alpha val="25000"/>
                      </a:prstClr>
                    </a:outerShdw>
                  </a:effectLst>
                </a:rPr>
                <a:t> exercitation.</a:t>
              </a:r>
            </a:p>
          </p:txBody>
        </p:sp>
        <p:sp>
          <p:nvSpPr>
            <p:cNvPr id="17" name="Rechteck 18"/>
            <p:cNvSpPr/>
            <p:nvPr/>
          </p:nvSpPr>
          <p:spPr>
            <a:xfrm>
              <a:off x="602205" y="1076400"/>
              <a:ext cx="479835" cy="1231106"/>
            </a:xfrm>
            <a:prstGeom prst="rect">
              <a:avLst/>
            </a:prstGeom>
          </p:spPr>
          <p:txBody>
            <a:bodyPr wrap="square" lIns="0" tIns="0" rIns="0" bIns="0" anchor="b">
              <a:spAutoFit/>
            </a:bodyPr>
            <a:lstStyle/>
            <a:p>
              <a:pPr>
                <a:defRPr/>
              </a:pPr>
              <a:r>
                <a:rPr lang="en-GB" sz="8000" dirty="0" smtClean="0">
                  <a:solidFill>
                    <a:schemeClr val="bg1"/>
                  </a:solidFill>
                  <a:effectLst>
                    <a:outerShdw blurRad="50800" dist="12700" dir="2700000" algn="tl" rotWithShape="0">
                      <a:prstClr val="black">
                        <a:alpha val="25000"/>
                      </a:prstClr>
                    </a:outerShdw>
                  </a:effectLst>
                </a:rPr>
                <a:t>2</a:t>
              </a:r>
              <a:endParaRPr lang="en-GB" sz="8000" dirty="0">
                <a:solidFill>
                  <a:schemeClr val="bg1"/>
                </a:solidFill>
                <a:effectLst>
                  <a:outerShdw blurRad="50800" dist="12700" dir="2700000" algn="tl" rotWithShape="0">
                    <a:prstClr val="black">
                      <a:alpha val="25000"/>
                    </a:prstClr>
                  </a:outerShdw>
                </a:effectLst>
              </a:endParaRPr>
            </a:p>
          </p:txBody>
        </p:sp>
        <p:cxnSp>
          <p:nvCxnSpPr>
            <p:cNvPr id="18" name="Gerade Verbindung 21"/>
            <p:cNvCxnSpPr/>
            <p:nvPr/>
          </p:nvCxnSpPr>
          <p:spPr>
            <a:xfrm>
              <a:off x="647897" y="2307506"/>
              <a:ext cx="8496103" cy="158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grpSp>
        <p:nvGrpSpPr>
          <p:cNvPr id="19" name="Gruppieren 20"/>
          <p:cNvGrpSpPr/>
          <p:nvPr/>
        </p:nvGrpSpPr>
        <p:grpSpPr>
          <a:xfrm>
            <a:off x="602205" y="1076400"/>
            <a:ext cx="8541795" cy="2060649"/>
            <a:chOff x="602205" y="1076400"/>
            <a:chExt cx="8541795" cy="2060649"/>
          </a:xfrm>
        </p:grpSpPr>
        <p:sp>
          <p:nvSpPr>
            <p:cNvPr id="20" name="Rechteck 21"/>
            <p:cNvSpPr/>
            <p:nvPr/>
          </p:nvSpPr>
          <p:spPr>
            <a:xfrm>
              <a:off x="660371" y="2307506"/>
              <a:ext cx="5285537" cy="829543"/>
            </a:xfrm>
            <a:prstGeom prst="rect">
              <a:avLst/>
            </a:prstGeom>
          </p:spPr>
          <p:txBody>
            <a:bodyPr wrap="square" lIns="0" tIns="90000" rIns="0" bIns="0">
              <a:spAutoFit/>
            </a:bodyPr>
            <a:lstStyle/>
            <a:p>
              <a:pPr>
                <a:defRPr/>
              </a:pPr>
              <a:r>
                <a:rPr lang="en-GB" sz="2400" dirty="0" err="1" smtClean="0">
                  <a:solidFill>
                    <a:srgbClr val="FFFFFF"/>
                  </a:solidFill>
                  <a:effectLst>
                    <a:outerShdw blurRad="50800" dist="12700" dir="2700000" algn="tl" rotWithShape="0">
                      <a:prstClr val="black">
                        <a:alpha val="25000"/>
                      </a:prstClr>
                    </a:outerShdw>
                  </a:effectLst>
                </a:rPr>
                <a:t>Ot</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wisi</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enim</a:t>
              </a:r>
              <a:r>
                <a:rPr lang="en-GB" sz="2400" dirty="0" smtClean="0">
                  <a:solidFill>
                    <a:srgbClr val="FFFFFF"/>
                  </a:solidFill>
                  <a:effectLst>
                    <a:outerShdw blurRad="50800" dist="12700" dir="2700000" algn="tl" rotWithShape="0">
                      <a:prstClr val="black">
                        <a:alpha val="25000"/>
                      </a:prstClr>
                    </a:outerShdw>
                  </a:effectLst>
                </a:rPr>
                <a:t> ad minim </a:t>
              </a:r>
              <a:r>
                <a:rPr lang="en-GB" sz="2400" dirty="0" err="1" smtClean="0">
                  <a:solidFill>
                    <a:srgbClr val="FFFFFF"/>
                  </a:solidFill>
                  <a:effectLst>
                    <a:outerShdw blurRad="50800" dist="12700" dir="2700000" algn="tl" rotWithShape="0">
                      <a:prstClr val="black">
                        <a:alpha val="25000"/>
                      </a:prstClr>
                    </a:outerShdw>
                  </a:effectLst>
                </a:rPr>
                <a:t>veniam</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quis</a:t>
              </a:r>
              <a:r>
                <a:rPr lang="en-GB" sz="2400" dirty="0" smtClean="0">
                  <a:solidFill>
                    <a:srgbClr val="FFFFFF"/>
                  </a:solidFill>
                  <a:effectLst>
                    <a:outerShdw blurRad="50800" dist="12700" dir="2700000" algn="tl" rotWithShape="0">
                      <a:prstClr val="black">
                        <a:alpha val="25000"/>
                      </a:prstClr>
                    </a:outerShdw>
                  </a:effectLst>
                </a:rPr>
                <a:t> </a:t>
              </a:r>
              <a:r>
                <a:rPr lang="en-GB" sz="2400" dirty="0" err="1" smtClean="0">
                  <a:solidFill>
                    <a:srgbClr val="FFFFFF"/>
                  </a:solidFill>
                  <a:effectLst>
                    <a:outerShdw blurRad="50800" dist="12700" dir="2700000" algn="tl" rotWithShape="0">
                      <a:prstClr val="black">
                        <a:alpha val="25000"/>
                      </a:prstClr>
                    </a:outerShdw>
                  </a:effectLst>
                </a:rPr>
                <a:t>nostrud</a:t>
              </a:r>
              <a:r>
                <a:rPr lang="en-GB" sz="2400" dirty="0" smtClean="0">
                  <a:solidFill>
                    <a:srgbClr val="FFFFFF"/>
                  </a:solidFill>
                  <a:effectLst>
                    <a:outerShdw blurRad="50800" dist="12700" dir="2700000" algn="tl" rotWithShape="0">
                      <a:prstClr val="black">
                        <a:alpha val="25000"/>
                      </a:prstClr>
                    </a:outerShdw>
                  </a:effectLst>
                </a:rPr>
                <a:t> exercitation.</a:t>
              </a:r>
            </a:p>
          </p:txBody>
        </p:sp>
        <p:sp>
          <p:nvSpPr>
            <p:cNvPr id="21" name="Rechteck 22"/>
            <p:cNvSpPr/>
            <p:nvPr/>
          </p:nvSpPr>
          <p:spPr>
            <a:xfrm>
              <a:off x="602205" y="1076400"/>
              <a:ext cx="479835" cy="1231106"/>
            </a:xfrm>
            <a:prstGeom prst="rect">
              <a:avLst/>
            </a:prstGeom>
          </p:spPr>
          <p:txBody>
            <a:bodyPr wrap="square" lIns="0" tIns="0" rIns="0" bIns="0" anchor="b">
              <a:spAutoFit/>
            </a:bodyPr>
            <a:lstStyle/>
            <a:p>
              <a:pPr>
                <a:defRPr/>
              </a:pPr>
              <a:r>
                <a:rPr lang="en-GB" sz="8000" dirty="0" smtClean="0">
                  <a:solidFill>
                    <a:schemeClr val="bg1"/>
                  </a:solidFill>
                  <a:effectLst>
                    <a:outerShdw blurRad="50800" dist="12700" dir="2700000" algn="tl" rotWithShape="0">
                      <a:prstClr val="black">
                        <a:alpha val="25000"/>
                      </a:prstClr>
                    </a:outerShdw>
                  </a:effectLst>
                </a:rPr>
                <a:t>3</a:t>
              </a:r>
              <a:endParaRPr lang="en-GB" sz="8000" dirty="0">
                <a:solidFill>
                  <a:schemeClr val="bg1"/>
                </a:solidFill>
                <a:effectLst>
                  <a:outerShdw blurRad="50800" dist="12700" dir="2700000" algn="tl" rotWithShape="0">
                    <a:prstClr val="black">
                      <a:alpha val="25000"/>
                    </a:prstClr>
                  </a:outerShdw>
                </a:effectLst>
              </a:endParaRPr>
            </a:p>
          </p:txBody>
        </p:sp>
        <p:cxnSp>
          <p:nvCxnSpPr>
            <p:cNvPr id="22" name="Gerade Verbindung 21"/>
            <p:cNvCxnSpPr/>
            <p:nvPr/>
          </p:nvCxnSpPr>
          <p:spPr>
            <a:xfrm>
              <a:off x="647897" y="2307506"/>
              <a:ext cx="8496103" cy="1588"/>
            </a:xfrm>
            <a:prstGeom prst="line">
              <a:avLst/>
            </a:prstGeom>
            <a:ln w="12700">
              <a:solidFill>
                <a:schemeClr val="bg1"/>
              </a:solidFill>
              <a:tailEnd type="none"/>
            </a:ln>
          </p:spPr>
          <p:style>
            <a:lnRef idx="1">
              <a:schemeClr val="accent1"/>
            </a:lnRef>
            <a:fillRef idx="0">
              <a:schemeClr val="accent1"/>
            </a:fillRef>
            <a:effectRef idx="0">
              <a:schemeClr val="accent1"/>
            </a:effectRef>
            <a:fontRef idx="minor">
              <a:schemeClr val="tx1"/>
            </a:fontRef>
          </p:style>
        </p:cxnSp>
      </p:grpSp>
      <p:sp>
        <p:nvSpPr>
          <p:cNvPr id="23" name="Text Placeholder 5"/>
          <p:cNvSpPr>
            <a:spLocks noGrp="1"/>
          </p:cNvSpPr>
          <p:nvPr>
            <p:ph type="body" sz="quarter" idx="12"/>
          </p:nvPr>
        </p:nvSpPr>
        <p:spPr>
          <a:xfrm>
            <a:off x="6768000" y="4928400"/>
            <a:ext cx="2376000" cy="216000"/>
          </a:xfrm>
        </p:spPr>
        <p:txBody>
          <a:bodyPr/>
          <a:lstStyle/>
          <a:p>
            <a:r>
              <a:rPr lang="en-GB" dirty="0"/>
              <a:t>Image: used under license from </a:t>
            </a:r>
            <a:r>
              <a:rPr lang="en-GB" dirty="0" smtClean="0"/>
              <a:t>shutterstock.com</a:t>
            </a:r>
            <a:endParaRPr lang="en-GB" dirty="0"/>
          </a:p>
        </p:txBody>
      </p:sp>
    </p:spTree>
    <p:extLst>
      <p:ext uri="{BB962C8B-B14F-4D97-AF65-F5344CB8AC3E}">
        <p14:creationId xmlns:p14="http://schemas.microsoft.com/office/powerpoint/2010/main" val="1165878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66667"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accel="66667" fill="hold" nodeType="clickEffect">
                                  <p:stCondLst>
                                    <p:cond delay="0"/>
                                  </p:stCondLst>
                                  <p:childTnLst>
                                    <p:anim calcmode="lin" valueType="num">
                                      <p:cBhvr additive="base">
                                        <p:cTn id="12" dur="750"/>
                                        <p:tgtEl>
                                          <p:spTgt spid="11"/>
                                        </p:tgtEl>
                                        <p:attrNameLst>
                                          <p:attrName>ppt_x</p:attrName>
                                        </p:attrNameLst>
                                      </p:cBhvr>
                                      <p:tavLst>
                                        <p:tav tm="0">
                                          <p:val>
                                            <p:strVal val="ppt_x"/>
                                          </p:val>
                                        </p:tav>
                                        <p:tav tm="100000">
                                          <p:val>
                                            <p:strVal val="1+ppt_w/2"/>
                                          </p:val>
                                        </p:tav>
                                      </p:tavLst>
                                    </p:anim>
                                    <p:anim calcmode="lin" valueType="num">
                                      <p:cBhvr additive="base">
                                        <p:cTn id="13" dur="750"/>
                                        <p:tgtEl>
                                          <p:spTgt spid="11"/>
                                        </p:tgtEl>
                                        <p:attrNameLst>
                                          <p:attrName>ppt_y</p:attrName>
                                        </p:attrNameLst>
                                      </p:cBhvr>
                                      <p:tavLst>
                                        <p:tav tm="0">
                                          <p:val>
                                            <p:strVal val="ppt_y"/>
                                          </p:val>
                                        </p:tav>
                                        <p:tav tm="100000">
                                          <p:val>
                                            <p:strVal val="ppt_y"/>
                                          </p:val>
                                        </p:tav>
                                      </p:tavLst>
                                    </p:anim>
                                    <p:set>
                                      <p:cBhvr>
                                        <p:cTn id="14" dur="1" fill="hold">
                                          <p:stCondLst>
                                            <p:cond delay="749"/>
                                          </p:stCondLst>
                                        </p:cTn>
                                        <p:tgtEl>
                                          <p:spTgt spid="11"/>
                                        </p:tgtEl>
                                        <p:attrNameLst>
                                          <p:attrName>style.visibility</p:attrName>
                                        </p:attrNameLst>
                                      </p:cBhvr>
                                      <p:to>
                                        <p:strVal val="hidden"/>
                                      </p:to>
                                    </p:set>
                                  </p:childTnLst>
                                </p:cTn>
                              </p:par>
                              <p:par>
                                <p:cTn id="15" presetID="2" presetClass="entr" presetSubtype="8" decel="66667" fill="hold" nodeType="withEffect">
                                  <p:stCondLst>
                                    <p:cond delay="25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750" fill="hold"/>
                                        <p:tgtEl>
                                          <p:spTgt spid="15"/>
                                        </p:tgtEl>
                                        <p:attrNameLst>
                                          <p:attrName>ppt_x</p:attrName>
                                        </p:attrNameLst>
                                      </p:cBhvr>
                                      <p:tavLst>
                                        <p:tav tm="0">
                                          <p:val>
                                            <p:strVal val="0-#ppt_w/2"/>
                                          </p:val>
                                        </p:tav>
                                        <p:tav tm="100000">
                                          <p:val>
                                            <p:strVal val="#ppt_x"/>
                                          </p:val>
                                        </p:tav>
                                      </p:tavLst>
                                    </p:anim>
                                    <p:anim calcmode="lin" valueType="num">
                                      <p:cBhvr additive="base">
                                        <p:cTn id="18" dur="75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xit" presetSubtype="2" accel="66667" fill="hold" nodeType="clickEffect">
                                  <p:stCondLst>
                                    <p:cond delay="0"/>
                                  </p:stCondLst>
                                  <p:childTnLst>
                                    <p:anim calcmode="lin" valueType="num">
                                      <p:cBhvr additive="base">
                                        <p:cTn id="22" dur="750"/>
                                        <p:tgtEl>
                                          <p:spTgt spid="15"/>
                                        </p:tgtEl>
                                        <p:attrNameLst>
                                          <p:attrName>ppt_x</p:attrName>
                                        </p:attrNameLst>
                                      </p:cBhvr>
                                      <p:tavLst>
                                        <p:tav tm="0">
                                          <p:val>
                                            <p:strVal val="ppt_x"/>
                                          </p:val>
                                        </p:tav>
                                        <p:tav tm="100000">
                                          <p:val>
                                            <p:strVal val="1+ppt_w/2"/>
                                          </p:val>
                                        </p:tav>
                                      </p:tavLst>
                                    </p:anim>
                                    <p:anim calcmode="lin" valueType="num">
                                      <p:cBhvr additive="base">
                                        <p:cTn id="23" dur="750"/>
                                        <p:tgtEl>
                                          <p:spTgt spid="15"/>
                                        </p:tgtEl>
                                        <p:attrNameLst>
                                          <p:attrName>ppt_y</p:attrName>
                                        </p:attrNameLst>
                                      </p:cBhvr>
                                      <p:tavLst>
                                        <p:tav tm="0">
                                          <p:val>
                                            <p:strVal val="ppt_y"/>
                                          </p:val>
                                        </p:tav>
                                        <p:tav tm="100000">
                                          <p:val>
                                            <p:strVal val="ppt_y"/>
                                          </p:val>
                                        </p:tav>
                                      </p:tavLst>
                                    </p:anim>
                                    <p:set>
                                      <p:cBhvr>
                                        <p:cTn id="24" dur="1" fill="hold">
                                          <p:stCondLst>
                                            <p:cond delay="749"/>
                                          </p:stCondLst>
                                        </p:cTn>
                                        <p:tgtEl>
                                          <p:spTgt spid="15"/>
                                        </p:tgtEl>
                                        <p:attrNameLst>
                                          <p:attrName>style.visibility</p:attrName>
                                        </p:attrNameLst>
                                      </p:cBhvr>
                                      <p:to>
                                        <p:strVal val="hidden"/>
                                      </p:to>
                                    </p:set>
                                  </p:childTnLst>
                                </p:cTn>
                              </p:par>
                              <p:par>
                                <p:cTn id="25" presetID="2" presetClass="entr" presetSubtype="8" decel="66667" fill="hold" nodeType="withEffect">
                                  <p:stCondLst>
                                    <p:cond delay="250"/>
                                  </p:stCondLst>
                                  <p:childTnLst>
                                    <p:set>
                                      <p:cBhvr>
                                        <p:cTn id="26" dur="1" fill="hold">
                                          <p:stCondLst>
                                            <p:cond delay="0"/>
                                          </p:stCondLst>
                                        </p:cTn>
                                        <p:tgtEl>
                                          <p:spTgt spid="19"/>
                                        </p:tgtEl>
                                        <p:attrNameLst>
                                          <p:attrName>style.visibility</p:attrName>
                                        </p:attrNameLst>
                                      </p:cBhvr>
                                      <p:to>
                                        <p:strVal val="visible"/>
                                      </p:to>
                                    </p:set>
                                    <p:anim calcmode="lin" valueType="num">
                                      <p:cBhvr additive="base">
                                        <p:cTn id="27" dur="750" fill="hold"/>
                                        <p:tgtEl>
                                          <p:spTgt spid="19"/>
                                        </p:tgtEl>
                                        <p:attrNameLst>
                                          <p:attrName>ppt_x</p:attrName>
                                        </p:attrNameLst>
                                      </p:cBhvr>
                                      <p:tavLst>
                                        <p:tav tm="0">
                                          <p:val>
                                            <p:strVal val="0-#ppt_w/2"/>
                                          </p:val>
                                        </p:tav>
                                        <p:tav tm="100000">
                                          <p:val>
                                            <p:strVal val="#ppt_x"/>
                                          </p:val>
                                        </p:tav>
                                      </p:tavLst>
                                    </p:anim>
                                    <p:anim calcmode="lin" valueType="num">
                                      <p:cBhvr additive="base">
                                        <p:cTn id="28"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4" r="34"/>
          <a:stretch>
            <a:fillRect/>
          </a:stretch>
        </p:blipFill>
        <p:spPr/>
      </p:pic>
      <p:sp>
        <p:nvSpPr>
          <p:cNvPr id="8" name="Textplatzhalter 7"/>
          <p:cNvSpPr>
            <a:spLocks noGrp="1"/>
          </p:cNvSpPr>
          <p:nvPr>
            <p:ph type="body" sz="quarter" idx="14"/>
          </p:nvPr>
        </p:nvSpPr>
        <p:spPr>
          <a:xfrm>
            <a:off x="5994000" y="1206000"/>
            <a:ext cx="2844000" cy="3106798"/>
          </a:xfrm>
        </p:spPr>
        <p:txBody>
          <a:bodyPr>
            <a:spAutoFit/>
          </a:bodyPr>
          <a:lstStyle/>
          <a:p>
            <a:r>
              <a:rPr lang="en-GB" dirty="0" err="1" smtClean="0"/>
              <a:t>Duis</a:t>
            </a:r>
            <a:r>
              <a:rPr lang="en-GB" dirty="0" smtClean="0"/>
              <a:t> </a:t>
            </a:r>
            <a:r>
              <a:rPr lang="en-GB" dirty="0" err="1" smtClean="0"/>
              <a:t>autem</a:t>
            </a:r>
            <a:r>
              <a:rPr lang="en-GB" dirty="0" smtClean="0"/>
              <a:t> </a:t>
            </a:r>
            <a:r>
              <a:rPr lang="en-GB" dirty="0" err="1" smtClean="0"/>
              <a:t>vel</a:t>
            </a:r>
            <a:r>
              <a:rPr lang="en-GB" dirty="0" smtClean="0"/>
              <a:t> </a:t>
            </a:r>
            <a:r>
              <a:rPr lang="en-GB" dirty="0" err="1" smtClean="0"/>
              <a:t>eum</a:t>
            </a:r>
            <a:r>
              <a:rPr lang="en-GB" dirty="0" smtClean="0"/>
              <a:t> </a:t>
            </a:r>
            <a:r>
              <a:rPr lang="en-GB" dirty="0" err="1" smtClean="0"/>
              <a:t>iriure</a:t>
            </a:r>
            <a:r>
              <a:rPr lang="en-GB" dirty="0" smtClean="0"/>
              <a:t> </a:t>
            </a:r>
            <a:r>
              <a:rPr lang="en-GB" dirty="0" err="1" smtClean="0"/>
              <a:t>dolor</a:t>
            </a:r>
            <a:r>
              <a:rPr lang="en-GB" dirty="0" smtClean="0"/>
              <a:t> in </a:t>
            </a:r>
            <a:r>
              <a:rPr lang="en-GB" dirty="0" err="1" smtClean="0"/>
              <a:t>hendrerit</a:t>
            </a:r>
            <a:r>
              <a:rPr lang="en-GB" dirty="0" smtClean="0"/>
              <a:t> in </a:t>
            </a:r>
            <a:r>
              <a:rPr lang="en-GB" dirty="0" err="1" smtClean="0"/>
              <a:t>vulputate</a:t>
            </a:r>
            <a:r>
              <a:rPr lang="en-GB" dirty="0" smtClean="0"/>
              <a:t> </a:t>
            </a:r>
            <a:r>
              <a:rPr lang="en-GB" dirty="0" err="1" smtClean="0"/>
              <a:t>velit</a:t>
            </a:r>
            <a:r>
              <a:rPr lang="en-GB" dirty="0" smtClean="0"/>
              <a:t> </a:t>
            </a:r>
            <a:r>
              <a:rPr lang="en-GB" dirty="0" err="1" smtClean="0"/>
              <a:t>esse</a:t>
            </a:r>
            <a:r>
              <a:rPr lang="en-GB" dirty="0" smtClean="0"/>
              <a:t> </a:t>
            </a:r>
            <a:r>
              <a:rPr lang="en-GB" dirty="0" err="1" smtClean="0"/>
              <a:t>molestie</a:t>
            </a:r>
            <a:r>
              <a:rPr lang="en-GB" dirty="0" smtClean="0"/>
              <a:t> </a:t>
            </a:r>
            <a:r>
              <a:rPr lang="en-GB" dirty="0" err="1" smtClean="0"/>
              <a:t>consequat</a:t>
            </a:r>
            <a:r>
              <a:rPr lang="en-GB" dirty="0" smtClean="0"/>
              <a:t>, </a:t>
            </a:r>
            <a:r>
              <a:rPr lang="en-GB" dirty="0" err="1" smtClean="0"/>
              <a:t>vel</a:t>
            </a:r>
            <a:r>
              <a:rPr lang="en-GB" dirty="0" smtClean="0"/>
              <a:t> </a:t>
            </a:r>
            <a:r>
              <a:rPr lang="en-GB" dirty="0" err="1" smtClean="0"/>
              <a:t>illum</a:t>
            </a:r>
            <a:r>
              <a:rPr lang="en-GB" dirty="0" smtClean="0"/>
              <a:t> </a:t>
            </a:r>
            <a:r>
              <a:rPr lang="en-GB" dirty="0" err="1" smtClean="0"/>
              <a:t>dolore</a:t>
            </a:r>
            <a:r>
              <a:rPr lang="en-GB" dirty="0" smtClean="0"/>
              <a:t> </a:t>
            </a:r>
            <a:r>
              <a:rPr lang="en-GB" dirty="0" err="1" smtClean="0"/>
              <a:t>eu</a:t>
            </a:r>
            <a:r>
              <a:rPr lang="en-GB" dirty="0" smtClean="0"/>
              <a:t> </a:t>
            </a:r>
            <a:r>
              <a:rPr lang="en-GB" dirty="0" err="1" smtClean="0"/>
              <a:t>feugiat</a:t>
            </a:r>
            <a:r>
              <a:rPr lang="en-GB" dirty="0" smtClean="0"/>
              <a:t> </a:t>
            </a:r>
            <a:r>
              <a:rPr lang="en-GB" dirty="0" err="1" smtClean="0"/>
              <a:t>nulla</a:t>
            </a:r>
            <a:r>
              <a:rPr lang="en-GB" dirty="0" smtClean="0"/>
              <a:t> </a:t>
            </a:r>
            <a:r>
              <a:rPr lang="en-GB" dirty="0" err="1" smtClean="0"/>
              <a:t>facilisis</a:t>
            </a:r>
            <a:r>
              <a:rPr lang="en-GB" dirty="0" smtClean="0"/>
              <a:t>.   </a:t>
            </a:r>
          </a:p>
          <a:p>
            <a:r>
              <a:rPr lang="en-GB" dirty="0" smtClean="0"/>
              <a:t>At </a:t>
            </a:r>
            <a:r>
              <a:rPr lang="en-GB" dirty="0" err="1" smtClean="0"/>
              <a:t>vero</a:t>
            </a:r>
            <a:r>
              <a:rPr lang="en-GB" dirty="0" smtClean="0"/>
              <a:t> </a:t>
            </a:r>
            <a:r>
              <a:rPr lang="en-GB" dirty="0" err="1" smtClean="0"/>
              <a:t>eos</a:t>
            </a:r>
            <a:r>
              <a:rPr lang="en-GB" dirty="0" smtClean="0"/>
              <a:t> et </a:t>
            </a:r>
            <a:r>
              <a:rPr lang="en-GB" dirty="0" err="1" smtClean="0"/>
              <a:t>accusam</a:t>
            </a:r>
            <a:r>
              <a:rPr lang="en-GB" dirty="0" smtClean="0"/>
              <a:t> et </a:t>
            </a:r>
            <a:r>
              <a:rPr lang="en-GB" dirty="0" err="1" smtClean="0"/>
              <a:t>justo</a:t>
            </a:r>
            <a:r>
              <a:rPr lang="en-GB" dirty="0" smtClean="0"/>
              <a:t> duo </a:t>
            </a:r>
            <a:r>
              <a:rPr lang="en-GB" dirty="0" err="1" smtClean="0"/>
              <a:t>dolores</a:t>
            </a:r>
            <a:r>
              <a:rPr lang="en-GB" dirty="0" smtClean="0"/>
              <a:t> et </a:t>
            </a:r>
            <a:r>
              <a:rPr lang="en-GB" dirty="0" err="1" smtClean="0"/>
              <a:t>ea</a:t>
            </a:r>
            <a:r>
              <a:rPr lang="en-GB" dirty="0" smtClean="0"/>
              <a:t> </a:t>
            </a:r>
            <a:r>
              <a:rPr lang="en-GB" dirty="0" err="1" smtClean="0"/>
              <a:t>rebum</a:t>
            </a:r>
            <a:r>
              <a:rPr lang="en-GB" dirty="0" smtClean="0"/>
              <a:t>. Stet </a:t>
            </a:r>
            <a:r>
              <a:rPr lang="en-GB" dirty="0" err="1" smtClean="0"/>
              <a:t>clita</a:t>
            </a:r>
            <a:r>
              <a:rPr lang="en-GB" dirty="0" smtClean="0"/>
              <a:t> </a:t>
            </a:r>
            <a:r>
              <a:rPr lang="en-GB" dirty="0" err="1" smtClean="0"/>
              <a:t>kasd</a:t>
            </a:r>
            <a:r>
              <a:rPr lang="en-GB" dirty="0" smtClean="0"/>
              <a:t> </a:t>
            </a:r>
            <a:r>
              <a:rPr lang="en-GB" dirty="0" err="1" smtClean="0"/>
              <a:t>gubergren</a:t>
            </a:r>
            <a:r>
              <a:rPr lang="en-GB" dirty="0" smtClean="0"/>
              <a:t>, no sea </a:t>
            </a:r>
            <a:r>
              <a:rPr lang="en-GB" dirty="0" err="1" smtClean="0"/>
              <a:t>takimata</a:t>
            </a:r>
            <a:r>
              <a:rPr lang="en-GB" dirty="0" smtClean="0"/>
              <a:t> </a:t>
            </a:r>
            <a:r>
              <a:rPr lang="en-GB" dirty="0" err="1" smtClean="0"/>
              <a:t>sanctus</a:t>
            </a:r>
            <a:endParaRPr lang="en-GB" dirty="0" smtClean="0"/>
          </a:p>
          <a:p>
            <a:r>
              <a:rPr lang="en-GB" dirty="0" smtClean="0"/>
              <a:t>Est lorem ipsum </a:t>
            </a:r>
            <a:r>
              <a:rPr lang="en-GB" dirty="0" err="1" smtClean="0"/>
              <a:t>dolor</a:t>
            </a:r>
            <a:r>
              <a:rPr lang="en-GB" dirty="0" smtClean="0"/>
              <a:t> sit </a:t>
            </a:r>
            <a:r>
              <a:rPr lang="en-GB" dirty="0" err="1" smtClean="0"/>
              <a:t>amet</a:t>
            </a:r>
            <a:r>
              <a:rPr lang="en-GB" dirty="0" smtClean="0"/>
              <a:t>. Lorem ipsum </a:t>
            </a:r>
            <a:r>
              <a:rPr lang="en-GB" dirty="0" err="1" smtClean="0"/>
              <a:t>dolor</a:t>
            </a:r>
            <a:r>
              <a:rPr lang="en-GB" dirty="0" smtClean="0"/>
              <a:t> sit </a:t>
            </a:r>
            <a:r>
              <a:rPr lang="en-GB" dirty="0" err="1" smtClean="0"/>
              <a:t>amet</a:t>
            </a:r>
            <a:r>
              <a:rPr lang="en-GB" dirty="0" smtClean="0"/>
              <a:t>, </a:t>
            </a:r>
            <a:r>
              <a:rPr lang="en-GB" dirty="0" err="1" smtClean="0"/>
              <a:t>consetetur</a:t>
            </a:r>
            <a:endParaRPr lang="en-GB" dirty="0"/>
          </a:p>
        </p:txBody>
      </p:sp>
      <p:sp>
        <p:nvSpPr>
          <p:cNvPr id="4" name="Title 3"/>
          <p:cNvSpPr>
            <a:spLocks noGrp="1"/>
          </p:cNvSpPr>
          <p:nvPr>
            <p:ph type="title"/>
          </p:nvPr>
        </p:nvSpPr>
        <p:spPr/>
        <p:txBody>
          <a:bodyPr/>
          <a:lstStyle/>
          <a:p>
            <a:r>
              <a:rPr lang="en-GB" dirty="0"/>
              <a:t>Nam liber </a:t>
            </a:r>
            <a:r>
              <a:rPr lang="en-GB" dirty="0" err="1"/>
              <a:t>tempor</a:t>
            </a:r>
            <a:r>
              <a:rPr lang="en-GB" dirty="0"/>
              <a:t> cum </a:t>
            </a:r>
            <a:r>
              <a:rPr lang="en-GB" dirty="0" err="1"/>
              <a:t>soluta</a:t>
            </a:r>
            <a:r>
              <a:rPr lang="en-GB" dirty="0"/>
              <a:t> </a:t>
            </a:r>
            <a:r>
              <a:rPr lang="en-GB" dirty="0" err="1"/>
              <a:t>nobis</a:t>
            </a:r>
            <a:r>
              <a:rPr lang="en-GB" dirty="0"/>
              <a:t> </a:t>
            </a:r>
            <a:r>
              <a:rPr lang="en-GB" dirty="0" err="1"/>
              <a:t>eleifend</a:t>
            </a:r>
            <a:r>
              <a:rPr lang="en-GB" dirty="0"/>
              <a:t> option</a:t>
            </a:r>
          </a:p>
        </p:txBody>
      </p:sp>
      <p:sp>
        <p:nvSpPr>
          <p:cNvPr id="9" name="Textplatzhalter 3"/>
          <p:cNvSpPr>
            <a:spLocks noGrp="1"/>
          </p:cNvSpPr>
          <p:nvPr>
            <p:ph type="body" sz="quarter" idx="11"/>
          </p:nvPr>
        </p:nvSpPr>
        <p:spPr/>
        <p:txBody>
          <a:bodyPr/>
          <a:lstStyle/>
          <a:p>
            <a:r>
              <a:rPr lang="en-GB" dirty="0" err="1" smtClean="0"/>
              <a:t>Duis</a:t>
            </a:r>
            <a:r>
              <a:rPr lang="en-GB" dirty="0" smtClean="0"/>
              <a:t> </a:t>
            </a:r>
            <a:r>
              <a:rPr lang="en-GB" dirty="0" err="1" smtClean="0"/>
              <a:t>autem</a:t>
            </a:r>
            <a:r>
              <a:rPr lang="en-GB" dirty="0" smtClean="0"/>
              <a:t> </a:t>
            </a:r>
            <a:r>
              <a:rPr lang="en-GB" dirty="0" err="1" smtClean="0"/>
              <a:t>vel</a:t>
            </a:r>
            <a:r>
              <a:rPr lang="en-GB" dirty="0" smtClean="0"/>
              <a:t> </a:t>
            </a:r>
            <a:r>
              <a:rPr lang="en-GB" dirty="0" err="1" smtClean="0"/>
              <a:t>eum</a:t>
            </a:r>
            <a:r>
              <a:rPr lang="en-GB" dirty="0" smtClean="0"/>
              <a:t> </a:t>
            </a:r>
            <a:r>
              <a:rPr lang="en-GB" dirty="0" err="1" smtClean="0"/>
              <a:t>iriure</a:t>
            </a:r>
            <a:r>
              <a:rPr lang="en-GB" dirty="0" smtClean="0"/>
              <a:t> </a:t>
            </a:r>
            <a:r>
              <a:rPr lang="en-GB" dirty="0" err="1" smtClean="0"/>
              <a:t>dolor</a:t>
            </a:r>
            <a:r>
              <a:rPr lang="en-GB" dirty="0" smtClean="0"/>
              <a:t> in </a:t>
            </a:r>
            <a:r>
              <a:rPr lang="en-GB" dirty="0" err="1" smtClean="0"/>
              <a:t>hendrerit</a:t>
            </a:r>
            <a:r>
              <a:rPr lang="en-GB" dirty="0" smtClean="0"/>
              <a:t> in </a:t>
            </a:r>
            <a:r>
              <a:rPr lang="en-GB" dirty="0" err="1" smtClean="0"/>
              <a:t>vulputate</a:t>
            </a:r>
            <a:endParaRPr lang="en-GB" dirty="0"/>
          </a:p>
        </p:txBody>
      </p:sp>
      <p:sp>
        <p:nvSpPr>
          <p:cNvPr id="6" name="Text Placeholder 5"/>
          <p:cNvSpPr>
            <a:spLocks noGrp="1"/>
          </p:cNvSpPr>
          <p:nvPr>
            <p:ph type="body" sz="quarter" idx="12"/>
          </p:nvPr>
        </p:nvSpPr>
        <p:spPr/>
        <p:txBody>
          <a:bodyPr/>
          <a:lstStyle/>
          <a:p>
            <a:r>
              <a:rPr lang="en-GB" dirty="0"/>
              <a:t>Image: used under license from </a:t>
            </a:r>
            <a:r>
              <a:rPr lang="en-GB" dirty="0" smtClean="0"/>
              <a:t>shutterstock.com</a:t>
            </a:r>
            <a:endParaRPr lang="en-GB" dirty="0"/>
          </a:p>
        </p:txBody>
      </p:sp>
    </p:spTree>
    <p:extLst>
      <p:ext uri="{BB962C8B-B14F-4D97-AF65-F5344CB8AC3E}">
        <p14:creationId xmlns:p14="http://schemas.microsoft.com/office/powerpoint/2010/main" val="3023982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750"/>
                                        <p:tgtEl>
                                          <p:spTgt spid="9">
                                            <p:txEl>
                                              <p:pRg st="0" end="0"/>
                                            </p:txEl>
                                          </p:spTgt>
                                        </p:tgtEl>
                                      </p:cBhvr>
                                    </p:animEffect>
                                  </p:childTnLst>
                                </p:cTn>
                              </p:par>
                            </p:childTnLst>
                          </p:cTn>
                        </p:par>
                        <p:par>
                          <p:cTn id="8" fill="hold">
                            <p:stCondLst>
                              <p:cond delay="750"/>
                            </p:stCondLst>
                            <p:childTnLst>
                              <p:par>
                                <p:cTn id="9" presetID="10" presetClass="entr" presetSubtype="0" fill="hold" grpId="0" nodeType="afterEffect">
                                  <p:stCondLst>
                                    <p:cond delay="0"/>
                                  </p:stCondLst>
                                  <p:childTnLst>
                                    <p:set>
                                      <p:cBhvr>
                                        <p:cTn id="10" dur="1" fill="hold">
                                          <p:stCondLst>
                                            <p:cond delay="0"/>
                                          </p:stCondLst>
                                        </p:cTn>
                                        <p:tgtEl>
                                          <p:spTgt spid="8">
                                            <p:bg/>
                                          </p:spTgt>
                                        </p:tgtEl>
                                        <p:attrNameLst>
                                          <p:attrName>style.visibility</p:attrName>
                                        </p:attrNameLst>
                                      </p:cBhvr>
                                      <p:to>
                                        <p:strVal val="visible"/>
                                      </p:to>
                                    </p:set>
                                    <p:animEffect transition="in" filter="fade">
                                      <p:cBhvr>
                                        <p:cTn id="11" dur="750"/>
                                        <p:tgtEl>
                                          <p:spTgt spid="8">
                                            <p:bg/>
                                          </p:spTgt>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fade">
                                      <p:cBhvr>
                                        <p:cTn id="15" dur="750"/>
                                        <p:tgtEl>
                                          <p:spTgt spid="8">
                                            <p:txEl>
                                              <p:pRg st="0" end="0"/>
                                            </p:txEl>
                                          </p:spTgt>
                                        </p:tgtEl>
                                      </p:cBhvr>
                                    </p:animEffect>
                                  </p:childTnLst>
                                </p:cTn>
                              </p:par>
                              <p:par>
                                <p:cTn id="16" presetID="10" presetClass="entr" presetSubtype="0" fill="hold" grpId="0" nodeType="withEffect">
                                  <p:stCondLst>
                                    <p:cond delay="500"/>
                                  </p:stCondLst>
                                  <p:childTnLst>
                                    <p:set>
                                      <p:cBhvr>
                                        <p:cTn id="17" dur="1" fill="hold">
                                          <p:stCondLst>
                                            <p:cond delay="0"/>
                                          </p:stCondLst>
                                        </p:cTn>
                                        <p:tgtEl>
                                          <p:spTgt spid="8">
                                            <p:txEl>
                                              <p:pRg st="1" end="1"/>
                                            </p:txEl>
                                          </p:spTgt>
                                        </p:tgtEl>
                                        <p:attrNameLst>
                                          <p:attrName>style.visibility</p:attrName>
                                        </p:attrNameLst>
                                      </p:cBhvr>
                                      <p:to>
                                        <p:strVal val="visible"/>
                                      </p:to>
                                    </p:set>
                                    <p:animEffect transition="in" filter="fade">
                                      <p:cBhvr>
                                        <p:cTn id="18" dur="750"/>
                                        <p:tgtEl>
                                          <p:spTgt spid="8">
                                            <p:txEl>
                                              <p:pRg st="1" end="1"/>
                                            </p:txEl>
                                          </p:spTgt>
                                        </p:tgtEl>
                                      </p:cBhvr>
                                    </p:animEffect>
                                  </p:childTnLst>
                                </p:cTn>
                              </p:par>
                              <p:par>
                                <p:cTn id="19" presetID="10" presetClass="entr" presetSubtype="0" fill="hold" grpId="0" nodeType="withEffect">
                                  <p:stCondLst>
                                    <p:cond delay="1000"/>
                                  </p:stCondLst>
                                  <p:childTnLst>
                                    <p:set>
                                      <p:cBhvr>
                                        <p:cTn id="20" dur="1" fill="hold">
                                          <p:stCondLst>
                                            <p:cond delay="0"/>
                                          </p:stCondLst>
                                        </p:cTn>
                                        <p:tgtEl>
                                          <p:spTgt spid="8">
                                            <p:txEl>
                                              <p:pRg st="2" end="2"/>
                                            </p:txEl>
                                          </p:spTgt>
                                        </p:tgtEl>
                                        <p:attrNameLst>
                                          <p:attrName>style.visibility</p:attrName>
                                        </p:attrNameLst>
                                      </p:cBhvr>
                                      <p:to>
                                        <p:strVal val="visible"/>
                                      </p:to>
                                    </p:set>
                                    <p:animEffect transition="in" filter="fade">
                                      <p:cBhvr>
                                        <p:cTn id="21" dur="75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P spid="9"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Bildplatzhalter 5"/>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9183" r="9183"/>
          <a:stretch>
            <a:fillRect/>
          </a:stretch>
        </p:blipFill>
        <p:spPr/>
      </p:pic>
      <p:sp>
        <p:nvSpPr>
          <p:cNvPr id="11" name="Text Placeholder 10"/>
          <p:cNvSpPr>
            <a:spLocks noGrp="1"/>
          </p:cNvSpPr>
          <p:nvPr>
            <p:ph type="body" sz="quarter" idx="12"/>
          </p:nvPr>
        </p:nvSpPr>
        <p:spPr/>
        <p:txBody>
          <a:bodyPr/>
          <a:lstStyle/>
          <a:p>
            <a:pPr lvl="0"/>
            <a:r>
              <a:rPr lang="en-GB" noProof="1"/>
              <a:t> Image: plainpicture/fStop/Ralf Hiemisch</a:t>
            </a:r>
          </a:p>
        </p:txBody>
      </p:sp>
      <p:sp>
        <p:nvSpPr>
          <p:cNvPr id="20" name="Rechteck 15"/>
          <p:cNvSpPr/>
          <p:nvPr/>
        </p:nvSpPr>
        <p:spPr>
          <a:xfrm>
            <a:off x="0" y="612000"/>
            <a:ext cx="5796000" cy="1944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21" name="Titel 1"/>
          <p:cNvSpPr txBox="1">
            <a:spLocks/>
          </p:cNvSpPr>
          <p:nvPr/>
        </p:nvSpPr>
        <p:spPr>
          <a:xfrm>
            <a:off x="1440000" y="1368000"/>
            <a:ext cx="4356000" cy="1188000"/>
          </a:xfrm>
          <a:prstGeom prst="rect">
            <a:avLst/>
          </a:prstGeom>
        </p:spPr>
        <p:txBody>
          <a:bodyPr vert="horz" lIns="0" tIns="0" rIns="0" bIns="0" rtlCol="0" anchor="t" anchorCtr="0">
            <a:noAutofit/>
          </a:bodyPr>
          <a:lstStyle>
            <a:lvl1pPr algn="l" defTabSz="270000" rtl="0" eaLnBrk="1" latinLnBrk="0" hangingPunct="1">
              <a:spcBef>
                <a:spcPct val="0"/>
              </a:spcBef>
              <a:buNone/>
              <a:defRPr sz="2000" kern="1200">
                <a:solidFill>
                  <a:schemeClr val="tx2"/>
                </a:solidFill>
                <a:latin typeface="+mj-lt"/>
                <a:ea typeface="+mj-ea"/>
                <a:cs typeface="+mj-cs"/>
              </a:defRPr>
            </a:lvl1pPr>
          </a:lstStyle>
          <a:p>
            <a:r>
              <a:rPr lang="en-GB" dirty="0" err="1" smtClean="0"/>
              <a:t>Soluta</a:t>
            </a:r>
            <a:r>
              <a:rPr lang="en-GB" dirty="0" smtClean="0"/>
              <a:t> </a:t>
            </a:r>
            <a:r>
              <a:rPr lang="en-GB" dirty="0" err="1" smtClean="0"/>
              <a:t>nobis</a:t>
            </a:r>
            <a:r>
              <a:rPr lang="en-GB" dirty="0" smtClean="0"/>
              <a:t> </a:t>
            </a:r>
            <a:r>
              <a:rPr lang="en-GB" dirty="0" err="1" smtClean="0"/>
              <a:t>eleifend</a:t>
            </a:r>
            <a:r>
              <a:rPr lang="en-GB" dirty="0" smtClean="0"/>
              <a:t> option</a:t>
            </a:r>
            <a:endParaRPr lang="en-GB" dirty="0"/>
          </a:p>
        </p:txBody>
      </p:sp>
      <p:sp>
        <p:nvSpPr>
          <p:cNvPr id="22" name="Rechteck 21"/>
          <p:cNvSpPr/>
          <p:nvPr/>
        </p:nvSpPr>
        <p:spPr>
          <a:xfrm>
            <a:off x="0" y="612000"/>
            <a:ext cx="1073944" cy="1944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400" dirty="0" smtClean="0">
              <a:solidFill>
                <a:schemeClr val="bg1"/>
              </a:solidFill>
            </a:endParaRPr>
          </a:p>
        </p:txBody>
      </p:sp>
      <p:sp>
        <p:nvSpPr>
          <p:cNvPr id="23" name="Textplatzhalter 2"/>
          <p:cNvSpPr txBox="1">
            <a:spLocks/>
          </p:cNvSpPr>
          <p:nvPr/>
        </p:nvSpPr>
        <p:spPr>
          <a:xfrm>
            <a:off x="90000" y="612000"/>
            <a:ext cx="1260000" cy="1800225"/>
          </a:xfrm>
          <a:prstGeom prst="rect">
            <a:avLst/>
          </a:prstGeom>
        </p:spPr>
        <p:txBody>
          <a:bodyPr anchor="t"/>
          <a:lstStyle>
            <a:lvl1pPr marL="27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1pPr>
            <a:lvl2pPr marL="54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2pPr>
            <a:lvl3pPr marL="81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3pPr>
            <a:lvl4pPr marL="108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4pPr>
            <a:lvl5pPr marL="135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5pPr>
            <a:lvl6pPr marL="1620000" indent="-270000" algn="l" defTabSz="270000" rtl="0" eaLnBrk="1" latinLnBrk="0" hangingPunct="1">
              <a:lnSpc>
                <a:spcPct val="110000"/>
              </a:lnSpc>
              <a:spcBef>
                <a:spcPts val="0"/>
              </a:spcBef>
              <a:spcAft>
                <a:spcPts val="600"/>
              </a:spcAft>
              <a:buFont typeface="Wingdings" pitchFamily="2" charset="2"/>
              <a:buChar char="§"/>
              <a:defRPr sz="1400" kern="1200">
                <a:solidFill>
                  <a:schemeClr val="tx2"/>
                </a:solidFill>
                <a:latin typeface="+mn-lt"/>
                <a:ea typeface="+mn-ea"/>
                <a:cs typeface="+mn-cs"/>
              </a:defRPr>
            </a:lvl6pPr>
            <a:lvl7pPr marL="189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7pPr>
            <a:lvl8pPr marL="216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8pPr>
            <a:lvl9pPr marL="2430000" indent="-270000" algn="l" defTabSz="270000" rtl="0" eaLnBrk="1" latinLnBrk="0" hangingPunct="1">
              <a:lnSpc>
                <a:spcPct val="110000"/>
              </a:lnSpc>
              <a:spcBef>
                <a:spcPts val="0"/>
              </a:spcBef>
              <a:spcAft>
                <a:spcPts val="600"/>
              </a:spcAft>
              <a:buFont typeface="Wingdings" pitchFamily="2" charset="2"/>
              <a:buChar char="§"/>
              <a:defRPr sz="1400" kern="1200" baseline="0">
                <a:solidFill>
                  <a:schemeClr val="tx2"/>
                </a:solidFill>
                <a:latin typeface="+mn-lt"/>
                <a:ea typeface="+mn-ea"/>
                <a:cs typeface="+mn-cs"/>
              </a:defRPr>
            </a:lvl9pPr>
          </a:lstStyle>
          <a:p>
            <a:pPr marL="0" indent="0" algn="r">
              <a:buNone/>
            </a:pPr>
            <a:r>
              <a:rPr lang="en-GB" sz="8000" dirty="0" smtClean="0">
                <a:solidFill>
                  <a:schemeClr val="accent1"/>
                </a:solidFill>
              </a:rPr>
              <a:t>1</a:t>
            </a:r>
            <a:endParaRPr lang="en-GB" sz="8000" dirty="0">
              <a:solidFill>
                <a:schemeClr val="accent1"/>
              </a:solidFill>
            </a:endParaRPr>
          </a:p>
        </p:txBody>
      </p:sp>
    </p:spTree>
    <p:extLst>
      <p:ext uri="{BB962C8B-B14F-4D97-AF65-F5344CB8AC3E}">
        <p14:creationId xmlns:p14="http://schemas.microsoft.com/office/powerpoint/2010/main" val="42101075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750" fill="hold"/>
                                        <p:tgtEl>
                                          <p:spTgt spid="20"/>
                                        </p:tgtEl>
                                        <p:attrNameLst>
                                          <p:attrName>ppt_x</p:attrName>
                                        </p:attrNameLst>
                                      </p:cBhvr>
                                      <p:tavLst>
                                        <p:tav tm="0">
                                          <p:val>
                                            <p:strVal val="0-#ppt_w/2"/>
                                          </p:val>
                                        </p:tav>
                                        <p:tav tm="100000">
                                          <p:val>
                                            <p:strVal val="#ppt_x"/>
                                          </p:val>
                                        </p:tav>
                                      </p:tavLst>
                                    </p:anim>
                                    <p:anim calcmode="lin" valueType="num">
                                      <p:cBhvr additive="base">
                                        <p:cTn id="8" dur="75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10" presetClass="entr" presetSubtype="0" fill="hold" grpId="0" nodeType="after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750"/>
                                        <p:tgtEl>
                                          <p:spTgt spid="23"/>
                                        </p:tgtEl>
                                      </p:cBhvr>
                                    </p:animEffec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par>
                                <p:cTn id="16" presetID="2" presetClass="entr" presetSubtype="8" decel="100000" fill="hold" grpId="0"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additive="base">
                                        <p:cTn id="18" dur="750" fill="hold"/>
                                        <p:tgtEl>
                                          <p:spTgt spid="21"/>
                                        </p:tgtEl>
                                        <p:attrNameLst>
                                          <p:attrName>ppt_x</p:attrName>
                                        </p:attrNameLst>
                                      </p:cBhvr>
                                      <p:tavLst>
                                        <p:tav tm="0">
                                          <p:val>
                                            <p:strVal val="0-#ppt_w/2"/>
                                          </p:val>
                                        </p:tav>
                                        <p:tav tm="100000">
                                          <p:val>
                                            <p:strVal val="#ppt_x"/>
                                          </p:val>
                                        </p:tav>
                                      </p:tavLst>
                                    </p:anim>
                                    <p:anim calcmode="lin" valueType="num">
                                      <p:cBhvr additive="base">
                                        <p:cTn id="19"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p:bldP spid="22" grpId="0" animBg="1"/>
      <p:bldP spid="2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4" r="24"/>
          <a:stretch>
            <a:fillRect/>
          </a:stretch>
        </p:blipFill>
        <p:spPr/>
      </p:pic>
      <p:sp>
        <p:nvSpPr>
          <p:cNvPr id="8" name="Title 7"/>
          <p:cNvSpPr>
            <a:spLocks noGrp="1"/>
          </p:cNvSpPr>
          <p:nvPr>
            <p:ph type="title"/>
          </p:nvPr>
        </p:nvSpPr>
        <p:spPr/>
        <p:txBody>
          <a:bodyPr/>
          <a:lstStyle/>
          <a:p>
            <a:r>
              <a:rPr lang="en-GB" smtClean="0"/>
              <a:t>Ut wisi enim ad minim veniam, quis exercitation. </a:t>
            </a:r>
            <a:br>
              <a:rPr lang="en-GB" smtClean="0"/>
            </a:br>
            <a:r>
              <a:rPr lang="en-GB" smtClean="0"/>
              <a:t>Ullamcorper suscipit lobortis nisl ut aliquip.</a:t>
            </a:r>
            <a:endParaRPr lang="en-GB" dirty="0"/>
          </a:p>
        </p:txBody>
      </p:sp>
      <p:sp>
        <p:nvSpPr>
          <p:cNvPr id="5" name="Textplatzhalter 4"/>
          <p:cNvSpPr>
            <a:spLocks noGrp="1"/>
          </p:cNvSpPr>
          <p:nvPr>
            <p:ph type="body" sz="quarter" idx="12"/>
          </p:nvPr>
        </p:nvSpPr>
        <p:spPr/>
        <p:txBody>
          <a:bodyPr/>
          <a:lstStyle/>
          <a:p>
            <a:r>
              <a:rPr lang="en-US" dirty="0">
                <a:solidFill>
                  <a:schemeClr val="tx2"/>
                </a:solidFill>
              </a:rPr>
              <a:t>Image: used under license from shutterstock.com</a:t>
            </a:r>
          </a:p>
        </p:txBody>
      </p:sp>
      <p:sp>
        <p:nvSpPr>
          <p:cNvPr id="15" name="Textplatzhalter 1"/>
          <p:cNvSpPr txBox="1">
            <a:spLocks/>
          </p:cNvSpPr>
          <p:nvPr/>
        </p:nvSpPr>
        <p:spPr>
          <a:xfrm>
            <a:off x="918000" y="1437770"/>
            <a:ext cx="5566611" cy="612000"/>
          </a:xfrm>
          <a:prstGeom prst="rect">
            <a:avLst/>
          </a:prstGeom>
          <a:solidFill>
            <a:schemeClr val="bg1"/>
          </a:solidFill>
          <a:effectLst/>
        </p:spPr>
        <p:txBody>
          <a:bodyPr vert="horz" wrap="square" lIns="90000" tIns="46800" rIns="0" bIns="0" rtlCol="0" anchor="t" anchorCtr="0">
            <a:noAutofit/>
          </a:bodyPr>
          <a:lstStyle/>
          <a:p>
            <a:pPr marL="0" lvl="1">
              <a:lnSpc>
                <a:spcPts val="1850"/>
              </a:lnSpc>
              <a:spcAft>
                <a:spcPts val="600"/>
              </a:spcAft>
              <a:defRPr/>
            </a:pPr>
            <a:r>
              <a:rPr lang="en-GB" sz="1400" spc="10" dirty="0" err="1" smtClean="0">
                <a:solidFill>
                  <a:schemeClr val="tx2">
                    <a:alpha val="85000"/>
                  </a:schemeClr>
                </a:solidFill>
              </a:rPr>
              <a:t>Ut</a:t>
            </a:r>
            <a:r>
              <a:rPr lang="en-GB" sz="1400" spc="10" dirty="0" smtClean="0">
                <a:solidFill>
                  <a:schemeClr val="tx2">
                    <a:alpha val="85000"/>
                  </a:schemeClr>
                </a:solidFill>
              </a:rPr>
              <a:t> </a:t>
            </a:r>
            <a:r>
              <a:rPr lang="en-GB" sz="1400" spc="10" dirty="0" err="1" smtClean="0">
                <a:solidFill>
                  <a:schemeClr val="tx2">
                    <a:alpha val="85000"/>
                  </a:schemeClr>
                </a:solidFill>
              </a:rPr>
              <a:t>wisi</a:t>
            </a:r>
            <a:r>
              <a:rPr lang="en-GB" sz="1400" spc="10" dirty="0" smtClean="0">
                <a:solidFill>
                  <a:schemeClr val="tx2">
                    <a:alpha val="85000"/>
                  </a:schemeClr>
                </a:solidFill>
              </a:rPr>
              <a:t> </a:t>
            </a:r>
            <a:r>
              <a:rPr lang="en-GB" sz="1400" spc="10" dirty="0" err="1" smtClean="0">
                <a:solidFill>
                  <a:schemeClr val="tx2">
                    <a:alpha val="85000"/>
                  </a:schemeClr>
                </a:solidFill>
              </a:rPr>
              <a:t>enim</a:t>
            </a:r>
            <a:r>
              <a:rPr lang="en-GB" sz="1400" spc="10" dirty="0" smtClean="0">
                <a:solidFill>
                  <a:schemeClr val="tx2">
                    <a:alpha val="85000"/>
                  </a:schemeClr>
                </a:solidFill>
              </a:rPr>
              <a:t> ad minim </a:t>
            </a:r>
            <a:r>
              <a:rPr lang="en-GB" sz="1400" spc="10" dirty="0" err="1" smtClean="0">
                <a:solidFill>
                  <a:schemeClr val="tx2">
                    <a:alpha val="85000"/>
                  </a:schemeClr>
                </a:solidFill>
              </a:rPr>
              <a:t>veniam</a:t>
            </a:r>
            <a:r>
              <a:rPr lang="en-GB" sz="1400" spc="10" dirty="0" smtClean="0">
                <a:solidFill>
                  <a:schemeClr val="tx2">
                    <a:alpha val="85000"/>
                  </a:schemeClr>
                </a:solidFill>
              </a:rPr>
              <a:t>, </a:t>
            </a:r>
            <a:r>
              <a:rPr lang="en-GB" sz="1400" spc="10" dirty="0" err="1" smtClean="0">
                <a:solidFill>
                  <a:schemeClr val="tx2">
                    <a:alpha val="85000"/>
                  </a:schemeClr>
                </a:solidFill>
              </a:rPr>
              <a:t>quis</a:t>
            </a:r>
            <a:r>
              <a:rPr lang="en-GB" sz="1400" spc="10" dirty="0" smtClean="0">
                <a:solidFill>
                  <a:schemeClr val="tx2">
                    <a:alpha val="85000"/>
                  </a:schemeClr>
                </a:solidFill>
              </a:rPr>
              <a:t> </a:t>
            </a:r>
            <a:r>
              <a:rPr lang="en-GB" sz="1400" spc="10" dirty="0" err="1" smtClean="0">
                <a:solidFill>
                  <a:schemeClr val="tx2">
                    <a:alpha val="85000"/>
                  </a:schemeClr>
                </a:solidFill>
              </a:rPr>
              <a:t>nostrud</a:t>
            </a:r>
            <a:r>
              <a:rPr lang="en-GB" sz="1400" spc="10" dirty="0" smtClean="0">
                <a:solidFill>
                  <a:schemeClr val="tx2">
                    <a:alpha val="85000"/>
                  </a:schemeClr>
                </a:solidFill>
              </a:rPr>
              <a:t> </a:t>
            </a:r>
            <a:r>
              <a:rPr lang="en-GB" sz="1400" spc="10" dirty="0" err="1" smtClean="0">
                <a:solidFill>
                  <a:schemeClr val="tx2">
                    <a:alpha val="85000"/>
                  </a:schemeClr>
                </a:solidFill>
              </a:rPr>
              <a:t>exerci</a:t>
            </a:r>
            <a:r>
              <a:rPr lang="en-GB" sz="1400" spc="10" dirty="0" smtClean="0">
                <a:solidFill>
                  <a:schemeClr val="tx2">
                    <a:alpha val="85000"/>
                  </a:schemeClr>
                </a:solidFill>
              </a:rPr>
              <a:t> </a:t>
            </a:r>
            <a:r>
              <a:rPr lang="en-GB" sz="1400" spc="10" dirty="0" err="1" smtClean="0">
                <a:solidFill>
                  <a:schemeClr val="tx2">
                    <a:alpha val="85000"/>
                  </a:schemeClr>
                </a:solidFill>
              </a:rPr>
              <a:t>tation</a:t>
            </a:r>
            <a:r>
              <a:rPr lang="en-GB" sz="1400" spc="10" dirty="0" smtClean="0">
                <a:solidFill>
                  <a:schemeClr val="tx2">
                    <a:alpha val="85000"/>
                  </a:schemeClr>
                </a:solidFill>
              </a:rPr>
              <a:t> </a:t>
            </a:r>
            <a:r>
              <a:rPr lang="en-GB" sz="1400" spc="10" dirty="0" err="1" smtClean="0">
                <a:solidFill>
                  <a:schemeClr val="tx2">
                    <a:alpha val="85000"/>
                  </a:schemeClr>
                </a:solidFill>
              </a:rPr>
              <a:t>suscipit</a:t>
            </a:r>
            <a:r>
              <a:rPr lang="en-GB" sz="1400" spc="10" dirty="0" smtClean="0">
                <a:solidFill>
                  <a:schemeClr val="tx2">
                    <a:alpha val="85000"/>
                  </a:schemeClr>
                </a:solidFill>
              </a:rPr>
              <a:t> </a:t>
            </a:r>
            <a:r>
              <a:rPr lang="en-GB" sz="1400" spc="10" dirty="0" err="1" smtClean="0">
                <a:solidFill>
                  <a:schemeClr val="tx2">
                    <a:alpha val="85000"/>
                  </a:schemeClr>
                </a:solidFill>
              </a:rPr>
              <a:t>lobortis</a:t>
            </a:r>
            <a:r>
              <a:rPr lang="en-GB" sz="1400" spc="10" dirty="0" smtClean="0">
                <a:solidFill>
                  <a:schemeClr val="tx2">
                    <a:alpha val="85000"/>
                  </a:schemeClr>
                </a:solidFill>
              </a:rPr>
              <a:t> </a:t>
            </a:r>
            <a:r>
              <a:rPr lang="en-GB" sz="1400" spc="10" dirty="0" err="1" smtClean="0">
                <a:solidFill>
                  <a:schemeClr val="tx2">
                    <a:alpha val="85000"/>
                  </a:schemeClr>
                </a:solidFill>
              </a:rPr>
              <a:t>nisl</a:t>
            </a:r>
            <a:r>
              <a:rPr lang="en-GB" sz="1400" spc="10" dirty="0" smtClean="0">
                <a:solidFill>
                  <a:schemeClr val="tx2">
                    <a:alpha val="85000"/>
                  </a:schemeClr>
                </a:solidFill>
              </a:rPr>
              <a:t> </a:t>
            </a:r>
            <a:r>
              <a:rPr lang="en-GB" sz="1400" spc="10" dirty="0" err="1" smtClean="0">
                <a:solidFill>
                  <a:schemeClr val="tx2">
                    <a:alpha val="85000"/>
                  </a:schemeClr>
                </a:solidFill>
              </a:rPr>
              <a:t>ut</a:t>
            </a:r>
            <a:r>
              <a:rPr lang="en-GB" sz="1400" spc="10" dirty="0" smtClean="0">
                <a:solidFill>
                  <a:schemeClr val="tx2">
                    <a:alpha val="85000"/>
                  </a:schemeClr>
                </a:solidFill>
              </a:rPr>
              <a:t> </a:t>
            </a:r>
            <a:r>
              <a:rPr lang="en-GB" sz="1400" spc="10" dirty="0" err="1" smtClean="0">
                <a:solidFill>
                  <a:schemeClr val="tx2">
                    <a:alpha val="85000"/>
                  </a:schemeClr>
                </a:solidFill>
              </a:rPr>
              <a:t>commodo</a:t>
            </a:r>
            <a:r>
              <a:rPr lang="en-GB" sz="1400" spc="10" dirty="0" smtClean="0">
                <a:solidFill>
                  <a:schemeClr val="tx2">
                    <a:alpha val="85000"/>
                  </a:schemeClr>
                </a:solidFill>
              </a:rPr>
              <a:t> </a:t>
            </a:r>
            <a:r>
              <a:rPr lang="en-GB" sz="1400" spc="10" dirty="0" err="1" smtClean="0">
                <a:solidFill>
                  <a:schemeClr val="tx2">
                    <a:alpha val="85000"/>
                  </a:schemeClr>
                </a:solidFill>
              </a:rPr>
              <a:t>consequat</a:t>
            </a:r>
            <a:r>
              <a:rPr lang="en-GB" sz="1400" spc="10" dirty="0" smtClean="0">
                <a:solidFill>
                  <a:schemeClr val="tx2">
                    <a:alpha val="85000"/>
                  </a:schemeClr>
                </a:solidFill>
              </a:rPr>
              <a:t>.</a:t>
            </a:r>
            <a:endParaRPr lang="en-GB" sz="1400" spc="10" dirty="0">
              <a:solidFill>
                <a:schemeClr val="tx2">
                  <a:alpha val="85000"/>
                </a:schemeClr>
              </a:solidFill>
            </a:endParaRPr>
          </a:p>
        </p:txBody>
      </p:sp>
      <p:sp>
        <p:nvSpPr>
          <p:cNvPr id="16" name="Textplatzhalter 1"/>
          <p:cNvSpPr txBox="1">
            <a:spLocks/>
          </p:cNvSpPr>
          <p:nvPr/>
        </p:nvSpPr>
        <p:spPr>
          <a:xfrm>
            <a:off x="918000" y="2349931"/>
            <a:ext cx="5566611" cy="612000"/>
          </a:xfrm>
          <a:prstGeom prst="rect">
            <a:avLst/>
          </a:prstGeom>
          <a:solidFill>
            <a:schemeClr val="bg1"/>
          </a:solidFill>
          <a:effectLst/>
        </p:spPr>
        <p:txBody>
          <a:bodyPr vert="horz" wrap="square" lIns="90000" tIns="46800" rIns="0" bIns="0" rtlCol="0" anchor="t" anchorCtr="0">
            <a:noAutofit/>
          </a:bodyPr>
          <a:lstStyle/>
          <a:p>
            <a:pPr marL="0" lvl="1">
              <a:lnSpc>
                <a:spcPts val="1850"/>
              </a:lnSpc>
              <a:spcAft>
                <a:spcPts val="600"/>
              </a:spcAft>
              <a:defRPr/>
            </a:pPr>
            <a:r>
              <a:rPr lang="en-GB" sz="1400" spc="10" dirty="0" smtClean="0">
                <a:solidFill>
                  <a:schemeClr val="tx2">
                    <a:alpha val="85000"/>
                  </a:schemeClr>
                </a:solidFill>
              </a:rPr>
              <a:t>Nam liber </a:t>
            </a:r>
            <a:r>
              <a:rPr lang="en-GB" sz="1400" spc="10" dirty="0" err="1" smtClean="0">
                <a:solidFill>
                  <a:schemeClr val="tx2">
                    <a:alpha val="85000"/>
                  </a:schemeClr>
                </a:solidFill>
              </a:rPr>
              <a:t>tempor</a:t>
            </a:r>
            <a:r>
              <a:rPr lang="en-GB" sz="1400" spc="10" dirty="0" smtClean="0">
                <a:solidFill>
                  <a:schemeClr val="tx2">
                    <a:alpha val="85000"/>
                  </a:schemeClr>
                </a:solidFill>
              </a:rPr>
              <a:t> cum </a:t>
            </a:r>
            <a:r>
              <a:rPr lang="en-GB" sz="1400" spc="10" dirty="0" err="1" smtClean="0">
                <a:solidFill>
                  <a:schemeClr val="tx2">
                    <a:alpha val="85000"/>
                  </a:schemeClr>
                </a:solidFill>
              </a:rPr>
              <a:t>soluta</a:t>
            </a:r>
            <a:r>
              <a:rPr lang="en-GB" sz="1400" spc="10" dirty="0" smtClean="0">
                <a:solidFill>
                  <a:schemeClr val="tx2">
                    <a:alpha val="85000"/>
                  </a:schemeClr>
                </a:solidFill>
              </a:rPr>
              <a:t> </a:t>
            </a:r>
            <a:r>
              <a:rPr lang="en-GB" sz="1400" spc="10" dirty="0" err="1" smtClean="0">
                <a:solidFill>
                  <a:schemeClr val="tx2">
                    <a:alpha val="85000"/>
                  </a:schemeClr>
                </a:solidFill>
              </a:rPr>
              <a:t>nobis</a:t>
            </a:r>
            <a:r>
              <a:rPr lang="en-GB" sz="1400" spc="10" dirty="0" smtClean="0">
                <a:solidFill>
                  <a:schemeClr val="tx2">
                    <a:alpha val="85000"/>
                  </a:schemeClr>
                </a:solidFill>
              </a:rPr>
              <a:t> </a:t>
            </a:r>
            <a:r>
              <a:rPr lang="en-GB" sz="1400" spc="10" dirty="0" err="1" smtClean="0">
                <a:solidFill>
                  <a:schemeClr val="tx2">
                    <a:alpha val="85000"/>
                  </a:schemeClr>
                </a:solidFill>
              </a:rPr>
              <a:t>eleifend</a:t>
            </a:r>
            <a:r>
              <a:rPr lang="en-GB" sz="1400" spc="10" dirty="0" smtClean="0">
                <a:solidFill>
                  <a:schemeClr val="tx2">
                    <a:alpha val="85000"/>
                  </a:schemeClr>
                </a:solidFill>
              </a:rPr>
              <a:t> option </a:t>
            </a:r>
            <a:r>
              <a:rPr lang="en-GB" sz="1400" spc="10" dirty="0" err="1" smtClean="0">
                <a:solidFill>
                  <a:schemeClr val="tx2">
                    <a:alpha val="85000"/>
                  </a:schemeClr>
                </a:solidFill>
              </a:rPr>
              <a:t>congue</a:t>
            </a:r>
            <a:r>
              <a:rPr lang="en-GB" sz="1400" spc="10" dirty="0" smtClean="0">
                <a:solidFill>
                  <a:schemeClr val="tx2">
                    <a:alpha val="85000"/>
                  </a:schemeClr>
                </a:solidFill>
              </a:rPr>
              <a:t> nihil </a:t>
            </a:r>
            <a:r>
              <a:rPr lang="en-GB" sz="1400" spc="10" dirty="0" err="1" smtClean="0">
                <a:solidFill>
                  <a:schemeClr val="tx2">
                    <a:alpha val="85000"/>
                  </a:schemeClr>
                </a:solidFill>
              </a:rPr>
              <a:t>imperdiet</a:t>
            </a:r>
            <a:r>
              <a:rPr lang="en-GB" sz="1400" spc="10" dirty="0" smtClean="0">
                <a:solidFill>
                  <a:schemeClr val="tx2">
                    <a:alpha val="85000"/>
                  </a:schemeClr>
                </a:solidFill>
              </a:rPr>
              <a:t> doming id quod </a:t>
            </a:r>
            <a:r>
              <a:rPr lang="en-GB" sz="1400" spc="10" dirty="0" err="1" smtClean="0">
                <a:solidFill>
                  <a:schemeClr val="tx2">
                    <a:alpha val="85000"/>
                  </a:schemeClr>
                </a:solidFill>
              </a:rPr>
              <a:t>mazim</a:t>
            </a:r>
            <a:r>
              <a:rPr lang="en-GB" sz="1400" spc="10" dirty="0" smtClean="0">
                <a:solidFill>
                  <a:schemeClr val="tx2">
                    <a:alpha val="85000"/>
                  </a:schemeClr>
                </a:solidFill>
              </a:rPr>
              <a:t> </a:t>
            </a:r>
            <a:r>
              <a:rPr lang="en-GB" sz="1400" spc="10" dirty="0" err="1" smtClean="0">
                <a:solidFill>
                  <a:schemeClr val="tx2">
                    <a:alpha val="85000"/>
                  </a:schemeClr>
                </a:solidFill>
              </a:rPr>
              <a:t>placerat</a:t>
            </a:r>
            <a:r>
              <a:rPr lang="en-GB" sz="1400" spc="10" dirty="0" smtClean="0">
                <a:solidFill>
                  <a:schemeClr val="tx2">
                    <a:alpha val="85000"/>
                  </a:schemeClr>
                </a:solidFill>
              </a:rPr>
              <a:t> facer </a:t>
            </a:r>
            <a:r>
              <a:rPr lang="en-GB" sz="1400" spc="10" dirty="0" err="1" smtClean="0">
                <a:solidFill>
                  <a:schemeClr val="tx2">
                    <a:alpha val="85000"/>
                  </a:schemeClr>
                </a:solidFill>
              </a:rPr>
              <a:t>possim</a:t>
            </a:r>
            <a:r>
              <a:rPr lang="en-GB" sz="1400" spc="10" dirty="0" smtClean="0">
                <a:solidFill>
                  <a:schemeClr val="tx2">
                    <a:alpha val="85000"/>
                  </a:schemeClr>
                </a:solidFill>
              </a:rPr>
              <a:t> </a:t>
            </a:r>
            <a:r>
              <a:rPr lang="en-GB" sz="1400" spc="10" dirty="0" err="1" smtClean="0">
                <a:solidFill>
                  <a:schemeClr val="tx2">
                    <a:alpha val="85000"/>
                  </a:schemeClr>
                </a:solidFill>
              </a:rPr>
              <a:t>assum</a:t>
            </a:r>
            <a:r>
              <a:rPr lang="en-GB" sz="1400" spc="10" dirty="0" smtClean="0">
                <a:solidFill>
                  <a:schemeClr val="tx2">
                    <a:alpha val="85000"/>
                  </a:schemeClr>
                </a:solidFill>
              </a:rPr>
              <a:t>.</a:t>
            </a:r>
            <a:endParaRPr lang="en-GB" sz="1400" spc="10" dirty="0">
              <a:solidFill>
                <a:schemeClr val="tx2">
                  <a:alpha val="85000"/>
                </a:schemeClr>
              </a:solidFill>
            </a:endParaRPr>
          </a:p>
        </p:txBody>
      </p:sp>
      <p:sp>
        <p:nvSpPr>
          <p:cNvPr id="17" name="Textplatzhalter 1"/>
          <p:cNvSpPr txBox="1">
            <a:spLocks/>
          </p:cNvSpPr>
          <p:nvPr/>
        </p:nvSpPr>
        <p:spPr>
          <a:xfrm>
            <a:off x="918000" y="3262093"/>
            <a:ext cx="5566611" cy="612000"/>
          </a:xfrm>
          <a:prstGeom prst="rect">
            <a:avLst/>
          </a:prstGeom>
          <a:solidFill>
            <a:schemeClr val="bg1"/>
          </a:solidFill>
          <a:effectLst/>
        </p:spPr>
        <p:txBody>
          <a:bodyPr vert="horz" wrap="square" lIns="90000" tIns="46800" rIns="0" bIns="0" rtlCol="0" anchor="t" anchorCtr="0">
            <a:noAutofit/>
          </a:bodyPr>
          <a:lstStyle/>
          <a:p>
            <a:pPr marL="0" lvl="1">
              <a:lnSpc>
                <a:spcPts val="1850"/>
              </a:lnSpc>
              <a:spcAft>
                <a:spcPts val="600"/>
              </a:spcAft>
              <a:defRPr/>
            </a:pPr>
            <a:r>
              <a:rPr lang="en-GB" sz="1400" spc="10" dirty="0" err="1" smtClean="0">
                <a:solidFill>
                  <a:schemeClr val="tx2">
                    <a:alpha val="85000"/>
                  </a:schemeClr>
                </a:solidFill>
              </a:rPr>
              <a:t>Duis</a:t>
            </a:r>
            <a:r>
              <a:rPr lang="en-GB" sz="1400" spc="10" dirty="0" smtClean="0">
                <a:solidFill>
                  <a:schemeClr val="tx2">
                    <a:alpha val="85000"/>
                  </a:schemeClr>
                </a:solidFill>
              </a:rPr>
              <a:t> </a:t>
            </a:r>
            <a:r>
              <a:rPr lang="en-GB" sz="1400" spc="10" dirty="0" err="1" smtClean="0">
                <a:solidFill>
                  <a:schemeClr val="tx2">
                    <a:alpha val="85000"/>
                  </a:schemeClr>
                </a:solidFill>
              </a:rPr>
              <a:t>autem</a:t>
            </a:r>
            <a:r>
              <a:rPr lang="en-GB" sz="1400" spc="10" dirty="0" smtClean="0">
                <a:solidFill>
                  <a:schemeClr val="tx2">
                    <a:alpha val="85000"/>
                  </a:schemeClr>
                </a:solidFill>
              </a:rPr>
              <a:t> </a:t>
            </a:r>
            <a:r>
              <a:rPr lang="en-GB" sz="1400" spc="10" dirty="0" err="1" smtClean="0">
                <a:solidFill>
                  <a:schemeClr val="tx2">
                    <a:alpha val="85000"/>
                  </a:schemeClr>
                </a:solidFill>
              </a:rPr>
              <a:t>vel</a:t>
            </a:r>
            <a:r>
              <a:rPr lang="en-GB" sz="1400" spc="10" dirty="0" smtClean="0">
                <a:solidFill>
                  <a:schemeClr val="tx2">
                    <a:alpha val="85000"/>
                  </a:schemeClr>
                </a:solidFill>
              </a:rPr>
              <a:t> </a:t>
            </a:r>
            <a:r>
              <a:rPr lang="en-GB" sz="1400" spc="10" dirty="0" err="1" smtClean="0">
                <a:solidFill>
                  <a:schemeClr val="tx2">
                    <a:alpha val="85000"/>
                  </a:schemeClr>
                </a:solidFill>
              </a:rPr>
              <a:t>eum</a:t>
            </a:r>
            <a:r>
              <a:rPr lang="en-GB" sz="1400" spc="10" dirty="0" smtClean="0">
                <a:solidFill>
                  <a:schemeClr val="tx2">
                    <a:alpha val="85000"/>
                  </a:schemeClr>
                </a:solidFill>
              </a:rPr>
              <a:t> </a:t>
            </a:r>
            <a:r>
              <a:rPr lang="en-GB" sz="1400" spc="10" dirty="0" err="1" smtClean="0">
                <a:solidFill>
                  <a:schemeClr val="tx2">
                    <a:alpha val="85000"/>
                  </a:schemeClr>
                </a:solidFill>
              </a:rPr>
              <a:t>iriure</a:t>
            </a:r>
            <a:r>
              <a:rPr lang="en-GB" sz="1400" spc="10" dirty="0" smtClean="0">
                <a:solidFill>
                  <a:schemeClr val="tx2">
                    <a:alpha val="85000"/>
                  </a:schemeClr>
                </a:solidFill>
              </a:rPr>
              <a:t> </a:t>
            </a:r>
            <a:r>
              <a:rPr lang="en-GB" sz="1400" spc="10" dirty="0" err="1" smtClean="0">
                <a:solidFill>
                  <a:schemeClr val="tx2">
                    <a:alpha val="85000"/>
                  </a:schemeClr>
                </a:solidFill>
              </a:rPr>
              <a:t>dolor</a:t>
            </a:r>
            <a:r>
              <a:rPr lang="en-GB" sz="1400" spc="10" dirty="0" smtClean="0">
                <a:solidFill>
                  <a:schemeClr val="tx2">
                    <a:alpha val="85000"/>
                  </a:schemeClr>
                </a:solidFill>
              </a:rPr>
              <a:t> in </a:t>
            </a:r>
            <a:r>
              <a:rPr lang="en-GB" sz="1400" spc="10" dirty="0" err="1" smtClean="0">
                <a:solidFill>
                  <a:schemeClr val="tx2">
                    <a:alpha val="85000"/>
                  </a:schemeClr>
                </a:solidFill>
              </a:rPr>
              <a:t>hendrerit</a:t>
            </a:r>
            <a:r>
              <a:rPr lang="en-GB" sz="1400" spc="10" dirty="0" smtClean="0">
                <a:solidFill>
                  <a:schemeClr val="tx2">
                    <a:alpha val="85000"/>
                  </a:schemeClr>
                </a:solidFill>
              </a:rPr>
              <a:t> in </a:t>
            </a:r>
            <a:r>
              <a:rPr lang="en-GB" sz="1400" spc="10" dirty="0" err="1" smtClean="0">
                <a:solidFill>
                  <a:schemeClr val="tx2">
                    <a:alpha val="85000"/>
                  </a:schemeClr>
                </a:solidFill>
              </a:rPr>
              <a:t>vulputate</a:t>
            </a:r>
            <a:r>
              <a:rPr lang="en-GB" sz="1400" spc="10" dirty="0" smtClean="0">
                <a:solidFill>
                  <a:schemeClr val="tx2">
                    <a:alpha val="85000"/>
                  </a:schemeClr>
                </a:solidFill>
              </a:rPr>
              <a:t> </a:t>
            </a:r>
            <a:r>
              <a:rPr lang="en-GB" sz="1400" spc="10" dirty="0" err="1" smtClean="0">
                <a:solidFill>
                  <a:schemeClr val="tx2">
                    <a:alpha val="85000"/>
                  </a:schemeClr>
                </a:solidFill>
              </a:rPr>
              <a:t>velit</a:t>
            </a:r>
            <a:r>
              <a:rPr lang="en-GB" sz="1400" spc="10" dirty="0" smtClean="0">
                <a:solidFill>
                  <a:schemeClr val="tx2">
                    <a:alpha val="85000"/>
                  </a:schemeClr>
                </a:solidFill>
              </a:rPr>
              <a:t> </a:t>
            </a:r>
            <a:r>
              <a:rPr lang="en-GB" sz="1400" spc="10" dirty="0" err="1" smtClean="0">
                <a:solidFill>
                  <a:schemeClr val="tx2">
                    <a:alpha val="85000"/>
                  </a:schemeClr>
                </a:solidFill>
              </a:rPr>
              <a:t>esse</a:t>
            </a:r>
            <a:r>
              <a:rPr lang="en-GB" sz="1400" spc="10" dirty="0" smtClean="0">
                <a:solidFill>
                  <a:schemeClr val="tx2">
                    <a:alpha val="85000"/>
                  </a:schemeClr>
                </a:solidFill>
              </a:rPr>
              <a:t> </a:t>
            </a:r>
            <a:r>
              <a:rPr lang="en-GB" sz="1400" spc="10" dirty="0" err="1" smtClean="0">
                <a:solidFill>
                  <a:schemeClr val="tx2">
                    <a:alpha val="85000"/>
                  </a:schemeClr>
                </a:solidFill>
              </a:rPr>
              <a:t>molestie</a:t>
            </a:r>
            <a:r>
              <a:rPr lang="en-GB" sz="1400" spc="10" dirty="0" smtClean="0">
                <a:solidFill>
                  <a:schemeClr val="tx2">
                    <a:alpha val="85000"/>
                  </a:schemeClr>
                </a:solidFill>
              </a:rPr>
              <a:t> </a:t>
            </a:r>
            <a:r>
              <a:rPr lang="en-GB" sz="1400" spc="10" dirty="0" err="1" smtClean="0">
                <a:solidFill>
                  <a:schemeClr val="tx2">
                    <a:alpha val="85000"/>
                  </a:schemeClr>
                </a:solidFill>
              </a:rPr>
              <a:t>consequat</a:t>
            </a:r>
            <a:r>
              <a:rPr lang="en-GB" sz="1400" spc="10" dirty="0" smtClean="0">
                <a:solidFill>
                  <a:schemeClr val="tx2">
                    <a:alpha val="85000"/>
                  </a:schemeClr>
                </a:solidFill>
              </a:rPr>
              <a:t>, </a:t>
            </a:r>
            <a:r>
              <a:rPr lang="en-GB" sz="1400" spc="10" dirty="0" err="1" smtClean="0">
                <a:solidFill>
                  <a:schemeClr val="tx2">
                    <a:alpha val="85000"/>
                  </a:schemeClr>
                </a:solidFill>
              </a:rPr>
              <a:t>vel</a:t>
            </a:r>
            <a:r>
              <a:rPr lang="en-GB" sz="1400" spc="10" dirty="0" smtClean="0">
                <a:solidFill>
                  <a:schemeClr val="tx2">
                    <a:alpha val="85000"/>
                  </a:schemeClr>
                </a:solidFill>
              </a:rPr>
              <a:t> </a:t>
            </a:r>
            <a:r>
              <a:rPr lang="en-GB" sz="1400" spc="10" dirty="0" err="1" smtClean="0">
                <a:solidFill>
                  <a:schemeClr val="tx2">
                    <a:alpha val="85000"/>
                  </a:schemeClr>
                </a:solidFill>
              </a:rPr>
              <a:t>illum</a:t>
            </a:r>
            <a:r>
              <a:rPr lang="en-GB" sz="1400" spc="10" dirty="0" smtClean="0">
                <a:solidFill>
                  <a:schemeClr val="tx2">
                    <a:alpha val="85000"/>
                  </a:schemeClr>
                </a:solidFill>
              </a:rPr>
              <a:t> </a:t>
            </a:r>
            <a:r>
              <a:rPr lang="en-GB" sz="1400" spc="10" dirty="0" err="1" smtClean="0">
                <a:solidFill>
                  <a:schemeClr val="tx2">
                    <a:alpha val="85000"/>
                  </a:schemeClr>
                </a:solidFill>
              </a:rPr>
              <a:t>dolore</a:t>
            </a:r>
            <a:r>
              <a:rPr lang="en-GB" sz="1400" spc="10" dirty="0" smtClean="0">
                <a:solidFill>
                  <a:schemeClr val="tx2">
                    <a:alpha val="85000"/>
                  </a:schemeClr>
                </a:solidFill>
              </a:rPr>
              <a:t> </a:t>
            </a:r>
            <a:r>
              <a:rPr lang="en-GB" sz="1400" spc="10" dirty="0" err="1" smtClean="0">
                <a:solidFill>
                  <a:schemeClr val="tx2">
                    <a:alpha val="85000"/>
                  </a:schemeClr>
                </a:solidFill>
              </a:rPr>
              <a:t>eu</a:t>
            </a:r>
            <a:r>
              <a:rPr lang="en-GB" sz="1400" spc="10" dirty="0" smtClean="0">
                <a:solidFill>
                  <a:schemeClr val="tx2">
                    <a:alpha val="85000"/>
                  </a:schemeClr>
                </a:solidFill>
              </a:rPr>
              <a:t> </a:t>
            </a:r>
            <a:r>
              <a:rPr lang="en-GB" sz="1400" spc="10" dirty="0" err="1" smtClean="0">
                <a:solidFill>
                  <a:schemeClr val="tx2">
                    <a:alpha val="85000"/>
                  </a:schemeClr>
                </a:solidFill>
              </a:rPr>
              <a:t>feugiat</a:t>
            </a:r>
            <a:r>
              <a:rPr lang="en-GB" sz="1400" spc="10" dirty="0" smtClean="0">
                <a:solidFill>
                  <a:schemeClr val="tx2">
                    <a:alpha val="85000"/>
                  </a:schemeClr>
                </a:solidFill>
              </a:rPr>
              <a:t> </a:t>
            </a:r>
            <a:r>
              <a:rPr lang="en-GB" sz="1400" spc="10" dirty="0" err="1" smtClean="0">
                <a:solidFill>
                  <a:schemeClr val="tx2">
                    <a:alpha val="85000"/>
                  </a:schemeClr>
                </a:solidFill>
              </a:rPr>
              <a:t>nulla</a:t>
            </a:r>
            <a:r>
              <a:rPr lang="en-GB" sz="1400" spc="10" dirty="0" smtClean="0">
                <a:solidFill>
                  <a:schemeClr val="tx2">
                    <a:alpha val="85000"/>
                  </a:schemeClr>
                </a:solidFill>
              </a:rPr>
              <a:t> </a:t>
            </a:r>
            <a:r>
              <a:rPr lang="en-GB" sz="1400" spc="10" dirty="0" err="1" smtClean="0">
                <a:solidFill>
                  <a:schemeClr val="tx2">
                    <a:alpha val="85000"/>
                  </a:schemeClr>
                </a:solidFill>
              </a:rPr>
              <a:t>facilisis</a:t>
            </a:r>
            <a:r>
              <a:rPr lang="en-GB" sz="1400" spc="10" dirty="0" smtClean="0">
                <a:solidFill>
                  <a:schemeClr val="tx2">
                    <a:alpha val="85000"/>
                  </a:schemeClr>
                </a:solidFill>
              </a:rPr>
              <a:t>.</a:t>
            </a:r>
            <a:endParaRPr lang="en-GB" sz="1400" spc="10" dirty="0">
              <a:solidFill>
                <a:schemeClr val="tx2">
                  <a:alpha val="85000"/>
                </a:schemeClr>
              </a:solidFill>
            </a:endParaRPr>
          </a:p>
        </p:txBody>
      </p:sp>
      <p:pic>
        <p:nvPicPr>
          <p:cNvPr id="18" name="Bildplatzhalter 5"/>
          <p:cNvPicPr>
            <a:picLocks noChangeAspect="1"/>
          </p:cNvPicPr>
          <p:nvPr/>
        </p:nvPicPr>
        <p:blipFill rotWithShape="1">
          <a:blip r:embed="rId3">
            <a:extLst>
              <a:ext uri="{28A0092B-C50C-407E-A947-70E740481C1C}">
                <a14:useLocalDpi xmlns:a14="http://schemas.microsoft.com/office/drawing/2010/main" val="0"/>
              </a:ext>
            </a:extLst>
          </a:blip>
          <a:srcRect l="2206" r="88198"/>
          <a:stretch/>
        </p:blipFill>
        <p:spPr>
          <a:xfrm>
            <a:off x="1" y="1076400"/>
            <a:ext cx="918000" cy="4068000"/>
          </a:xfrm>
          <a:prstGeom prst="rect">
            <a:avLst/>
          </a:prstGeom>
          <a:solidFill>
            <a:schemeClr val="tx2"/>
          </a:solidFill>
        </p:spPr>
      </p:pic>
      <p:sp>
        <p:nvSpPr>
          <p:cNvPr id="19" name="Rectangle 10"/>
          <p:cNvSpPr/>
          <p:nvPr/>
        </p:nvSpPr>
        <p:spPr>
          <a:xfrm>
            <a:off x="306000" y="1437770"/>
            <a:ext cx="612000"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dirty="0" smtClean="0">
                <a:solidFill>
                  <a:schemeClr val="bg1"/>
                </a:solidFill>
              </a:rPr>
              <a:t>1</a:t>
            </a:r>
            <a:endParaRPr lang="en-GB" sz="3600" dirty="0">
              <a:solidFill>
                <a:schemeClr val="bg1"/>
              </a:solidFill>
            </a:endParaRPr>
          </a:p>
        </p:txBody>
      </p:sp>
      <p:sp>
        <p:nvSpPr>
          <p:cNvPr id="20" name="Rectangle 10"/>
          <p:cNvSpPr/>
          <p:nvPr/>
        </p:nvSpPr>
        <p:spPr>
          <a:xfrm>
            <a:off x="306000" y="2349931"/>
            <a:ext cx="612000"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dirty="0" smtClean="0">
                <a:solidFill>
                  <a:schemeClr val="bg1"/>
                </a:solidFill>
              </a:rPr>
              <a:t>2</a:t>
            </a:r>
            <a:endParaRPr lang="en-GB" sz="3600" dirty="0">
              <a:solidFill>
                <a:schemeClr val="bg1"/>
              </a:solidFill>
            </a:endParaRPr>
          </a:p>
        </p:txBody>
      </p:sp>
      <p:sp>
        <p:nvSpPr>
          <p:cNvPr id="21" name="Rectangle 10"/>
          <p:cNvSpPr/>
          <p:nvPr/>
        </p:nvSpPr>
        <p:spPr>
          <a:xfrm>
            <a:off x="306000" y="3262093"/>
            <a:ext cx="612000" cy="61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dirty="0" smtClean="0">
                <a:solidFill>
                  <a:schemeClr val="bg1"/>
                </a:solidFill>
              </a:rPr>
              <a:t>3</a:t>
            </a:r>
            <a:endParaRPr lang="en-GB" sz="3600" dirty="0">
              <a:solidFill>
                <a:schemeClr val="bg1"/>
              </a:solidFill>
            </a:endParaRPr>
          </a:p>
        </p:txBody>
      </p:sp>
    </p:spTree>
    <p:extLst>
      <p:ext uri="{BB962C8B-B14F-4D97-AF65-F5344CB8AC3E}">
        <p14:creationId xmlns:p14="http://schemas.microsoft.com/office/powerpoint/2010/main" val="2975282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750"/>
                                        <p:tgtEl>
                                          <p:spTgt spid="19"/>
                                        </p:tgtEl>
                                      </p:cBhvr>
                                    </p:animEffect>
                                  </p:childTnLst>
                                </p:cTn>
                              </p:par>
                            </p:childTnLst>
                          </p:cTn>
                        </p:par>
                        <p:par>
                          <p:cTn id="8" fill="hold">
                            <p:stCondLst>
                              <p:cond delay="750"/>
                            </p:stCondLst>
                            <p:childTnLst>
                              <p:par>
                                <p:cTn id="9" presetID="2" presetClass="entr" presetSubtype="8" decel="10000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750" fill="hold"/>
                                        <p:tgtEl>
                                          <p:spTgt spid="15"/>
                                        </p:tgtEl>
                                        <p:attrNameLst>
                                          <p:attrName>ppt_x</p:attrName>
                                        </p:attrNameLst>
                                      </p:cBhvr>
                                      <p:tavLst>
                                        <p:tav tm="0">
                                          <p:val>
                                            <p:strVal val="0-#ppt_w/2"/>
                                          </p:val>
                                        </p:tav>
                                        <p:tav tm="100000">
                                          <p:val>
                                            <p:strVal val="#ppt_x"/>
                                          </p:val>
                                        </p:tav>
                                      </p:tavLst>
                                    </p:anim>
                                    <p:anim calcmode="lin" valueType="num">
                                      <p:cBhvr additive="base">
                                        <p:cTn id="12" dur="750" fill="hold"/>
                                        <p:tgtEl>
                                          <p:spTgt spid="15"/>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750"/>
                                        <p:tgtEl>
                                          <p:spTgt spid="20"/>
                                        </p:tgtEl>
                                      </p:cBhvr>
                                    </p:animEffect>
                                  </p:childTnLst>
                                </p:cTn>
                              </p:par>
                            </p:childTnLst>
                          </p:cTn>
                        </p:par>
                        <p:par>
                          <p:cTn id="17" fill="hold">
                            <p:stCondLst>
                              <p:cond delay="2250"/>
                            </p:stCondLst>
                            <p:childTnLst>
                              <p:par>
                                <p:cTn id="18" presetID="2" presetClass="entr" presetSubtype="8" decel="10000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 calcmode="lin" valueType="num">
                                      <p:cBhvr additive="base">
                                        <p:cTn id="20" dur="750" fill="hold"/>
                                        <p:tgtEl>
                                          <p:spTgt spid="16"/>
                                        </p:tgtEl>
                                        <p:attrNameLst>
                                          <p:attrName>ppt_x</p:attrName>
                                        </p:attrNameLst>
                                      </p:cBhvr>
                                      <p:tavLst>
                                        <p:tav tm="0">
                                          <p:val>
                                            <p:strVal val="0-#ppt_w/2"/>
                                          </p:val>
                                        </p:tav>
                                        <p:tav tm="100000">
                                          <p:val>
                                            <p:strVal val="#ppt_x"/>
                                          </p:val>
                                        </p:tav>
                                      </p:tavLst>
                                    </p:anim>
                                    <p:anim calcmode="lin" valueType="num">
                                      <p:cBhvr additive="base">
                                        <p:cTn id="21" dur="750" fill="hold"/>
                                        <p:tgtEl>
                                          <p:spTgt spid="16"/>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750"/>
                                        <p:tgtEl>
                                          <p:spTgt spid="21"/>
                                        </p:tgtEl>
                                      </p:cBhvr>
                                    </p:animEffect>
                                  </p:childTnLst>
                                </p:cTn>
                              </p:par>
                            </p:childTnLst>
                          </p:cTn>
                        </p:par>
                        <p:par>
                          <p:cTn id="26" fill="hold">
                            <p:stCondLst>
                              <p:cond delay="3750"/>
                            </p:stCondLst>
                            <p:childTnLst>
                              <p:par>
                                <p:cTn id="27" presetID="2" presetClass="entr" presetSubtype="8" decel="100000" fill="hold" grpId="0" nodeType="afterEffect">
                                  <p:stCondLst>
                                    <p:cond delay="0"/>
                                  </p:stCondLst>
                                  <p:childTnLst>
                                    <p:set>
                                      <p:cBhvr>
                                        <p:cTn id="28" dur="1" fill="hold">
                                          <p:stCondLst>
                                            <p:cond delay="0"/>
                                          </p:stCondLst>
                                        </p:cTn>
                                        <p:tgtEl>
                                          <p:spTgt spid="17"/>
                                        </p:tgtEl>
                                        <p:attrNameLst>
                                          <p:attrName>style.visibility</p:attrName>
                                        </p:attrNameLst>
                                      </p:cBhvr>
                                      <p:to>
                                        <p:strVal val="visible"/>
                                      </p:to>
                                    </p:set>
                                    <p:anim calcmode="lin" valueType="num">
                                      <p:cBhvr additive="base">
                                        <p:cTn id="29" dur="750" fill="hold"/>
                                        <p:tgtEl>
                                          <p:spTgt spid="17"/>
                                        </p:tgtEl>
                                        <p:attrNameLst>
                                          <p:attrName>ppt_x</p:attrName>
                                        </p:attrNameLst>
                                      </p:cBhvr>
                                      <p:tavLst>
                                        <p:tav tm="0">
                                          <p:val>
                                            <p:strVal val="0-#ppt_w/2"/>
                                          </p:val>
                                        </p:tav>
                                        <p:tav tm="100000">
                                          <p:val>
                                            <p:strVal val="#ppt_x"/>
                                          </p:val>
                                        </p:tav>
                                      </p:tavLst>
                                    </p:anim>
                                    <p:anim calcmode="lin" valueType="num">
                                      <p:cBhvr additive="base">
                                        <p:cTn id="30" dur="7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9" grpId="0" animBg="1"/>
      <p:bldP spid="20" grpId="0" animBg="1"/>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24" r="24"/>
          <a:stretch>
            <a:fillRect/>
          </a:stretch>
        </p:blipFill>
        <p:spPr/>
      </p:pic>
      <p:sp>
        <p:nvSpPr>
          <p:cNvPr id="4" name="Title 3"/>
          <p:cNvSpPr>
            <a:spLocks noGrp="1"/>
          </p:cNvSpPr>
          <p:nvPr>
            <p:ph type="title"/>
          </p:nvPr>
        </p:nvSpPr>
        <p:spPr/>
        <p:txBody>
          <a:bodyPr/>
          <a:lstStyle/>
          <a:p>
            <a:r>
              <a:rPr lang="en-GB" smtClean="0"/>
              <a:t>Ut wisi enim ad minim veniam, quis exercitation. </a:t>
            </a:r>
            <a:br>
              <a:rPr lang="en-GB" smtClean="0"/>
            </a:br>
            <a:r>
              <a:rPr lang="en-GB" smtClean="0"/>
              <a:t>Ullamcorper suscipit lobortis nisl ut aliquip.</a:t>
            </a:r>
            <a:endParaRPr lang="en-GB" dirty="0"/>
          </a:p>
        </p:txBody>
      </p:sp>
      <p:sp>
        <p:nvSpPr>
          <p:cNvPr id="18" name="Textplatzhalter 17"/>
          <p:cNvSpPr>
            <a:spLocks noGrp="1"/>
          </p:cNvSpPr>
          <p:nvPr>
            <p:ph type="body" sz="quarter" idx="12"/>
          </p:nvPr>
        </p:nvSpPr>
        <p:spPr/>
        <p:txBody>
          <a:bodyPr/>
          <a:lstStyle/>
          <a:p>
            <a:r>
              <a:rPr lang="en-US" dirty="0">
                <a:solidFill>
                  <a:schemeClr val="tx2"/>
                </a:solidFill>
              </a:rPr>
              <a:t>Image: used under license from shutterstock.com</a:t>
            </a:r>
          </a:p>
        </p:txBody>
      </p:sp>
      <p:sp>
        <p:nvSpPr>
          <p:cNvPr id="8" name="Textplatzhalter 1"/>
          <p:cNvSpPr txBox="1">
            <a:spLocks/>
          </p:cNvSpPr>
          <p:nvPr/>
        </p:nvSpPr>
        <p:spPr>
          <a:xfrm>
            <a:off x="2331370" y="1437768"/>
            <a:ext cx="4383329" cy="612000"/>
          </a:xfrm>
          <a:prstGeom prst="rect">
            <a:avLst/>
          </a:prstGeom>
          <a:solidFill>
            <a:schemeClr val="bg1"/>
          </a:solidFill>
          <a:effectLst/>
        </p:spPr>
        <p:txBody>
          <a:bodyPr vert="horz" wrap="square" lIns="90000" tIns="46800" rIns="0" bIns="0" rtlCol="0" anchor="t" anchorCtr="0">
            <a:noAutofit/>
          </a:bodyPr>
          <a:lstStyle/>
          <a:p>
            <a:pPr marL="0" lvl="1">
              <a:lnSpc>
                <a:spcPct val="110000"/>
              </a:lnSpc>
              <a:spcAft>
                <a:spcPts val="600"/>
              </a:spcAft>
              <a:defRPr/>
            </a:pPr>
            <a:r>
              <a:rPr lang="en-GB" sz="1400" spc="10" dirty="0" err="1" smtClean="0">
                <a:solidFill>
                  <a:schemeClr val="tx2">
                    <a:alpha val="85000"/>
                  </a:schemeClr>
                </a:solidFill>
              </a:rPr>
              <a:t>Ut</a:t>
            </a:r>
            <a:r>
              <a:rPr lang="en-GB" sz="1400" spc="10" dirty="0" smtClean="0">
                <a:solidFill>
                  <a:schemeClr val="tx2">
                    <a:alpha val="85000"/>
                  </a:schemeClr>
                </a:solidFill>
              </a:rPr>
              <a:t> </a:t>
            </a:r>
            <a:r>
              <a:rPr lang="en-GB" sz="1400" spc="10" dirty="0" err="1" smtClean="0">
                <a:solidFill>
                  <a:schemeClr val="tx2">
                    <a:alpha val="85000"/>
                  </a:schemeClr>
                </a:solidFill>
              </a:rPr>
              <a:t>wisi</a:t>
            </a:r>
            <a:r>
              <a:rPr lang="en-GB" sz="1400" spc="10" dirty="0" smtClean="0">
                <a:solidFill>
                  <a:schemeClr val="tx2">
                    <a:alpha val="85000"/>
                  </a:schemeClr>
                </a:solidFill>
              </a:rPr>
              <a:t> </a:t>
            </a:r>
            <a:r>
              <a:rPr lang="en-GB" sz="1400" spc="10" dirty="0" err="1" smtClean="0">
                <a:solidFill>
                  <a:schemeClr val="tx2">
                    <a:alpha val="85000"/>
                  </a:schemeClr>
                </a:solidFill>
              </a:rPr>
              <a:t>enim</a:t>
            </a:r>
            <a:r>
              <a:rPr lang="en-GB" sz="1400" spc="10" dirty="0" smtClean="0">
                <a:solidFill>
                  <a:schemeClr val="tx2">
                    <a:alpha val="85000"/>
                  </a:schemeClr>
                </a:solidFill>
              </a:rPr>
              <a:t> ad minim </a:t>
            </a:r>
            <a:r>
              <a:rPr lang="en-GB" sz="1400" spc="10" dirty="0" err="1" smtClean="0">
                <a:solidFill>
                  <a:schemeClr val="tx2">
                    <a:alpha val="85000"/>
                  </a:schemeClr>
                </a:solidFill>
              </a:rPr>
              <a:t>veniam</a:t>
            </a:r>
            <a:r>
              <a:rPr lang="en-GB" sz="1400" spc="10" dirty="0" smtClean="0">
                <a:solidFill>
                  <a:schemeClr val="tx2">
                    <a:alpha val="85000"/>
                  </a:schemeClr>
                </a:solidFill>
              </a:rPr>
              <a:t>, </a:t>
            </a:r>
            <a:r>
              <a:rPr lang="en-GB" sz="1400" spc="10" dirty="0" err="1" smtClean="0">
                <a:solidFill>
                  <a:schemeClr val="tx2">
                    <a:alpha val="85000"/>
                  </a:schemeClr>
                </a:solidFill>
              </a:rPr>
              <a:t>quis</a:t>
            </a:r>
            <a:r>
              <a:rPr lang="en-GB" sz="1400" spc="10" dirty="0" smtClean="0">
                <a:solidFill>
                  <a:schemeClr val="tx2">
                    <a:alpha val="85000"/>
                  </a:schemeClr>
                </a:solidFill>
              </a:rPr>
              <a:t> </a:t>
            </a:r>
            <a:r>
              <a:rPr lang="en-GB" sz="1400" spc="10" dirty="0" err="1" smtClean="0">
                <a:solidFill>
                  <a:schemeClr val="tx2">
                    <a:alpha val="85000"/>
                  </a:schemeClr>
                </a:solidFill>
              </a:rPr>
              <a:t>nostrud</a:t>
            </a:r>
            <a:r>
              <a:rPr lang="en-GB" sz="1400" spc="10" dirty="0" smtClean="0">
                <a:solidFill>
                  <a:schemeClr val="tx2">
                    <a:alpha val="85000"/>
                  </a:schemeClr>
                </a:solidFill>
              </a:rPr>
              <a:t> exercitation </a:t>
            </a:r>
            <a:r>
              <a:rPr lang="en-GB" sz="1400" spc="10" dirty="0" err="1" smtClean="0">
                <a:solidFill>
                  <a:schemeClr val="tx2">
                    <a:alpha val="85000"/>
                  </a:schemeClr>
                </a:solidFill>
              </a:rPr>
              <a:t>suscipit</a:t>
            </a:r>
            <a:r>
              <a:rPr lang="en-GB" sz="1400" spc="10" dirty="0" smtClean="0">
                <a:solidFill>
                  <a:schemeClr val="tx2">
                    <a:alpha val="85000"/>
                  </a:schemeClr>
                </a:solidFill>
              </a:rPr>
              <a:t> </a:t>
            </a:r>
            <a:r>
              <a:rPr lang="en-GB" sz="1400" spc="10" dirty="0" err="1" smtClean="0">
                <a:solidFill>
                  <a:schemeClr val="tx2">
                    <a:alpha val="85000"/>
                  </a:schemeClr>
                </a:solidFill>
              </a:rPr>
              <a:t>lobortis</a:t>
            </a:r>
            <a:r>
              <a:rPr lang="en-GB" sz="1400" spc="10" dirty="0" smtClean="0">
                <a:solidFill>
                  <a:schemeClr val="tx2">
                    <a:alpha val="85000"/>
                  </a:schemeClr>
                </a:solidFill>
              </a:rPr>
              <a:t> </a:t>
            </a:r>
            <a:r>
              <a:rPr lang="en-GB" sz="1400" spc="10" dirty="0" err="1" smtClean="0">
                <a:solidFill>
                  <a:schemeClr val="tx2">
                    <a:alpha val="85000"/>
                  </a:schemeClr>
                </a:solidFill>
              </a:rPr>
              <a:t>nisl</a:t>
            </a:r>
            <a:r>
              <a:rPr lang="en-GB" sz="1400" spc="10" dirty="0" smtClean="0">
                <a:solidFill>
                  <a:schemeClr val="tx2">
                    <a:alpha val="85000"/>
                  </a:schemeClr>
                </a:solidFill>
              </a:rPr>
              <a:t> </a:t>
            </a:r>
            <a:r>
              <a:rPr lang="en-GB" sz="1400" spc="10" dirty="0" err="1" smtClean="0">
                <a:solidFill>
                  <a:schemeClr val="tx2">
                    <a:alpha val="85000"/>
                  </a:schemeClr>
                </a:solidFill>
              </a:rPr>
              <a:t>ut</a:t>
            </a:r>
            <a:r>
              <a:rPr lang="en-GB" sz="1400" spc="10" dirty="0" smtClean="0">
                <a:solidFill>
                  <a:schemeClr val="tx2">
                    <a:alpha val="85000"/>
                  </a:schemeClr>
                </a:solidFill>
              </a:rPr>
              <a:t> </a:t>
            </a:r>
            <a:r>
              <a:rPr lang="en-GB" sz="1400" spc="10" dirty="0" err="1" smtClean="0">
                <a:solidFill>
                  <a:schemeClr val="tx2">
                    <a:alpha val="85000"/>
                  </a:schemeClr>
                </a:solidFill>
              </a:rPr>
              <a:t>commodo</a:t>
            </a:r>
            <a:r>
              <a:rPr lang="en-GB" sz="1400" spc="10" dirty="0" smtClean="0">
                <a:solidFill>
                  <a:schemeClr val="tx2">
                    <a:alpha val="85000"/>
                  </a:schemeClr>
                </a:solidFill>
              </a:rPr>
              <a:t>.</a:t>
            </a:r>
            <a:endParaRPr lang="en-GB" sz="1400" spc="10" dirty="0">
              <a:solidFill>
                <a:schemeClr val="tx2">
                  <a:alpha val="85000"/>
                </a:schemeClr>
              </a:solidFill>
            </a:endParaRPr>
          </a:p>
        </p:txBody>
      </p:sp>
      <p:sp>
        <p:nvSpPr>
          <p:cNvPr id="9" name="Textplatzhalter 1"/>
          <p:cNvSpPr txBox="1">
            <a:spLocks/>
          </p:cNvSpPr>
          <p:nvPr/>
        </p:nvSpPr>
        <p:spPr>
          <a:xfrm>
            <a:off x="2331370" y="2349931"/>
            <a:ext cx="4383329" cy="612000"/>
          </a:xfrm>
          <a:prstGeom prst="rect">
            <a:avLst/>
          </a:prstGeom>
          <a:solidFill>
            <a:schemeClr val="bg1"/>
          </a:solidFill>
          <a:effectLst/>
        </p:spPr>
        <p:txBody>
          <a:bodyPr vert="horz" wrap="square" lIns="90000" tIns="46800" rIns="0" bIns="0" rtlCol="0" anchor="t" anchorCtr="0">
            <a:noAutofit/>
          </a:bodyPr>
          <a:lstStyle/>
          <a:p>
            <a:pPr marL="0" lvl="1">
              <a:lnSpc>
                <a:spcPct val="110000"/>
              </a:lnSpc>
              <a:spcAft>
                <a:spcPts val="600"/>
              </a:spcAft>
              <a:defRPr/>
            </a:pPr>
            <a:r>
              <a:rPr lang="en-GB" sz="1400" spc="10" dirty="0" smtClean="0">
                <a:solidFill>
                  <a:schemeClr val="tx2">
                    <a:alpha val="85000"/>
                  </a:schemeClr>
                </a:solidFill>
              </a:rPr>
              <a:t>Nam liber </a:t>
            </a:r>
            <a:r>
              <a:rPr lang="en-GB" sz="1400" spc="10" dirty="0" err="1" smtClean="0">
                <a:solidFill>
                  <a:schemeClr val="tx2">
                    <a:alpha val="85000"/>
                  </a:schemeClr>
                </a:solidFill>
              </a:rPr>
              <a:t>tempor</a:t>
            </a:r>
            <a:r>
              <a:rPr lang="en-GB" sz="1400" spc="10" dirty="0" smtClean="0">
                <a:solidFill>
                  <a:schemeClr val="tx2">
                    <a:alpha val="85000"/>
                  </a:schemeClr>
                </a:solidFill>
              </a:rPr>
              <a:t> cum </a:t>
            </a:r>
            <a:r>
              <a:rPr lang="en-GB" sz="1400" spc="10" dirty="0" err="1" smtClean="0">
                <a:solidFill>
                  <a:schemeClr val="tx2">
                    <a:alpha val="85000"/>
                  </a:schemeClr>
                </a:solidFill>
              </a:rPr>
              <a:t>soluta</a:t>
            </a:r>
            <a:r>
              <a:rPr lang="en-GB" sz="1400" spc="10" dirty="0" smtClean="0">
                <a:solidFill>
                  <a:schemeClr val="tx2">
                    <a:alpha val="85000"/>
                  </a:schemeClr>
                </a:solidFill>
              </a:rPr>
              <a:t> </a:t>
            </a:r>
            <a:r>
              <a:rPr lang="en-GB" sz="1400" spc="10" dirty="0" err="1" smtClean="0">
                <a:solidFill>
                  <a:schemeClr val="tx2">
                    <a:alpha val="85000"/>
                  </a:schemeClr>
                </a:solidFill>
              </a:rPr>
              <a:t>nobis</a:t>
            </a:r>
            <a:r>
              <a:rPr lang="en-GB" sz="1400" spc="10" dirty="0" smtClean="0">
                <a:solidFill>
                  <a:schemeClr val="tx2">
                    <a:alpha val="85000"/>
                  </a:schemeClr>
                </a:solidFill>
              </a:rPr>
              <a:t> </a:t>
            </a:r>
            <a:r>
              <a:rPr lang="en-GB" sz="1400" spc="10" dirty="0" err="1" smtClean="0">
                <a:solidFill>
                  <a:schemeClr val="tx2">
                    <a:alpha val="85000"/>
                  </a:schemeClr>
                </a:solidFill>
              </a:rPr>
              <a:t>eleifend</a:t>
            </a:r>
            <a:r>
              <a:rPr lang="en-GB" sz="1400" spc="10" dirty="0" smtClean="0">
                <a:solidFill>
                  <a:schemeClr val="tx2">
                    <a:alpha val="85000"/>
                  </a:schemeClr>
                </a:solidFill>
              </a:rPr>
              <a:t> option </a:t>
            </a:r>
            <a:r>
              <a:rPr lang="en-GB" sz="1400" spc="10" dirty="0" err="1" smtClean="0">
                <a:solidFill>
                  <a:schemeClr val="tx2">
                    <a:alpha val="85000"/>
                  </a:schemeClr>
                </a:solidFill>
              </a:rPr>
              <a:t>congue</a:t>
            </a:r>
            <a:r>
              <a:rPr lang="en-GB" sz="1400" spc="10" dirty="0" smtClean="0">
                <a:solidFill>
                  <a:schemeClr val="tx2">
                    <a:alpha val="85000"/>
                  </a:schemeClr>
                </a:solidFill>
              </a:rPr>
              <a:t> nihil </a:t>
            </a:r>
            <a:r>
              <a:rPr lang="en-GB" sz="1400" spc="10" dirty="0" err="1" smtClean="0">
                <a:solidFill>
                  <a:schemeClr val="tx2">
                    <a:alpha val="85000"/>
                  </a:schemeClr>
                </a:solidFill>
              </a:rPr>
              <a:t>imperdiet</a:t>
            </a:r>
            <a:r>
              <a:rPr lang="en-GB" sz="1400" spc="10" dirty="0" smtClean="0">
                <a:solidFill>
                  <a:schemeClr val="tx2">
                    <a:alpha val="85000"/>
                  </a:schemeClr>
                </a:solidFill>
              </a:rPr>
              <a:t> doming id quod.</a:t>
            </a:r>
            <a:endParaRPr lang="en-GB" sz="1400" spc="10" dirty="0">
              <a:solidFill>
                <a:schemeClr val="tx2">
                  <a:alpha val="85000"/>
                </a:schemeClr>
              </a:solidFill>
            </a:endParaRPr>
          </a:p>
        </p:txBody>
      </p:sp>
      <p:sp>
        <p:nvSpPr>
          <p:cNvPr id="10" name="Textplatzhalter 1"/>
          <p:cNvSpPr txBox="1">
            <a:spLocks/>
          </p:cNvSpPr>
          <p:nvPr/>
        </p:nvSpPr>
        <p:spPr>
          <a:xfrm>
            <a:off x="2331370" y="3262093"/>
            <a:ext cx="4383329" cy="612000"/>
          </a:xfrm>
          <a:prstGeom prst="rect">
            <a:avLst/>
          </a:prstGeom>
          <a:solidFill>
            <a:schemeClr val="bg1"/>
          </a:solidFill>
          <a:effectLst/>
        </p:spPr>
        <p:txBody>
          <a:bodyPr vert="horz" wrap="square" lIns="90000" tIns="46800" rIns="0" bIns="0" rtlCol="0" anchor="t" anchorCtr="0">
            <a:noAutofit/>
          </a:bodyPr>
          <a:lstStyle/>
          <a:p>
            <a:pPr marL="0" lvl="1">
              <a:lnSpc>
                <a:spcPct val="110000"/>
              </a:lnSpc>
              <a:spcAft>
                <a:spcPts val="600"/>
              </a:spcAft>
              <a:defRPr/>
            </a:pPr>
            <a:r>
              <a:rPr lang="en-GB" sz="1400" spc="10" dirty="0" err="1" smtClean="0">
                <a:solidFill>
                  <a:schemeClr val="tx2">
                    <a:alpha val="85000"/>
                  </a:schemeClr>
                </a:solidFill>
              </a:rPr>
              <a:t>Duis</a:t>
            </a:r>
            <a:r>
              <a:rPr lang="en-GB" sz="1400" spc="10" dirty="0" smtClean="0">
                <a:solidFill>
                  <a:schemeClr val="tx2">
                    <a:alpha val="85000"/>
                  </a:schemeClr>
                </a:solidFill>
              </a:rPr>
              <a:t> </a:t>
            </a:r>
            <a:r>
              <a:rPr lang="en-GB" sz="1400" spc="10" dirty="0" err="1" smtClean="0">
                <a:solidFill>
                  <a:schemeClr val="tx2">
                    <a:alpha val="85000"/>
                  </a:schemeClr>
                </a:solidFill>
              </a:rPr>
              <a:t>autem</a:t>
            </a:r>
            <a:r>
              <a:rPr lang="en-GB" sz="1400" spc="10" dirty="0" smtClean="0">
                <a:solidFill>
                  <a:schemeClr val="tx2">
                    <a:alpha val="85000"/>
                  </a:schemeClr>
                </a:solidFill>
              </a:rPr>
              <a:t> </a:t>
            </a:r>
            <a:r>
              <a:rPr lang="en-GB" sz="1400" spc="10" dirty="0" err="1" smtClean="0">
                <a:solidFill>
                  <a:schemeClr val="tx2">
                    <a:alpha val="85000"/>
                  </a:schemeClr>
                </a:solidFill>
              </a:rPr>
              <a:t>vel</a:t>
            </a:r>
            <a:r>
              <a:rPr lang="en-GB" sz="1400" spc="10" dirty="0" smtClean="0">
                <a:solidFill>
                  <a:schemeClr val="tx2">
                    <a:alpha val="85000"/>
                  </a:schemeClr>
                </a:solidFill>
              </a:rPr>
              <a:t> </a:t>
            </a:r>
            <a:r>
              <a:rPr lang="en-GB" sz="1400" spc="10" dirty="0" err="1" smtClean="0">
                <a:solidFill>
                  <a:schemeClr val="tx2">
                    <a:alpha val="85000"/>
                  </a:schemeClr>
                </a:solidFill>
              </a:rPr>
              <a:t>eum</a:t>
            </a:r>
            <a:r>
              <a:rPr lang="en-GB" sz="1400" spc="10" dirty="0" smtClean="0">
                <a:solidFill>
                  <a:schemeClr val="tx2">
                    <a:alpha val="85000"/>
                  </a:schemeClr>
                </a:solidFill>
              </a:rPr>
              <a:t> </a:t>
            </a:r>
            <a:r>
              <a:rPr lang="en-GB" sz="1400" spc="10" dirty="0" err="1" smtClean="0">
                <a:solidFill>
                  <a:schemeClr val="tx2">
                    <a:alpha val="85000"/>
                  </a:schemeClr>
                </a:solidFill>
              </a:rPr>
              <a:t>iriure</a:t>
            </a:r>
            <a:r>
              <a:rPr lang="en-GB" sz="1400" spc="10" dirty="0" smtClean="0">
                <a:solidFill>
                  <a:schemeClr val="tx2">
                    <a:alpha val="85000"/>
                  </a:schemeClr>
                </a:solidFill>
              </a:rPr>
              <a:t> </a:t>
            </a:r>
            <a:r>
              <a:rPr lang="en-GB" sz="1400" spc="10" dirty="0" err="1" smtClean="0">
                <a:solidFill>
                  <a:schemeClr val="tx2">
                    <a:alpha val="85000"/>
                  </a:schemeClr>
                </a:solidFill>
              </a:rPr>
              <a:t>dolor</a:t>
            </a:r>
            <a:r>
              <a:rPr lang="en-GB" sz="1400" spc="10" dirty="0" smtClean="0">
                <a:solidFill>
                  <a:schemeClr val="tx2">
                    <a:alpha val="85000"/>
                  </a:schemeClr>
                </a:solidFill>
              </a:rPr>
              <a:t> in </a:t>
            </a:r>
            <a:r>
              <a:rPr lang="en-GB" sz="1400" spc="10" dirty="0" err="1" smtClean="0">
                <a:solidFill>
                  <a:schemeClr val="tx2">
                    <a:alpha val="85000"/>
                  </a:schemeClr>
                </a:solidFill>
              </a:rPr>
              <a:t>hendrerit</a:t>
            </a:r>
            <a:r>
              <a:rPr lang="en-GB" sz="1400" spc="10" dirty="0" smtClean="0">
                <a:solidFill>
                  <a:schemeClr val="tx2">
                    <a:alpha val="85000"/>
                  </a:schemeClr>
                </a:solidFill>
              </a:rPr>
              <a:t> in </a:t>
            </a:r>
            <a:r>
              <a:rPr lang="en-GB" sz="1400" spc="10" dirty="0" err="1" smtClean="0">
                <a:solidFill>
                  <a:schemeClr val="tx2">
                    <a:alpha val="85000"/>
                  </a:schemeClr>
                </a:solidFill>
              </a:rPr>
              <a:t>vulputate</a:t>
            </a:r>
            <a:r>
              <a:rPr lang="en-GB" sz="1400" spc="10" dirty="0" smtClean="0">
                <a:solidFill>
                  <a:schemeClr val="tx2">
                    <a:alpha val="85000"/>
                  </a:schemeClr>
                </a:solidFill>
              </a:rPr>
              <a:t> </a:t>
            </a:r>
            <a:r>
              <a:rPr lang="en-GB" sz="1400" spc="10" dirty="0" err="1" smtClean="0">
                <a:solidFill>
                  <a:schemeClr val="tx2">
                    <a:alpha val="85000"/>
                  </a:schemeClr>
                </a:solidFill>
              </a:rPr>
              <a:t>velit</a:t>
            </a:r>
            <a:r>
              <a:rPr lang="en-GB" sz="1400" spc="10" dirty="0" smtClean="0">
                <a:solidFill>
                  <a:schemeClr val="tx2">
                    <a:alpha val="85000"/>
                  </a:schemeClr>
                </a:solidFill>
              </a:rPr>
              <a:t> </a:t>
            </a:r>
            <a:r>
              <a:rPr lang="en-GB" sz="1400" spc="10" dirty="0" err="1" smtClean="0">
                <a:solidFill>
                  <a:schemeClr val="tx2">
                    <a:alpha val="85000"/>
                  </a:schemeClr>
                </a:solidFill>
              </a:rPr>
              <a:t>esse</a:t>
            </a:r>
            <a:r>
              <a:rPr lang="en-GB" sz="1400" spc="10" dirty="0" smtClean="0">
                <a:solidFill>
                  <a:schemeClr val="tx2">
                    <a:alpha val="85000"/>
                  </a:schemeClr>
                </a:solidFill>
              </a:rPr>
              <a:t> </a:t>
            </a:r>
            <a:r>
              <a:rPr lang="en-GB" sz="1400" spc="10" dirty="0" err="1" smtClean="0">
                <a:solidFill>
                  <a:schemeClr val="tx2">
                    <a:alpha val="85000"/>
                  </a:schemeClr>
                </a:solidFill>
              </a:rPr>
              <a:t>molestie</a:t>
            </a:r>
            <a:r>
              <a:rPr lang="en-GB" sz="1400" spc="10" dirty="0" smtClean="0">
                <a:solidFill>
                  <a:schemeClr val="tx2">
                    <a:alpha val="85000"/>
                  </a:schemeClr>
                </a:solidFill>
              </a:rPr>
              <a:t> </a:t>
            </a:r>
            <a:r>
              <a:rPr lang="en-GB" sz="1400" spc="10" dirty="0" err="1" smtClean="0">
                <a:solidFill>
                  <a:schemeClr val="tx2">
                    <a:alpha val="85000"/>
                  </a:schemeClr>
                </a:solidFill>
              </a:rPr>
              <a:t>consequat</a:t>
            </a:r>
            <a:r>
              <a:rPr lang="en-GB" sz="1400" spc="10" dirty="0" smtClean="0">
                <a:solidFill>
                  <a:schemeClr val="tx2">
                    <a:alpha val="85000"/>
                  </a:schemeClr>
                </a:solidFill>
              </a:rPr>
              <a:t>,.</a:t>
            </a:r>
            <a:endParaRPr lang="en-GB" sz="1400" spc="10" dirty="0">
              <a:solidFill>
                <a:schemeClr val="tx2">
                  <a:alpha val="85000"/>
                </a:schemeClr>
              </a:solidFill>
            </a:endParaRPr>
          </a:p>
        </p:txBody>
      </p:sp>
      <p:sp>
        <p:nvSpPr>
          <p:cNvPr id="11" name="Textplatzhalter 1"/>
          <p:cNvSpPr txBox="1">
            <a:spLocks/>
          </p:cNvSpPr>
          <p:nvPr/>
        </p:nvSpPr>
        <p:spPr>
          <a:xfrm>
            <a:off x="918000" y="1437768"/>
            <a:ext cx="1413370" cy="612000"/>
          </a:xfrm>
          <a:prstGeom prst="rect">
            <a:avLst/>
          </a:prstGeom>
          <a:solidFill>
            <a:schemeClr val="accent1"/>
          </a:solidFill>
          <a:effectLst/>
        </p:spPr>
        <p:txBody>
          <a:bodyPr vert="horz" wrap="square" lIns="90000" tIns="46800" rIns="0" bIns="0" rtlCol="0" anchor="t" anchorCtr="0">
            <a:noAutofit/>
          </a:bodyPr>
          <a:lstStyle/>
          <a:p>
            <a:pPr marL="0" lvl="1">
              <a:lnSpc>
                <a:spcPct val="110000"/>
              </a:lnSpc>
              <a:spcAft>
                <a:spcPts val="600"/>
              </a:spcAft>
              <a:defRPr/>
            </a:pPr>
            <a:r>
              <a:rPr lang="en-GB" sz="1400" spc="10" dirty="0" err="1" smtClean="0">
                <a:solidFill>
                  <a:schemeClr val="bg1">
                    <a:alpha val="85000"/>
                  </a:schemeClr>
                </a:solidFill>
              </a:rPr>
              <a:t>Veniam</a:t>
            </a:r>
            <a:r>
              <a:rPr lang="en-GB" sz="1400" spc="10" dirty="0" smtClean="0">
                <a:solidFill>
                  <a:schemeClr val="bg1">
                    <a:alpha val="85000"/>
                  </a:schemeClr>
                </a:solidFill>
              </a:rPr>
              <a:t> </a:t>
            </a:r>
            <a:r>
              <a:rPr lang="en-GB" sz="1400" spc="10" dirty="0" err="1" smtClean="0">
                <a:solidFill>
                  <a:schemeClr val="bg1">
                    <a:alpha val="85000"/>
                  </a:schemeClr>
                </a:solidFill>
              </a:rPr>
              <a:t>quis</a:t>
            </a:r>
            <a:r>
              <a:rPr lang="en-GB" sz="1400" spc="10" dirty="0" smtClean="0">
                <a:solidFill>
                  <a:schemeClr val="bg1">
                    <a:alpha val="85000"/>
                  </a:schemeClr>
                </a:solidFill>
              </a:rPr>
              <a:t> </a:t>
            </a:r>
            <a:r>
              <a:rPr lang="en-GB" sz="1400" spc="10" dirty="0" err="1" smtClean="0">
                <a:solidFill>
                  <a:schemeClr val="bg1">
                    <a:alpha val="85000"/>
                  </a:schemeClr>
                </a:solidFill>
              </a:rPr>
              <a:t>lobortis</a:t>
            </a:r>
            <a:r>
              <a:rPr lang="en-GB" sz="1400" spc="10" dirty="0" smtClean="0">
                <a:solidFill>
                  <a:schemeClr val="bg1">
                    <a:alpha val="85000"/>
                  </a:schemeClr>
                </a:solidFill>
              </a:rPr>
              <a:t> </a:t>
            </a:r>
            <a:r>
              <a:rPr lang="en-GB" sz="1400" spc="10" dirty="0" err="1" smtClean="0">
                <a:solidFill>
                  <a:schemeClr val="bg1">
                    <a:alpha val="85000"/>
                  </a:schemeClr>
                </a:solidFill>
              </a:rPr>
              <a:t>nisl</a:t>
            </a:r>
            <a:endParaRPr lang="en-GB" sz="1400" spc="10" dirty="0">
              <a:solidFill>
                <a:schemeClr val="bg1">
                  <a:alpha val="85000"/>
                </a:schemeClr>
              </a:solidFill>
            </a:endParaRPr>
          </a:p>
        </p:txBody>
      </p:sp>
      <p:sp>
        <p:nvSpPr>
          <p:cNvPr id="12" name="Textplatzhalter 1"/>
          <p:cNvSpPr txBox="1">
            <a:spLocks/>
          </p:cNvSpPr>
          <p:nvPr/>
        </p:nvSpPr>
        <p:spPr>
          <a:xfrm>
            <a:off x="918000" y="2349931"/>
            <a:ext cx="1413370" cy="612000"/>
          </a:xfrm>
          <a:prstGeom prst="rect">
            <a:avLst/>
          </a:prstGeom>
          <a:solidFill>
            <a:schemeClr val="accent1"/>
          </a:solidFill>
          <a:effectLst/>
        </p:spPr>
        <p:txBody>
          <a:bodyPr vert="horz" wrap="square" lIns="90000" tIns="46800" rIns="0" bIns="0" rtlCol="0" anchor="t" anchorCtr="0">
            <a:noAutofit/>
          </a:bodyPr>
          <a:lstStyle>
            <a:defPPr>
              <a:defRPr lang="de-DE"/>
            </a:defPPr>
            <a:lvl2pPr marL="0" lvl="1">
              <a:lnSpc>
                <a:spcPts val="1850"/>
              </a:lnSpc>
              <a:spcAft>
                <a:spcPts val="600"/>
              </a:spcAft>
              <a:defRPr sz="1600" spc="10">
                <a:solidFill>
                  <a:schemeClr val="bg1">
                    <a:alpha val="85000"/>
                  </a:schemeClr>
                </a:solidFill>
              </a:defRPr>
            </a:lvl2pPr>
          </a:lstStyle>
          <a:p>
            <a:pPr lvl="1">
              <a:lnSpc>
                <a:spcPct val="110000"/>
              </a:lnSpc>
            </a:pPr>
            <a:r>
              <a:rPr lang="en-GB" sz="1400" dirty="0" smtClean="0"/>
              <a:t>Nam liber </a:t>
            </a:r>
            <a:r>
              <a:rPr lang="en-GB" sz="1400" dirty="0" err="1" smtClean="0"/>
              <a:t>tempor</a:t>
            </a:r>
            <a:r>
              <a:rPr lang="en-GB" sz="1400" dirty="0" smtClean="0"/>
              <a:t> cum</a:t>
            </a:r>
            <a:endParaRPr lang="en-GB" sz="1400" dirty="0"/>
          </a:p>
        </p:txBody>
      </p:sp>
      <p:sp>
        <p:nvSpPr>
          <p:cNvPr id="13" name="Textplatzhalter 1"/>
          <p:cNvSpPr txBox="1">
            <a:spLocks/>
          </p:cNvSpPr>
          <p:nvPr/>
        </p:nvSpPr>
        <p:spPr>
          <a:xfrm>
            <a:off x="918000" y="3262093"/>
            <a:ext cx="1413370" cy="612000"/>
          </a:xfrm>
          <a:prstGeom prst="rect">
            <a:avLst/>
          </a:prstGeom>
          <a:solidFill>
            <a:schemeClr val="accent1"/>
          </a:solidFill>
          <a:effectLst/>
        </p:spPr>
        <p:txBody>
          <a:bodyPr vert="horz" wrap="square" lIns="90000" tIns="46800" rIns="0" bIns="0" rtlCol="0" anchor="t" anchorCtr="0">
            <a:noAutofit/>
          </a:bodyPr>
          <a:lstStyle>
            <a:defPPr>
              <a:defRPr lang="de-DE"/>
            </a:defPPr>
            <a:lvl2pPr marL="0" lvl="1">
              <a:lnSpc>
                <a:spcPts val="1850"/>
              </a:lnSpc>
              <a:spcAft>
                <a:spcPts val="600"/>
              </a:spcAft>
              <a:defRPr sz="1600" spc="10">
                <a:solidFill>
                  <a:schemeClr val="bg1">
                    <a:alpha val="85000"/>
                  </a:schemeClr>
                </a:solidFill>
              </a:defRPr>
            </a:lvl2pPr>
          </a:lstStyle>
          <a:p>
            <a:pPr lvl="1">
              <a:lnSpc>
                <a:spcPct val="110000"/>
              </a:lnSpc>
            </a:pPr>
            <a:r>
              <a:rPr lang="en-GB" sz="1400" dirty="0" err="1" smtClean="0"/>
              <a:t>Duis</a:t>
            </a:r>
            <a:r>
              <a:rPr lang="en-GB" sz="1400" dirty="0" smtClean="0"/>
              <a:t> </a:t>
            </a:r>
            <a:r>
              <a:rPr lang="en-GB" sz="1400" dirty="0" err="1" smtClean="0"/>
              <a:t>autem</a:t>
            </a:r>
            <a:r>
              <a:rPr lang="en-GB" sz="1400" dirty="0" smtClean="0"/>
              <a:t> </a:t>
            </a:r>
            <a:r>
              <a:rPr lang="en-GB" sz="1400" dirty="0" err="1" smtClean="0"/>
              <a:t>vel</a:t>
            </a:r>
            <a:r>
              <a:rPr lang="en-GB" sz="1400" dirty="0" smtClean="0"/>
              <a:t> </a:t>
            </a:r>
            <a:r>
              <a:rPr lang="en-GB" sz="1400" dirty="0" err="1" smtClean="0"/>
              <a:t>eum</a:t>
            </a:r>
            <a:r>
              <a:rPr lang="en-GB" sz="1400" dirty="0" smtClean="0"/>
              <a:t> </a:t>
            </a:r>
            <a:r>
              <a:rPr lang="en-GB" sz="1400" dirty="0" err="1" smtClean="0"/>
              <a:t>iriure</a:t>
            </a:r>
            <a:endParaRPr lang="en-GB" sz="1400" dirty="0"/>
          </a:p>
        </p:txBody>
      </p:sp>
      <p:pic>
        <p:nvPicPr>
          <p:cNvPr id="14" name="Bildplatzhalter 5"/>
          <p:cNvPicPr>
            <a:picLocks noChangeAspect="1"/>
          </p:cNvPicPr>
          <p:nvPr/>
        </p:nvPicPr>
        <p:blipFill rotWithShape="1">
          <a:blip r:embed="rId3">
            <a:extLst>
              <a:ext uri="{28A0092B-C50C-407E-A947-70E740481C1C}">
                <a14:useLocalDpi xmlns:a14="http://schemas.microsoft.com/office/drawing/2010/main" val="0"/>
              </a:ext>
            </a:extLst>
          </a:blip>
          <a:srcRect l="2206" r="88197"/>
          <a:stretch/>
        </p:blipFill>
        <p:spPr>
          <a:xfrm>
            <a:off x="0" y="1076400"/>
            <a:ext cx="918000" cy="4068000"/>
          </a:xfrm>
          <a:prstGeom prst="rect">
            <a:avLst/>
          </a:prstGeom>
          <a:solidFill>
            <a:schemeClr val="tx2"/>
          </a:solidFill>
        </p:spPr>
      </p:pic>
      <p:sp>
        <p:nvSpPr>
          <p:cNvPr id="15" name="Rectangle 10"/>
          <p:cNvSpPr/>
          <p:nvPr/>
        </p:nvSpPr>
        <p:spPr>
          <a:xfrm>
            <a:off x="306000" y="1437768"/>
            <a:ext cx="612000" cy="61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dirty="0" smtClean="0">
                <a:solidFill>
                  <a:schemeClr val="bg1"/>
                </a:solidFill>
              </a:rPr>
              <a:t>1</a:t>
            </a:r>
            <a:endParaRPr lang="en-GB" sz="3600" dirty="0">
              <a:solidFill>
                <a:schemeClr val="bg1"/>
              </a:solidFill>
            </a:endParaRPr>
          </a:p>
        </p:txBody>
      </p:sp>
      <p:sp>
        <p:nvSpPr>
          <p:cNvPr id="16" name="Rectangle 10"/>
          <p:cNvSpPr/>
          <p:nvPr/>
        </p:nvSpPr>
        <p:spPr>
          <a:xfrm>
            <a:off x="306000" y="2349931"/>
            <a:ext cx="612000" cy="61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dirty="0" smtClean="0">
                <a:solidFill>
                  <a:schemeClr val="bg1"/>
                </a:solidFill>
              </a:rPr>
              <a:t>2</a:t>
            </a:r>
            <a:endParaRPr lang="en-GB" sz="3600" dirty="0">
              <a:solidFill>
                <a:schemeClr val="bg1"/>
              </a:solidFill>
            </a:endParaRPr>
          </a:p>
        </p:txBody>
      </p:sp>
      <p:sp>
        <p:nvSpPr>
          <p:cNvPr id="17" name="Rectangle 10"/>
          <p:cNvSpPr/>
          <p:nvPr/>
        </p:nvSpPr>
        <p:spPr>
          <a:xfrm>
            <a:off x="306000" y="3262093"/>
            <a:ext cx="612000" cy="612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GB" sz="3600" dirty="0" smtClean="0">
                <a:solidFill>
                  <a:schemeClr val="bg1"/>
                </a:solidFill>
              </a:rPr>
              <a:t>3</a:t>
            </a:r>
            <a:endParaRPr lang="en-GB" sz="3600" dirty="0">
              <a:solidFill>
                <a:schemeClr val="bg1"/>
              </a:solidFill>
            </a:endParaRPr>
          </a:p>
        </p:txBody>
      </p:sp>
    </p:spTree>
    <p:extLst>
      <p:ext uri="{BB962C8B-B14F-4D97-AF65-F5344CB8AC3E}">
        <p14:creationId xmlns:p14="http://schemas.microsoft.com/office/powerpoint/2010/main" val="1801554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750"/>
                                        <p:tgtEl>
                                          <p:spTgt spid="15"/>
                                        </p:tgtEl>
                                      </p:cBhvr>
                                    </p:animEffect>
                                  </p:childTnLst>
                                </p:cTn>
                              </p:par>
                            </p:childTnLst>
                          </p:cTn>
                        </p:par>
                        <p:par>
                          <p:cTn id="8" fill="hold">
                            <p:stCondLst>
                              <p:cond delay="750"/>
                            </p:stCondLst>
                            <p:childTnLst>
                              <p:par>
                                <p:cTn id="9" presetID="2" presetClass="entr" presetSubtype="8" decel="10000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750"/>
                                        <p:tgtEl>
                                          <p:spTgt spid="16"/>
                                        </p:tgtEl>
                                      </p:cBhvr>
                                    </p:animEffect>
                                  </p:childTnLst>
                                </p:cTn>
                              </p:par>
                            </p:childTnLst>
                          </p:cTn>
                        </p:par>
                        <p:par>
                          <p:cTn id="17" fill="hold">
                            <p:stCondLst>
                              <p:cond delay="2250"/>
                            </p:stCondLst>
                            <p:childTnLst>
                              <p:par>
                                <p:cTn id="18" presetID="2" presetClass="entr" presetSubtype="8" decel="100000" fill="hold" grpId="0" nodeType="after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additive="base">
                                        <p:cTn id="20" dur="750" fill="hold"/>
                                        <p:tgtEl>
                                          <p:spTgt spid="12"/>
                                        </p:tgtEl>
                                        <p:attrNameLst>
                                          <p:attrName>ppt_x</p:attrName>
                                        </p:attrNameLst>
                                      </p:cBhvr>
                                      <p:tavLst>
                                        <p:tav tm="0">
                                          <p:val>
                                            <p:strVal val="0-#ppt_w/2"/>
                                          </p:val>
                                        </p:tav>
                                        <p:tav tm="100000">
                                          <p:val>
                                            <p:strVal val="#ppt_x"/>
                                          </p:val>
                                        </p:tav>
                                      </p:tavLst>
                                    </p:anim>
                                    <p:anim calcmode="lin" valueType="num">
                                      <p:cBhvr additive="base">
                                        <p:cTn id="21" dur="750" fill="hold"/>
                                        <p:tgtEl>
                                          <p:spTgt spid="12"/>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10" presetClass="entr" presetSubtype="0"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750"/>
                                        <p:tgtEl>
                                          <p:spTgt spid="17"/>
                                        </p:tgtEl>
                                      </p:cBhvr>
                                    </p:animEffect>
                                  </p:childTnLst>
                                </p:cTn>
                              </p:par>
                            </p:childTnLst>
                          </p:cTn>
                        </p:par>
                        <p:par>
                          <p:cTn id="26" fill="hold">
                            <p:stCondLst>
                              <p:cond delay="3750"/>
                            </p:stCondLst>
                            <p:childTnLst>
                              <p:par>
                                <p:cTn id="27" presetID="2" presetClass="entr" presetSubtype="8" decel="10000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750" fill="hold"/>
                                        <p:tgtEl>
                                          <p:spTgt spid="13"/>
                                        </p:tgtEl>
                                        <p:attrNameLst>
                                          <p:attrName>ppt_x</p:attrName>
                                        </p:attrNameLst>
                                      </p:cBhvr>
                                      <p:tavLst>
                                        <p:tav tm="0">
                                          <p:val>
                                            <p:strVal val="0-#ppt_w/2"/>
                                          </p:val>
                                        </p:tav>
                                        <p:tav tm="100000">
                                          <p:val>
                                            <p:strVal val="#ppt_x"/>
                                          </p:val>
                                        </p:tav>
                                      </p:tavLst>
                                    </p:anim>
                                    <p:anim calcmode="lin" valueType="num">
                                      <p:cBhvr additive="base">
                                        <p:cTn id="30"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decel="10000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750" fill="hold"/>
                                        <p:tgtEl>
                                          <p:spTgt spid="8"/>
                                        </p:tgtEl>
                                        <p:attrNameLst>
                                          <p:attrName>ppt_x</p:attrName>
                                        </p:attrNameLst>
                                      </p:cBhvr>
                                      <p:tavLst>
                                        <p:tav tm="0">
                                          <p:val>
                                            <p:strVal val="0-#ppt_w/2"/>
                                          </p:val>
                                        </p:tav>
                                        <p:tav tm="100000">
                                          <p:val>
                                            <p:strVal val="#ppt_x"/>
                                          </p:val>
                                        </p:tav>
                                      </p:tavLst>
                                    </p:anim>
                                    <p:anim calcmode="lin" valueType="num">
                                      <p:cBhvr additive="base">
                                        <p:cTn id="36" dur="75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decel="10000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additive="base">
                                        <p:cTn id="41" dur="750" fill="hold"/>
                                        <p:tgtEl>
                                          <p:spTgt spid="9"/>
                                        </p:tgtEl>
                                        <p:attrNameLst>
                                          <p:attrName>ppt_x</p:attrName>
                                        </p:attrNameLst>
                                      </p:cBhvr>
                                      <p:tavLst>
                                        <p:tav tm="0">
                                          <p:val>
                                            <p:strVal val="0-#ppt_w/2"/>
                                          </p:val>
                                        </p:tav>
                                        <p:tav tm="100000">
                                          <p:val>
                                            <p:strVal val="#ppt_x"/>
                                          </p:val>
                                        </p:tav>
                                      </p:tavLst>
                                    </p:anim>
                                    <p:anim calcmode="lin" valueType="num">
                                      <p:cBhvr additive="base">
                                        <p:cTn id="42" dur="75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8" decel="10000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additive="base">
                                        <p:cTn id="47" dur="750" fill="hold"/>
                                        <p:tgtEl>
                                          <p:spTgt spid="10"/>
                                        </p:tgtEl>
                                        <p:attrNameLst>
                                          <p:attrName>ppt_x</p:attrName>
                                        </p:attrNameLst>
                                      </p:cBhvr>
                                      <p:tavLst>
                                        <p:tav tm="0">
                                          <p:val>
                                            <p:strVal val="0-#ppt_w/2"/>
                                          </p:val>
                                        </p:tav>
                                        <p:tav tm="100000">
                                          <p:val>
                                            <p:strVal val="#ppt_x"/>
                                          </p:val>
                                        </p:tav>
                                      </p:tavLst>
                                    </p:anim>
                                    <p:anim calcmode="lin" valueType="num">
                                      <p:cBhvr additive="base">
                                        <p:cTn id="48" dur="75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5" grpId="0" animBg="1"/>
      <p:bldP spid="16" grpId="0" animBg="1"/>
      <p:bldP spid="17"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9"/>
          </p:nvPr>
        </p:nvPicPr>
        <p:blipFill>
          <a:blip r:embed="rId2">
            <a:extLst>
              <a:ext uri="{28A0092B-C50C-407E-A947-70E740481C1C}">
                <a14:useLocalDpi xmlns:a14="http://schemas.microsoft.com/office/drawing/2010/main" val="0"/>
              </a:ext>
            </a:extLst>
          </a:blip>
          <a:srcRect l="34" r="34"/>
          <a:stretch>
            <a:fillRect/>
          </a:stretch>
        </p:blipFill>
        <p:spPr/>
      </p:pic>
      <p:sp>
        <p:nvSpPr>
          <p:cNvPr id="2" name="Title 1"/>
          <p:cNvSpPr>
            <a:spLocks noGrp="1"/>
          </p:cNvSpPr>
          <p:nvPr>
            <p:ph type="title"/>
          </p:nvPr>
        </p:nvSpPr>
        <p:spPr/>
        <p:txBody>
          <a:bodyPr/>
          <a:lstStyle/>
          <a:p>
            <a:r>
              <a:rPr lang="en-GB" smtClean="0"/>
              <a:t>Ullamcorper suscipit lobortis nisl ut aliquip</a:t>
            </a:r>
            <a:endParaRPr lang="en-GB" dirty="0"/>
          </a:p>
        </p:txBody>
      </p:sp>
      <p:sp>
        <p:nvSpPr>
          <p:cNvPr id="7" name="Text Placeholder 6"/>
          <p:cNvSpPr>
            <a:spLocks noGrp="1"/>
          </p:cNvSpPr>
          <p:nvPr>
            <p:ph type="body" sz="quarter" idx="11"/>
          </p:nvPr>
        </p:nvSpPr>
        <p:spPr/>
        <p:txBody>
          <a:bodyPr/>
          <a:lstStyle/>
          <a:p>
            <a:r>
              <a:rPr lang="en-GB" smtClean="0"/>
              <a:t>Marty Melville/AFP/Getty Images</a:t>
            </a:r>
            <a:endParaRPr lang="en-GB" dirty="0"/>
          </a:p>
        </p:txBody>
      </p:sp>
      <p:sp>
        <p:nvSpPr>
          <p:cNvPr id="6" name="Textplatzhalter 5"/>
          <p:cNvSpPr>
            <a:spLocks noGrp="1"/>
          </p:cNvSpPr>
          <p:nvPr>
            <p:ph type="body" sz="quarter" idx="12"/>
          </p:nvPr>
        </p:nvSpPr>
        <p:spPr/>
        <p:txBody>
          <a:bodyPr/>
          <a:lstStyle/>
          <a:p>
            <a:r>
              <a:rPr lang="en-GB" dirty="0"/>
              <a:t>Image: used under license from </a:t>
            </a:r>
            <a:r>
              <a:rPr lang="en-GB" dirty="0" smtClean="0"/>
              <a:t>shutterstock.com</a:t>
            </a:r>
            <a:endParaRPr lang="en-GB" dirty="0"/>
          </a:p>
        </p:txBody>
      </p:sp>
      <p:sp>
        <p:nvSpPr>
          <p:cNvPr id="11" name="Textplatzhalter 1"/>
          <p:cNvSpPr txBox="1">
            <a:spLocks/>
          </p:cNvSpPr>
          <p:nvPr/>
        </p:nvSpPr>
        <p:spPr>
          <a:xfrm>
            <a:off x="5295900" y="1698376"/>
            <a:ext cx="3541713" cy="648000"/>
          </a:xfrm>
          <a:prstGeom prst="rect">
            <a:avLst/>
          </a:prstGeom>
          <a:solidFill>
            <a:schemeClr val="bg1"/>
          </a:solidFill>
          <a:ln>
            <a:noFill/>
          </a:ln>
          <a:effectLst/>
        </p:spPr>
        <p:txBody>
          <a:bodyPr vert="horz" wrap="square" lIns="90000" tIns="46800" rIns="36000" bIns="0" rtlCol="0" anchor="t" anchorCtr="0">
            <a:noAutofit/>
          </a:bodyPr>
          <a:lstStyle/>
          <a:p>
            <a:pPr marL="0" lvl="1">
              <a:lnSpc>
                <a:spcPts val="1850"/>
              </a:lnSpc>
              <a:spcAft>
                <a:spcPts val="600"/>
              </a:spcAft>
              <a:defRPr/>
            </a:pPr>
            <a:r>
              <a:rPr lang="en-GB" sz="1200" spc="10" dirty="0" err="1" smtClean="0">
                <a:solidFill>
                  <a:schemeClr val="tx2">
                    <a:alpha val="85000"/>
                  </a:schemeClr>
                </a:solidFill>
              </a:rPr>
              <a:t>Ut</a:t>
            </a:r>
            <a:r>
              <a:rPr lang="en-GB" sz="1200" spc="10" dirty="0" smtClean="0">
                <a:solidFill>
                  <a:schemeClr val="tx2">
                    <a:alpha val="85000"/>
                  </a:schemeClr>
                </a:solidFill>
              </a:rPr>
              <a:t> </a:t>
            </a:r>
            <a:r>
              <a:rPr lang="en-GB" sz="1200" spc="10" dirty="0" err="1" smtClean="0">
                <a:solidFill>
                  <a:schemeClr val="tx2">
                    <a:alpha val="85000"/>
                  </a:schemeClr>
                </a:solidFill>
              </a:rPr>
              <a:t>wisi</a:t>
            </a:r>
            <a:r>
              <a:rPr lang="en-GB" sz="1200" spc="10" dirty="0" smtClean="0">
                <a:solidFill>
                  <a:schemeClr val="tx2">
                    <a:alpha val="85000"/>
                  </a:schemeClr>
                </a:solidFill>
              </a:rPr>
              <a:t> </a:t>
            </a:r>
            <a:r>
              <a:rPr lang="en-GB" sz="1200" spc="10" dirty="0" err="1" smtClean="0">
                <a:solidFill>
                  <a:schemeClr val="tx2">
                    <a:alpha val="85000"/>
                  </a:schemeClr>
                </a:solidFill>
              </a:rPr>
              <a:t>enim</a:t>
            </a:r>
            <a:r>
              <a:rPr lang="en-GB" sz="1200" spc="10" dirty="0" smtClean="0">
                <a:solidFill>
                  <a:schemeClr val="tx2">
                    <a:alpha val="85000"/>
                  </a:schemeClr>
                </a:solidFill>
              </a:rPr>
              <a:t> ad minim </a:t>
            </a:r>
            <a:r>
              <a:rPr lang="en-GB" sz="1200" spc="10" dirty="0" err="1" smtClean="0">
                <a:solidFill>
                  <a:schemeClr val="tx2">
                    <a:alpha val="85000"/>
                  </a:schemeClr>
                </a:solidFill>
              </a:rPr>
              <a:t>veniam</a:t>
            </a:r>
            <a:r>
              <a:rPr lang="en-GB" sz="1200" spc="10" dirty="0" smtClean="0">
                <a:solidFill>
                  <a:schemeClr val="tx2">
                    <a:alpha val="85000"/>
                  </a:schemeClr>
                </a:solidFill>
              </a:rPr>
              <a:t>, </a:t>
            </a:r>
            <a:r>
              <a:rPr lang="en-GB" sz="1200" spc="10" dirty="0" err="1" smtClean="0">
                <a:solidFill>
                  <a:schemeClr val="tx2">
                    <a:alpha val="85000"/>
                  </a:schemeClr>
                </a:solidFill>
              </a:rPr>
              <a:t>quis</a:t>
            </a:r>
            <a:r>
              <a:rPr lang="en-GB" sz="1200" spc="10" dirty="0" smtClean="0">
                <a:solidFill>
                  <a:schemeClr val="tx2">
                    <a:alpha val="85000"/>
                  </a:schemeClr>
                </a:solidFill>
              </a:rPr>
              <a:t> </a:t>
            </a:r>
            <a:r>
              <a:rPr lang="en-GB" sz="1200" spc="10" dirty="0" err="1" smtClean="0">
                <a:solidFill>
                  <a:schemeClr val="tx2">
                    <a:alpha val="85000"/>
                  </a:schemeClr>
                </a:solidFill>
              </a:rPr>
              <a:t>nostrud</a:t>
            </a:r>
            <a:r>
              <a:rPr lang="en-GB" sz="1200" spc="10" dirty="0" smtClean="0">
                <a:solidFill>
                  <a:schemeClr val="tx2">
                    <a:alpha val="85000"/>
                  </a:schemeClr>
                </a:solidFill>
              </a:rPr>
              <a:t> exercitation </a:t>
            </a:r>
            <a:r>
              <a:rPr lang="en-GB" sz="1200" spc="10" dirty="0" err="1" smtClean="0">
                <a:solidFill>
                  <a:schemeClr val="tx2">
                    <a:alpha val="85000"/>
                  </a:schemeClr>
                </a:solidFill>
              </a:rPr>
              <a:t>suscipit</a:t>
            </a:r>
            <a:r>
              <a:rPr lang="en-GB" sz="1200" spc="10" dirty="0" smtClean="0">
                <a:solidFill>
                  <a:schemeClr val="tx2">
                    <a:alpha val="85000"/>
                  </a:schemeClr>
                </a:solidFill>
              </a:rPr>
              <a:t> </a:t>
            </a:r>
            <a:r>
              <a:rPr lang="en-GB" sz="1200" spc="10" dirty="0" err="1" smtClean="0">
                <a:solidFill>
                  <a:schemeClr val="tx2">
                    <a:alpha val="85000"/>
                  </a:schemeClr>
                </a:solidFill>
              </a:rPr>
              <a:t>lobortis</a:t>
            </a:r>
            <a:r>
              <a:rPr lang="en-GB" sz="1200" spc="10" dirty="0" smtClean="0">
                <a:solidFill>
                  <a:schemeClr val="tx2">
                    <a:alpha val="85000"/>
                  </a:schemeClr>
                </a:solidFill>
              </a:rPr>
              <a:t> </a:t>
            </a:r>
            <a:r>
              <a:rPr lang="en-GB" sz="1200" spc="10" dirty="0" err="1" smtClean="0">
                <a:solidFill>
                  <a:schemeClr val="tx2">
                    <a:alpha val="85000"/>
                  </a:schemeClr>
                </a:solidFill>
              </a:rPr>
              <a:t>nisl</a:t>
            </a:r>
            <a:r>
              <a:rPr lang="en-GB" sz="1200" spc="10" dirty="0" smtClean="0">
                <a:solidFill>
                  <a:schemeClr val="tx2">
                    <a:alpha val="85000"/>
                  </a:schemeClr>
                </a:solidFill>
              </a:rPr>
              <a:t> </a:t>
            </a:r>
            <a:r>
              <a:rPr lang="en-GB" sz="1200" spc="10" dirty="0" err="1" smtClean="0">
                <a:solidFill>
                  <a:schemeClr val="tx2">
                    <a:alpha val="85000"/>
                  </a:schemeClr>
                </a:solidFill>
              </a:rPr>
              <a:t>ut</a:t>
            </a:r>
            <a:r>
              <a:rPr lang="en-GB" sz="1200" spc="10" dirty="0" smtClean="0">
                <a:solidFill>
                  <a:schemeClr val="tx2">
                    <a:alpha val="85000"/>
                  </a:schemeClr>
                </a:solidFill>
              </a:rPr>
              <a:t> </a:t>
            </a:r>
            <a:r>
              <a:rPr lang="en-GB" sz="1200" spc="10" dirty="0" err="1" smtClean="0">
                <a:solidFill>
                  <a:schemeClr val="tx2">
                    <a:alpha val="85000"/>
                  </a:schemeClr>
                </a:solidFill>
              </a:rPr>
              <a:t>commodo</a:t>
            </a:r>
            <a:r>
              <a:rPr lang="en-GB" sz="1200" spc="10" dirty="0" smtClean="0">
                <a:solidFill>
                  <a:schemeClr val="tx2">
                    <a:alpha val="85000"/>
                  </a:schemeClr>
                </a:solidFill>
              </a:rPr>
              <a:t>.</a:t>
            </a:r>
            <a:endParaRPr lang="en-GB" sz="1200" spc="10" dirty="0">
              <a:solidFill>
                <a:schemeClr val="tx2">
                  <a:alpha val="85000"/>
                </a:schemeClr>
              </a:solidFill>
            </a:endParaRPr>
          </a:p>
        </p:txBody>
      </p:sp>
      <p:sp>
        <p:nvSpPr>
          <p:cNvPr id="12" name="Textplatzhalter 1"/>
          <p:cNvSpPr txBox="1">
            <a:spLocks/>
          </p:cNvSpPr>
          <p:nvPr/>
        </p:nvSpPr>
        <p:spPr>
          <a:xfrm>
            <a:off x="5295900" y="2539913"/>
            <a:ext cx="3541713" cy="648000"/>
          </a:xfrm>
          <a:prstGeom prst="rect">
            <a:avLst/>
          </a:prstGeom>
          <a:solidFill>
            <a:schemeClr val="bg1"/>
          </a:solidFill>
          <a:ln>
            <a:noFill/>
          </a:ln>
          <a:effectLst/>
        </p:spPr>
        <p:txBody>
          <a:bodyPr vert="horz" wrap="square" lIns="90000" tIns="46800" rIns="36000" bIns="0" rtlCol="0" anchor="t" anchorCtr="0">
            <a:noAutofit/>
          </a:bodyPr>
          <a:lstStyle/>
          <a:p>
            <a:pPr marL="0" lvl="1">
              <a:lnSpc>
                <a:spcPts val="1850"/>
              </a:lnSpc>
              <a:spcAft>
                <a:spcPts val="600"/>
              </a:spcAft>
              <a:defRPr/>
            </a:pPr>
            <a:r>
              <a:rPr lang="en-GB" sz="1200" spc="10" dirty="0" smtClean="0">
                <a:solidFill>
                  <a:schemeClr val="tx2">
                    <a:alpha val="85000"/>
                  </a:schemeClr>
                </a:solidFill>
              </a:rPr>
              <a:t>Nam liber </a:t>
            </a:r>
            <a:r>
              <a:rPr lang="en-GB" sz="1200" spc="10" dirty="0" err="1" smtClean="0">
                <a:solidFill>
                  <a:schemeClr val="tx2">
                    <a:alpha val="85000"/>
                  </a:schemeClr>
                </a:solidFill>
              </a:rPr>
              <a:t>tempor</a:t>
            </a:r>
            <a:r>
              <a:rPr lang="en-GB" sz="1200" spc="10" dirty="0" smtClean="0">
                <a:solidFill>
                  <a:schemeClr val="tx2">
                    <a:alpha val="85000"/>
                  </a:schemeClr>
                </a:solidFill>
              </a:rPr>
              <a:t> cum </a:t>
            </a:r>
            <a:r>
              <a:rPr lang="en-GB" sz="1200" spc="10" dirty="0" err="1" smtClean="0">
                <a:solidFill>
                  <a:schemeClr val="tx2">
                    <a:alpha val="85000"/>
                  </a:schemeClr>
                </a:solidFill>
              </a:rPr>
              <a:t>soluta</a:t>
            </a:r>
            <a:r>
              <a:rPr lang="en-GB" sz="1200" spc="10" dirty="0" smtClean="0">
                <a:solidFill>
                  <a:schemeClr val="tx2">
                    <a:alpha val="85000"/>
                  </a:schemeClr>
                </a:solidFill>
              </a:rPr>
              <a:t> </a:t>
            </a:r>
            <a:r>
              <a:rPr lang="en-GB" sz="1200" spc="10" dirty="0" err="1" smtClean="0">
                <a:solidFill>
                  <a:schemeClr val="tx2">
                    <a:alpha val="85000"/>
                  </a:schemeClr>
                </a:solidFill>
              </a:rPr>
              <a:t>nobis</a:t>
            </a:r>
            <a:r>
              <a:rPr lang="en-GB" sz="1200" spc="10" dirty="0" smtClean="0">
                <a:solidFill>
                  <a:schemeClr val="tx2">
                    <a:alpha val="85000"/>
                  </a:schemeClr>
                </a:solidFill>
              </a:rPr>
              <a:t> </a:t>
            </a:r>
            <a:r>
              <a:rPr lang="en-GB" sz="1200" spc="10" dirty="0" err="1" smtClean="0">
                <a:solidFill>
                  <a:schemeClr val="tx2">
                    <a:alpha val="85000"/>
                  </a:schemeClr>
                </a:solidFill>
              </a:rPr>
              <a:t>eleifend</a:t>
            </a:r>
            <a:r>
              <a:rPr lang="en-GB" sz="1200" spc="10" dirty="0" smtClean="0">
                <a:solidFill>
                  <a:schemeClr val="tx2">
                    <a:alpha val="85000"/>
                  </a:schemeClr>
                </a:solidFill>
              </a:rPr>
              <a:t> option </a:t>
            </a:r>
            <a:r>
              <a:rPr lang="en-GB" sz="1200" spc="10" dirty="0" err="1" smtClean="0">
                <a:solidFill>
                  <a:schemeClr val="tx2">
                    <a:alpha val="85000"/>
                  </a:schemeClr>
                </a:solidFill>
              </a:rPr>
              <a:t>congue</a:t>
            </a:r>
            <a:r>
              <a:rPr lang="en-GB" sz="1200" spc="10" dirty="0" smtClean="0">
                <a:solidFill>
                  <a:schemeClr val="tx2">
                    <a:alpha val="85000"/>
                  </a:schemeClr>
                </a:solidFill>
              </a:rPr>
              <a:t> nihil </a:t>
            </a:r>
            <a:r>
              <a:rPr lang="en-GB" sz="1200" spc="10" dirty="0" err="1" smtClean="0">
                <a:solidFill>
                  <a:schemeClr val="tx2">
                    <a:alpha val="85000"/>
                  </a:schemeClr>
                </a:solidFill>
              </a:rPr>
              <a:t>imperdiet</a:t>
            </a:r>
            <a:r>
              <a:rPr lang="en-GB" sz="1200" spc="10" dirty="0" smtClean="0">
                <a:solidFill>
                  <a:schemeClr val="tx2">
                    <a:alpha val="85000"/>
                  </a:schemeClr>
                </a:solidFill>
              </a:rPr>
              <a:t> doming id quod.</a:t>
            </a:r>
            <a:endParaRPr lang="en-GB" sz="1200" spc="10" dirty="0">
              <a:solidFill>
                <a:schemeClr val="tx2">
                  <a:alpha val="85000"/>
                </a:schemeClr>
              </a:solidFill>
            </a:endParaRPr>
          </a:p>
        </p:txBody>
      </p:sp>
      <p:sp>
        <p:nvSpPr>
          <p:cNvPr id="13" name="Textplatzhalter 1"/>
          <p:cNvSpPr txBox="1">
            <a:spLocks/>
          </p:cNvSpPr>
          <p:nvPr/>
        </p:nvSpPr>
        <p:spPr>
          <a:xfrm>
            <a:off x="5295900" y="3377727"/>
            <a:ext cx="3541713" cy="648000"/>
          </a:xfrm>
          <a:prstGeom prst="rect">
            <a:avLst/>
          </a:prstGeom>
          <a:solidFill>
            <a:schemeClr val="bg1"/>
          </a:solidFill>
          <a:ln>
            <a:noFill/>
          </a:ln>
          <a:effectLst/>
        </p:spPr>
        <p:txBody>
          <a:bodyPr vert="horz" wrap="square" lIns="90000" tIns="46800" rIns="36000" bIns="0" rtlCol="0" anchor="t" anchorCtr="0">
            <a:noAutofit/>
          </a:bodyPr>
          <a:lstStyle/>
          <a:p>
            <a:pPr marL="0" lvl="1">
              <a:lnSpc>
                <a:spcPts val="1850"/>
              </a:lnSpc>
              <a:spcAft>
                <a:spcPts val="600"/>
              </a:spcAft>
              <a:defRPr/>
            </a:pPr>
            <a:r>
              <a:rPr lang="en-GB" sz="1200" spc="10" dirty="0" err="1" smtClean="0">
                <a:solidFill>
                  <a:schemeClr val="tx2">
                    <a:alpha val="85000"/>
                  </a:schemeClr>
                </a:solidFill>
              </a:rPr>
              <a:t>Duis</a:t>
            </a:r>
            <a:r>
              <a:rPr lang="en-GB" sz="1200" spc="10" dirty="0" smtClean="0">
                <a:solidFill>
                  <a:schemeClr val="tx2">
                    <a:alpha val="85000"/>
                  </a:schemeClr>
                </a:solidFill>
              </a:rPr>
              <a:t> </a:t>
            </a:r>
            <a:r>
              <a:rPr lang="en-GB" sz="1200" spc="10" dirty="0" err="1" smtClean="0">
                <a:solidFill>
                  <a:schemeClr val="tx2">
                    <a:alpha val="85000"/>
                  </a:schemeClr>
                </a:solidFill>
              </a:rPr>
              <a:t>autem</a:t>
            </a:r>
            <a:r>
              <a:rPr lang="en-GB" sz="1200" spc="10" dirty="0" smtClean="0">
                <a:solidFill>
                  <a:schemeClr val="tx2">
                    <a:alpha val="85000"/>
                  </a:schemeClr>
                </a:solidFill>
              </a:rPr>
              <a:t> </a:t>
            </a:r>
            <a:r>
              <a:rPr lang="en-GB" sz="1200" spc="10" dirty="0" err="1" smtClean="0">
                <a:solidFill>
                  <a:schemeClr val="tx2">
                    <a:alpha val="85000"/>
                  </a:schemeClr>
                </a:solidFill>
              </a:rPr>
              <a:t>vel</a:t>
            </a:r>
            <a:r>
              <a:rPr lang="en-GB" sz="1200" spc="10" dirty="0" smtClean="0">
                <a:solidFill>
                  <a:schemeClr val="tx2">
                    <a:alpha val="85000"/>
                  </a:schemeClr>
                </a:solidFill>
              </a:rPr>
              <a:t> </a:t>
            </a:r>
            <a:r>
              <a:rPr lang="en-GB" sz="1200" spc="10" dirty="0" err="1" smtClean="0">
                <a:solidFill>
                  <a:schemeClr val="tx2">
                    <a:alpha val="85000"/>
                  </a:schemeClr>
                </a:solidFill>
              </a:rPr>
              <a:t>eum</a:t>
            </a:r>
            <a:r>
              <a:rPr lang="en-GB" sz="1200" spc="10" dirty="0" smtClean="0">
                <a:solidFill>
                  <a:schemeClr val="tx2">
                    <a:alpha val="85000"/>
                  </a:schemeClr>
                </a:solidFill>
              </a:rPr>
              <a:t> </a:t>
            </a:r>
            <a:r>
              <a:rPr lang="en-GB" sz="1200" spc="10" dirty="0" err="1" smtClean="0">
                <a:solidFill>
                  <a:schemeClr val="tx2">
                    <a:alpha val="85000"/>
                  </a:schemeClr>
                </a:solidFill>
              </a:rPr>
              <a:t>iriure</a:t>
            </a:r>
            <a:r>
              <a:rPr lang="en-GB" sz="1200" spc="10" dirty="0" smtClean="0">
                <a:solidFill>
                  <a:schemeClr val="tx2">
                    <a:alpha val="85000"/>
                  </a:schemeClr>
                </a:solidFill>
              </a:rPr>
              <a:t> </a:t>
            </a:r>
            <a:r>
              <a:rPr lang="en-GB" sz="1200" spc="10" dirty="0" err="1" smtClean="0">
                <a:solidFill>
                  <a:schemeClr val="tx2">
                    <a:alpha val="85000"/>
                  </a:schemeClr>
                </a:solidFill>
              </a:rPr>
              <a:t>dolor</a:t>
            </a:r>
            <a:r>
              <a:rPr lang="en-GB" sz="1200" spc="10" dirty="0" smtClean="0">
                <a:solidFill>
                  <a:schemeClr val="tx2">
                    <a:alpha val="85000"/>
                  </a:schemeClr>
                </a:solidFill>
              </a:rPr>
              <a:t> in </a:t>
            </a:r>
            <a:r>
              <a:rPr lang="en-GB" sz="1200" spc="10" dirty="0" err="1" smtClean="0">
                <a:solidFill>
                  <a:schemeClr val="tx2">
                    <a:alpha val="85000"/>
                  </a:schemeClr>
                </a:solidFill>
              </a:rPr>
              <a:t>hendrerit</a:t>
            </a:r>
            <a:r>
              <a:rPr lang="en-GB" sz="1200" spc="10" dirty="0" smtClean="0">
                <a:solidFill>
                  <a:schemeClr val="tx2">
                    <a:alpha val="85000"/>
                  </a:schemeClr>
                </a:solidFill>
              </a:rPr>
              <a:t> in </a:t>
            </a:r>
            <a:r>
              <a:rPr lang="en-GB" sz="1200" spc="10" dirty="0" err="1" smtClean="0">
                <a:solidFill>
                  <a:schemeClr val="tx2">
                    <a:alpha val="85000"/>
                  </a:schemeClr>
                </a:solidFill>
              </a:rPr>
              <a:t>vulputate</a:t>
            </a:r>
            <a:r>
              <a:rPr lang="en-GB" sz="1200" spc="10" dirty="0" smtClean="0">
                <a:solidFill>
                  <a:schemeClr val="tx2">
                    <a:alpha val="85000"/>
                  </a:schemeClr>
                </a:solidFill>
              </a:rPr>
              <a:t> </a:t>
            </a:r>
            <a:r>
              <a:rPr lang="en-GB" sz="1200" spc="10" dirty="0" err="1" smtClean="0">
                <a:solidFill>
                  <a:schemeClr val="tx2">
                    <a:alpha val="85000"/>
                  </a:schemeClr>
                </a:solidFill>
              </a:rPr>
              <a:t>velit</a:t>
            </a:r>
            <a:r>
              <a:rPr lang="en-GB" sz="1200" spc="10" dirty="0" smtClean="0">
                <a:solidFill>
                  <a:schemeClr val="tx2">
                    <a:alpha val="85000"/>
                  </a:schemeClr>
                </a:solidFill>
              </a:rPr>
              <a:t> </a:t>
            </a:r>
            <a:r>
              <a:rPr lang="en-GB" sz="1200" spc="10" dirty="0" err="1" smtClean="0">
                <a:solidFill>
                  <a:schemeClr val="tx2">
                    <a:alpha val="85000"/>
                  </a:schemeClr>
                </a:solidFill>
              </a:rPr>
              <a:t>esse</a:t>
            </a:r>
            <a:r>
              <a:rPr lang="en-GB" sz="1200" spc="10" dirty="0" smtClean="0">
                <a:solidFill>
                  <a:schemeClr val="tx2">
                    <a:alpha val="85000"/>
                  </a:schemeClr>
                </a:solidFill>
              </a:rPr>
              <a:t> </a:t>
            </a:r>
            <a:r>
              <a:rPr lang="en-GB" sz="1200" spc="10" dirty="0" err="1" smtClean="0">
                <a:solidFill>
                  <a:schemeClr val="tx2">
                    <a:alpha val="85000"/>
                  </a:schemeClr>
                </a:solidFill>
              </a:rPr>
              <a:t>molestie</a:t>
            </a:r>
            <a:r>
              <a:rPr lang="en-GB" sz="1200" spc="10" dirty="0" smtClean="0">
                <a:solidFill>
                  <a:schemeClr val="tx2">
                    <a:alpha val="85000"/>
                  </a:schemeClr>
                </a:solidFill>
              </a:rPr>
              <a:t> </a:t>
            </a:r>
            <a:r>
              <a:rPr lang="en-GB" sz="1200" spc="10" dirty="0" err="1" smtClean="0">
                <a:solidFill>
                  <a:schemeClr val="tx2">
                    <a:alpha val="85000"/>
                  </a:schemeClr>
                </a:solidFill>
              </a:rPr>
              <a:t>consequat</a:t>
            </a:r>
            <a:r>
              <a:rPr lang="en-GB" sz="1200" spc="10" dirty="0" smtClean="0">
                <a:solidFill>
                  <a:schemeClr val="tx2">
                    <a:alpha val="85000"/>
                  </a:schemeClr>
                </a:solidFill>
              </a:rPr>
              <a:t>,.</a:t>
            </a:r>
            <a:endParaRPr lang="en-GB" sz="1200" spc="10" dirty="0">
              <a:solidFill>
                <a:schemeClr val="tx2">
                  <a:alpha val="85000"/>
                </a:schemeClr>
              </a:solidFill>
            </a:endParaRPr>
          </a:p>
        </p:txBody>
      </p:sp>
      <p:sp>
        <p:nvSpPr>
          <p:cNvPr id="14" name="Textplatzhalter 1"/>
          <p:cNvSpPr txBox="1">
            <a:spLocks/>
          </p:cNvSpPr>
          <p:nvPr/>
        </p:nvSpPr>
        <p:spPr>
          <a:xfrm>
            <a:off x="5295900" y="4215540"/>
            <a:ext cx="3541713" cy="648000"/>
          </a:xfrm>
          <a:prstGeom prst="rect">
            <a:avLst/>
          </a:prstGeom>
          <a:solidFill>
            <a:schemeClr val="bg1"/>
          </a:solidFill>
          <a:ln>
            <a:noFill/>
          </a:ln>
          <a:effectLst/>
        </p:spPr>
        <p:txBody>
          <a:bodyPr vert="horz" wrap="square" lIns="90000" tIns="46800" rIns="36000" bIns="0" rtlCol="0" anchor="t" anchorCtr="0">
            <a:noAutofit/>
          </a:bodyPr>
          <a:lstStyle/>
          <a:p>
            <a:pPr marL="0" lvl="1">
              <a:lnSpc>
                <a:spcPts val="1850"/>
              </a:lnSpc>
              <a:spcAft>
                <a:spcPts val="600"/>
              </a:spcAft>
              <a:defRPr/>
            </a:pPr>
            <a:r>
              <a:rPr lang="en-GB" sz="1200" spc="10" dirty="0" smtClean="0">
                <a:solidFill>
                  <a:schemeClr val="tx2">
                    <a:alpha val="85000"/>
                  </a:schemeClr>
                </a:solidFill>
              </a:rPr>
              <a:t>Nam liber </a:t>
            </a:r>
            <a:r>
              <a:rPr lang="en-GB" sz="1200" spc="10" dirty="0" err="1" smtClean="0">
                <a:solidFill>
                  <a:schemeClr val="tx2">
                    <a:alpha val="85000"/>
                  </a:schemeClr>
                </a:solidFill>
              </a:rPr>
              <a:t>tempor</a:t>
            </a:r>
            <a:r>
              <a:rPr lang="en-GB" sz="1200" spc="10" dirty="0" smtClean="0">
                <a:solidFill>
                  <a:schemeClr val="tx2">
                    <a:alpha val="85000"/>
                  </a:schemeClr>
                </a:solidFill>
              </a:rPr>
              <a:t> cum </a:t>
            </a:r>
            <a:r>
              <a:rPr lang="en-GB" sz="1200" spc="10" dirty="0" err="1" smtClean="0">
                <a:solidFill>
                  <a:schemeClr val="tx2">
                    <a:alpha val="85000"/>
                  </a:schemeClr>
                </a:solidFill>
              </a:rPr>
              <a:t>soluta</a:t>
            </a:r>
            <a:r>
              <a:rPr lang="en-GB" sz="1200" spc="10" dirty="0" smtClean="0">
                <a:solidFill>
                  <a:schemeClr val="tx2">
                    <a:alpha val="85000"/>
                  </a:schemeClr>
                </a:solidFill>
              </a:rPr>
              <a:t> </a:t>
            </a:r>
            <a:r>
              <a:rPr lang="en-GB" sz="1200" spc="10" dirty="0" err="1" smtClean="0">
                <a:solidFill>
                  <a:schemeClr val="tx2">
                    <a:alpha val="85000"/>
                  </a:schemeClr>
                </a:solidFill>
              </a:rPr>
              <a:t>nobis</a:t>
            </a:r>
            <a:r>
              <a:rPr lang="en-GB" sz="1200" spc="10" dirty="0" smtClean="0">
                <a:solidFill>
                  <a:schemeClr val="tx2">
                    <a:alpha val="85000"/>
                  </a:schemeClr>
                </a:solidFill>
              </a:rPr>
              <a:t> </a:t>
            </a:r>
            <a:r>
              <a:rPr lang="en-GB" sz="1200" spc="10" dirty="0" err="1" smtClean="0">
                <a:solidFill>
                  <a:schemeClr val="tx2">
                    <a:alpha val="85000"/>
                  </a:schemeClr>
                </a:solidFill>
              </a:rPr>
              <a:t>eleifend</a:t>
            </a:r>
            <a:r>
              <a:rPr lang="en-GB" sz="1200" spc="10" dirty="0" smtClean="0">
                <a:solidFill>
                  <a:schemeClr val="tx2">
                    <a:alpha val="85000"/>
                  </a:schemeClr>
                </a:solidFill>
              </a:rPr>
              <a:t> option </a:t>
            </a:r>
            <a:r>
              <a:rPr lang="en-GB" sz="1200" spc="10" dirty="0" err="1" smtClean="0">
                <a:solidFill>
                  <a:schemeClr val="tx2">
                    <a:alpha val="85000"/>
                  </a:schemeClr>
                </a:solidFill>
              </a:rPr>
              <a:t>dolor</a:t>
            </a:r>
            <a:r>
              <a:rPr lang="en-GB" sz="1200" spc="10" dirty="0" smtClean="0">
                <a:solidFill>
                  <a:schemeClr val="tx2">
                    <a:alpha val="85000"/>
                  </a:schemeClr>
                </a:solidFill>
              </a:rPr>
              <a:t> in </a:t>
            </a:r>
            <a:r>
              <a:rPr lang="en-GB" sz="1200" spc="10" dirty="0" err="1" smtClean="0">
                <a:solidFill>
                  <a:schemeClr val="tx2">
                    <a:alpha val="85000"/>
                  </a:schemeClr>
                </a:solidFill>
              </a:rPr>
              <a:t>hendrerit</a:t>
            </a:r>
            <a:r>
              <a:rPr lang="en-GB" sz="1200" spc="10" dirty="0" smtClean="0">
                <a:solidFill>
                  <a:schemeClr val="tx2">
                    <a:alpha val="85000"/>
                  </a:schemeClr>
                </a:solidFill>
              </a:rPr>
              <a:t> in </a:t>
            </a:r>
            <a:r>
              <a:rPr lang="en-GB" sz="1200" spc="10" dirty="0" err="1" smtClean="0">
                <a:solidFill>
                  <a:schemeClr val="tx2">
                    <a:alpha val="85000"/>
                  </a:schemeClr>
                </a:solidFill>
              </a:rPr>
              <a:t>vulputate</a:t>
            </a:r>
            <a:r>
              <a:rPr lang="en-GB" sz="1200" spc="10" dirty="0" smtClean="0">
                <a:solidFill>
                  <a:schemeClr val="tx2">
                    <a:alpha val="85000"/>
                  </a:schemeClr>
                </a:solidFill>
              </a:rPr>
              <a:t> </a:t>
            </a:r>
            <a:r>
              <a:rPr lang="en-GB" sz="1200" spc="10" dirty="0" err="1" smtClean="0">
                <a:solidFill>
                  <a:schemeClr val="tx2">
                    <a:alpha val="85000"/>
                  </a:schemeClr>
                </a:solidFill>
              </a:rPr>
              <a:t>velit</a:t>
            </a:r>
            <a:r>
              <a:rPr lang="en-GB" sz="1200" spc="10" dirty="0" smtClean="0">
                <a:solidFill>
                  <a:schemeClr val="tx2">
                    <a:alpha val="85000"/>
                  </a:schemeClr>
                </a:solidFill>
              </a:rPr>
              <a:t>.</a:t>
            </a:r>
            <a:endParaRPr lang="en-GB" sz="1200" spc="10" dirty="0">
              <a:solidFill>
                <a:schemeClr val="tx2">
                  <a:alpha val="85000"/>
                </a:schemeClr>
              </a:solidFill>
            </a:endParaRPr>
          </a:p>
        </p:txBody>
      </p:sp>
      <p:sp>
        <p:nvSpPr>
          <p:cNvPr id="25" name="Rechteck 139"/>
          <p:cNvSpPr/>
          <p:nvPr/>
        </p:nvSpPr>
        <p:spPr>
          <a:xfrm>
            <a:off x="4858299" y="1698376"/>
            <a:ext cx="437601" cy="648000"/>
          </a:xfrm>
          <a:prstGeom prst="rect">
            <a:avLst/>
          </a:prstGeom>
          <a:solidFill>
            <a:schemeClr val="bg2"/>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000" dirty="0" smtClean="0">
                <a:solidFill>
                  <a:schemeClr val="bg1"/>
                </a:solidFill>
              </a:rPr>
              <a:t>1</a:t>
            </a:r>
          </a:p>
        </p:txBody>
      </p:sp>
      <p:sp>
        <p:nvSpPr>
          <p:cNvPr id="26" name="Rechteck 140"/>
          <p:cNvSpPr/>
          <p:nvPr/>
        </p:nvSpPr>
        <p:spPr>
          <a:xfrm>
            <a:off x="4858299" y="2539913"/>
            <a:ext cx="437601" cy="648000"/>
          </a:xfrm>
          <a:prstGeom prst="rect">
            <a:avLst/>
          </a:prstGeom>
          <a:solidFill>
            <a:schemeClr val="bg2">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000" dirty="0" smtClean="0">
                <a:solidFill>
                  <a:schemeClr val="bg1"/>
                </a:solidFill>
              </a:rPr>
              <a:t>2</a:t>
            </a:r>
          </a:p>
        </p:txBody>
      </p:sp>
      <p:sp>
        <p:nvSpPr>
          <p:cNvPr id="27" name="Rechteck 141"/>
          <p:cNvSpPr/>
          <p:nvPr/>
        </p:nvSpPr>
        <p:spPr>
          <a:xfrm>
            <a:off x="4858299" y="3377727"/>
            <a:ext cx="437601" cy="648000"/>
          </a:xfrm>
          <a:prstGeom prst="rect">
            <a:avLst/>
          </a:prstGeom>
          <a:solidFill>
            <a:schemeClr val="accent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000" dirty="0" smtClean="0">
                <a:solidFill>
                  <a:schemeClr val="bg1"/>
                </a:solidFill>
              </a:rPr>
              <a:t>3</a:t>
            </a:r>
          </a:p>
        </p:txBody>
      </p:sp>
      <p:sp>
        <p:nvSpPr>
          <p:cNvPr id="28" name="Rechteck 142"/>
          <p:cNvSpPr/>
          <p:nvPr/>
        </p:nvSpPr>
        <p:spPr>
          <a:xfrm>
            <a:off x="4858299" y="4215540"/>
            <a:ext cx="437601" cy="648000"/>
          </a:xfrm>
          <a:prstGeom prst="rect">
            <a:avLst/>
          </a:prstGeom>
          <a:solidFill>
            <a:schemeClr val="accent1">
              <a:lumMod val="60000"/>
              <a:lumOff val="40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r>
              <a:rPr lang="en-GB" sz="2000" dirty="0" smtClean="0">
                <a:solidFill>
                  <a:schemeClr val="bg1"/>
                </a:solidFill>
              </a:rPr>
              <a:t>4</a:t>
            </a:r>
          </a:p>
        </p:txBody>
      </p:sp>
      <p:grpSp>
        <p:nvGrpSpPr>
          <p:cNvPr id="29" name="Gruppieren 143"/>
          <p:cNvGrpSpPr/>
          <p:nvPr/>
        </p:nvGrpSpPr>
        <p:grpSpPr>
          <a:xfrm>
            <a:off x="4858299" y="1206000"/>
            <a:ext cx="3979314" cy="340502"/>
            <a:chOff x="3364884" y="1206000"/>
            <a:chExt cx="5400944" cy="340502"/>
          </a:xfrm>
        </p:grpSpPr>
        <p:sp>
          <p:nvSpPr>
            <p:cNvPr id="30" name="Rechteck 144"/>
            <p:cNvSpPr/>
            <p:nvPr/>
          </p:nvSpPr>
          <p:spPr>
            <a:xfrm>
              <a:off x="3364884" y="1206000"/>
              <a:ext cx="5400944" cy="3343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90000" rtlCol="0" anchor="b" anchorCtr="0"/>
            <a:lstStyle/>
            <a:p>
              <a:r>
                <a:rPr lang="en-GB" sz="1600" dirty="0" err="1" smtClean="0">
                  <a:solidFill>
                    <a:schemeClr val="bg1"/>
                  </a:solidFill>
                </a:rPr>
                <a:t>Hendrerit</a:t>
              </a:r>
              <a:r>
                <a:rPr lang="en-GB" sz="1600" dirty="0" smtClean="0">
                  <a:solidFill>
                    <a:schemeClr val="bg1"/>
                  </a:solidFill>
                </a:rPr>
                <a:t> in </a:t>
              </a:r>
              <a:r>
                <a:rPr lang="en-GB" sz="1600" dirty="0" err="1" smtClean="0">
                  <a:solidFill>
                    <a:schemeClr val="bg1"/>
                  </a:solidFill>
                </a:rPr>
                <a:t>vulputate</a:t>
              </a:r>
              <a:endParaRPr lang="en-GB" sz="1600" dirty="0">
                <a:solidFill>
                  <a:schemeClr val="bg1"/>
                </a:solidFill>
              </a:endParaRPr>
            </a:p>
          </p:txBody>
        </p:sp>
        <p:cxnSp>
          <p:nvCxnSpPr>
            <p:cNvPr id="31" name="Gerader Verbinder 145"/>
            <p:cNvCxnSpPr/>
            <p:nvPr/>
          </p:nvCxnSpPr>
          <p:spPr>
            <a:xfrm>
              <a:off x="3364884" y="1546502"/>
              <a:ext cx="54009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35" name="Picture Placeholder 9"/>
          <p:cNvPicPr>
            <a:picLocks noChangeAspect="1"/>
          </p:cNvPicPr>
          <p:nvPr/>
        </p:nvPicPr>
        <p:blipFill rotWithShape="1">
          <a:blip r:embed="rId2">
            <a:extLst>
              <a:ext uri="{28A0092B-C50C-407E-A947-70E740481C1C}">
                <a14:useLocalDpi xmlns:a14="http://schemas.microsoft.com/office/drawing/2010/main" val="0"/>
              </a:ext>
            </a:extLst>
          </a:blip>
          <a:srcRect l="34" r="46871"/>
          <a:stretch/>
        </p:blipFill>
        <p:spPr>
          <a:xfrm>
            <a:off x="0" y="1080000"/>
            <a:ext cx="4858299" cy="4068000"/>
          </a:xfrm>
          <a:prstGeom prst="rect">
            <a:avLst/>
          </a:prstGeom>
          <a:solidFill>
            <a:schemeClr val="tx2"/>
          </a:solidFill>
        </p:spPr>
      </p:pic>
      <p:grpSp>
        <p:nvGrpSpPr>
          <p:cNvPr id="15" name="Gruppieren 129"/>
          <p:cNvGrpSpPr/>
          <p:nvPr/>
        </p:nvGrpSpPr>
        <p:grpSpPr>
          <a:xfrm>
            <a:off x="1209088" y="2037079"/>
            <a:ext cx="2261138" cy="2260600"/>
            <a:chOff x="1209088" y="2037079"/>
            <a:chExt cx="2261138" cy="2260600"/>
          </a:xfrm>
          <a:effectLst>
            <a:outerShdw blurRad="50800" dist="12700" dir="2700000" algn="tl" rotWithShape="0">
              <a:prstClr val="black">
                <a:alpha val="20000"/>
              </a:prstClr>
            </a:outerShdw>
          </a:effectLst>
        </p:grpSpPr>
        <p:sp>
          <p:nvSpPr>
            <p:cNvPr id="16" name="Textfeld 130"/>
            <p:cNvSpPr txBox="1"/>
            <p:nvPr/>
          </p:nvSpPr>
          <p:spPr>
            <a:xfrm>
              <a:off x="1736696" y="2557731"/>
              <a:ext cx="1205923" cy="1219299"/>
            </a:xfrm>
            <a:prstGeom prst="ellipse">
              <a:avLst/>
            </a:prstGeom>
            <a:solidFill>
              <a:schemeClr val="bg1"/>
            </a:solidFill>
            <a:ln w="19050">
              <a:noFill/>
            </a:ln>
            <a:effectLst/>
          </p:spPr>
          <p:txBody>
            <a:bodyPr wrap="none" lIns="0" tIns="0" rIns="0" bIns="0" rtlCol="0" anchor="ctr">
              <a:noAutofit/>
            </a:bodyPr>
            <a:lstStyle/>
            <a:p>
              <a:pPr algn="ctr">
                <a:lnSpc>
                  <a:spcPct val="110000"/>
                </a:lnSpc>
              </a:pPr>
              <a:r>
                <a:rPr lang="en-GB" sz="1200" b="1" dirty="0" err="1" smtClean="0">
                  <a:solidFill>
                    <a:schemeClr val="tx2"/>
                  </a:solidFill>
                </a:rPr>
                <a:t>Consetetur</a:t>
              </a:r>
              <a:r>
                <a:rPr lang="en-GB" sz="1200" b="1" dirty="0" smtClean="0">
                  <a:solidFill>
                    <a:schemeClr val="tx2"/>
                  </a:solidFill>
                </a:rPr>
                <a:t/>
              </a:r>
              <a:br>
                <a:rPr lang="en-GB" sz="1200" b="1" dirty="0" smtClean="0">
                  <a:solidFill>
                    <a:schemeClr val="tx2"/>
                  </a:solidFill>
                </a:rPr>
              </a:br>
              <a:r>
                <a:rPr lang="en-GB" sz="1200" b="1" dirty="0" err="1" smtClean="0">
                  <a:solidFill>
                    <a:schemeClr val="tx2"/>
                  </a:solidFill>
                </a:rPr>
                <a:t>sadipscing</a:t>
              </a:r>
              <a:r>
                <a:rPr lang="en-GB" sz="1200" b="1" dirty="0" smtClean="0">
                  <a:solidFill>
                    <a:schemeClr val="tx2"/>
                  </a:solidFill>
                </a:rPr>
                <a:t/>
              </a:r>
              <a:br>
                <a:rPr lang="en-GB" sz="1200" b="1" dirty="0" smtClean="0">
                  <a:solidFill>
                    <a:schemeClr val="tx2"/>
                  </a:solidFill>
                </a:rPr>
              </a:br>
              <a:r>
                <a:rPr lang="en-GB" sz="1200" b="1" dirty="0" err="1" smtClean="0">
                  <a:solidFill>
                    <a:schemeClr val="tx2"/>
                  </a:solidFill>
                </a:rPr>
                <a:t>elitr</a:t>
              </a:r>
              <a:r>
                <a:rPr lang="en-GB" sz="1200" b="1" dirty="0" smtClean="0">
                  <a:solidFill>
                    <a:schemeClr val="tx2"/>
                  </a:solidFill>
                </a:rPr>
                <a:t> </a:t>
              </a:r>
              <a:r>
                <a:rPr lang="en-GB" sz="1200" b="1" dirty="0" err="1" smtClean="0">
                  <a:solidFill>
                    <a:schemeClr val="tx2"/>
                  </a:solidFill>
                </a:rPr>
                <a:t>dolor</a:t>
              </a:r>
              <a:endParaRPr lang="en-GB" sz="1200" b="1" dirty="0" smtClean="0">
                <a:solidFill>
                  <a:schemeClr val="tx2"/>
                </a:solidFill>
              </a:endParaRPr>
            </a:p>
          </p:txBody>
        </p:sp>
        <p:sp>
          <p:nvSpPr>
            <p:cNvPr id="17" name="Freihandform 131"/>
            <p:cNvSpPr/>
            <p:nvPr/>
          </p:nvSpPr>
          <p:spPr>
            <a:xfrm>
              <a:off x="1492661" y="3167380"/>
              <a:ext cx="1693166" cy="846097"/>
            </a:xfrm>
            <a:custGeom>
              <a:avLst/>
              <a:gdLst>
                <a:gd name="connsiteX0" fmla="*/ 0 w 1991848"/>
                <a:gd name="connsiteY0" fmla="*/ 0 h 995352"/>
                <a:gd name="connsiteX1" fmla="*/ 288588 w 1991848"/>
                <a:gd name="connsiteY1" fmla="*/ 0 h 995352"/>
                <a:gd name="connsiteX2" fmla="*/ 302896 w 1991848"/>
                <a:gd name="connsiteY2" fmla="*/ 141930 h 995352"/>
                <a:gd name="connsiteX3" fmla="*/ 995924 w 1991848"/>
                <a:gd name="connsiteY3" fmla="*/ 706764 h 995352"/>
                <a:gd name="connsiteX4" fmla="*/ 1688952 w 1991848"/>
                <a:gd name="connsiteY4" fmla="*/ 141930 h 995352"/>
                <a:gd name="connsiteX5" fmla="*/ 1703260 w 1991848"/>
                <a:gd name="connsiteY5" fmla="*/ 0 h 995352"/>
                <a:gd name="connsiteX6" fmla="*/ 1991848 w 1991848"/>
                <a:gd name="connsiteY6" fmla="*/ 0 h 995352"/>
                <a:gd name="connsiteX7" fmla="*/ 1971677 w 1991848"/>
                <a:gd name="connsiteY7" fmla="*/ 200090 h 995352"/>
                <a:gd name="connsiteX8" fmla="*/ 995924 w 1991848"/>
                <a:gd name="connsiteY8" fmla="*/ 995352 h 995352"/>
                <a:gd name="connsiteX9" fmla="*/ 20171 w 1991848"/>
                <a:gd name="connsiteY9" fmla="*/ 200090 h 9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91848" h="995352">
                  <a:moveTo>
                    <a:pt x="0" y="0"/>
                  </a:moveTo>
                  <a:lnTo>
                    <a:pt x="288588" y="0"/>
                  </a:lnTo>
                  <a:lnTo>
                    <a:pt x="302896" y="141930"/>
                  </a:lnTo>
                  <a:cubicBezTo>
                    <a:pt x="368858" y="464280"/>
                    <a:pt x="654074" y="706764"/>
                    <a:pt x="995924" y="706764"/>
                  </a:cubicBezTo>
                  <a:cubicBezTo>
                    <a:pt x="1337775" y="706764"/>
                    <a:pt x="1622990" y="464280"/>
                    <a:pt x="1688952" y="141930"/>
                  </a:cubicBezTo>
                  <a:lnTo>
                    <a:pt x="1703260" y="0"/>
                  </a:lnTo>
                  <a:lnTo>
                    <a:pt x="1991848" y="0"/>
                  </a:lnTo>
                  <a:lnTo>
                    <a:pt x="1971677" y="200090"/>
                  </a:lnTo>
                  <a:cubicBezTo>
                    <a:pt x="1878805" y="653945"/>
                    <a:pt x="1477235" y="995352"/>
                    <a:pt x="995924" y="995352"/>
                  </a:cubicBezTo>
                  <a:cubicBezTo>
                    <a:pt x="514614" y="995352"/>
                    <a:pt x="113043" y="653945"/>
                    <a:pt x="20171" y="200090"/>
                  </a:cubicBezTo>
                  <a:close/>
                </a:path>
              </a:pathLst>
            </a:custGeom>
            <a:solidFill>
              <a:schemeClr val="accent1">
                <a:lumMod val="75000"/>
              </a:schemeClr>
            </a:solidFill>
            <a:ln w="190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200" dirty="0" smtClean="0">
                <a:solidFill>
                  <a:schemeClr val="bg1"/>
                </a:solidFill>
              </a:endParaRPr>
            </a:p>
          </p:txBody>
        </p:sp>
        <p:sp>
          <p:nvSpPr>
            <p:cNvPr id="18" name="Freihandform 132"/>
            <p:cNvSpPr/>
            <p:nvPr/>
          </p:nvSpPr>
          <p:spPr>
            <a:xfrm>
              <a:off x="1492607" y="2320202"/>
              <a:ext cx="1693275" cy="847178"/>
            </a:xfrm>
            <a:custGeom>
              <a:avLst/>
              <a:gdLst>
                <a:gd name="connsiteX0" fmla="*/ 995988 w 1991976"/>
                <a:gd name="connsiteY0" fmla="*/ 0 h 996624"/>
                <a:gd name="connsiteX1" fmla="*/ 1991976 w 1991976"/>
                <a:gd name="connsiteY1" fmla="*/ 995988 h 996624"/>
                <a:gd name="connsiteX2" fmla="*/ 1991912 w 1991976"/>
                <a:gd name="connsiteY2" fmla="*/ 996624 h 996624"/>
                <a:gd name="connsiteX3" fmla="*/ 1703324 w 1991976"/>
                <a:gd name="connsiteY3" fmla="*/ 996624 h 996624"/>
                <a:gd name="connsiteX4" fmla="*/ 1703388 w 1991976"/>
                <a:gd name="connsiteY4" fmla="*/ 995988 h 996624"/>
                <a:gd name="connsiteX5" fmla="*/ 995988 w 1991976"/>
                <a:gd name="connsiteY5" fmla="*/ 288588 h 996624"/>
                <a:gd name="connsiteX6" fmla="*/ 288588 w 1991976"/>
                <a:gd name="connsiteY6" fmla="*/ 995988 h 996624"/>
                <a:gd name="connsiteX7" fmla="*/ 288652 w 1991976"/>
                <a:gd name="connsiteY7" fmla="*/ 996624 h 996624"/>
                <a:gd name="connsiteX8" fmla="*/ 64 w 1991976"/>
                <a:gd name="connsiteY8" fmla="*/ 996624 h 996624"/>
                <a:gd name="connsiteX9" fmla="*/ 0 w 1991976"/>
                <a:gd name="connsiteY9" fmla="*/ 995988 h 996624"/>
                <a:gd name="connsiteX10" fmla="*/ 995988 w 1991976"/>
                <a:gd name="connsiteY10" fmla="*/ 0 h 996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991976" h="996624">
                  <a:moveTo>
                    <a:pt x="995988" y="0"/>
                  </a:moveTo>
                  <a:cubicBezTo>
                    <a:pt x="1546057" y="0"/>
                    <a:pt x="1991976" y="445919"/>
                    <a:pt x="1991976" y="995988"/>
                  </a:cubicBezTo>
                  <a:lnTo>
                    <a:pt x="1991912" y="996624"/>
                  </a:lnTo>
                  <a:lnTo>
                    <a:pt x="1703324" y="996624"/>
                  </a:lnTo>
                  <a:lnTo>
                    <a:pt x="1703388" y="995988"/>
                  </a:lnTo>
                  <a:cubicBezTo>
                    <a:pt x="1703388" y="605302"/>
                    <a:pt x="1386674" y="288588"/>
                    <a:pt x="995988" y="288588"/>
                  </a:cubicBezTo>
                  <a:cubicBezTo>
                    <a:pt x="605302" y="288588"/>
                    <a:pt x="288588" y="605302"/>
                    <a:pt x="288588" y="995988"/>
                  </a:cubicBezTo>
                  <a:lnTo>
                    <a:pt x="288652" y="996624"/>
                  </a:lnTo>
                  <a:lnTo>
                    <a:pt x="64" y="996624"/>
                  </a:lnTo>
                  <a:lnTo>
                    <a:pt x="0" y="995988"/>
                  </a:lnTo>
                  <a:cubicBezTo>
                    <a:pt x="0" y="445919"/>
                    <a:pt x="445919" y="0"/>
                    <a:pt x="995988" y="0"/>
                  </a:cubicBezTo>
                  <a:close/>
                </a:path>
              </a:pathLst>
            </a:custGeom>
            <a:solidFill>
              <a:schemeClr val="bg2">
                <a:lumMod val="75000"/>
              </a:schemeClr>
            </a:solidFill>
            <a:ln w="19050">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endParaRPr lang="en-GB" sz="1200" dirty="0" smtClean="0">
                <a:solidFill>
                  <a:schemeClr val="bg1"/>
                </a:solidFill>
              </a:endParaRPr>
            </a:p>
          </p:txBody>
        </p:sp>
        <p:sp>
          <p:nvSpPr>
            <p:cNvPr id="19" name="Freihandform 133"/>
            <p:cNvSpPr/>
            <p:nvPr/>
          </p:nvSpPr>
          <p:spPr>
            <a:xfrm>
              <a:off x="1209088" y="2037079"/>
              <a:ext cx="1130300" cy="1134745"/>
            </a:xfrm>
            <a:custGeom>
              <a:avLst/>
              <a:gdLst>
                <a:gd name="connsiteX0" fmla="*/ 1329690 w 1329690"/>
                <a:gd name="connsiteY0" fmla="*/ 0 h 1329690"/>
                <a:gd name="connsiteX1" fmla="*/ 1329690 w 1329690"/>
                <a:gd name="connsiteY1" fmla="*/ 331805 h 1329690"/>
                <a:gd name="connsiteX2" fmla="*/ 1329522 w 1329690"/>
                <a:gd name="connsiteY2" fmla="*/ 331796 h 1329690"/>
                <a:gd name="connsiteX3" fmla="*/ 333598 w 1329690"/>
                <a:gd name="connsiteY3" fmla="*/ 1327719 h 1329690"/>
                <a:gd name="connsiteX4" fmla="*/ 333698 w 1329690"/>
                <a:gd name="connsiteY4" fmla="*/ 1329690 h 1329690"/>
                <a:gd name="connsiteX5" fmla="*/ 0 w 1329690"/>
                <a:gd name="connsiteY5" fmla="*/ 1329690 h 1329690"/>
                <a:gd name="connsiteX6" fmla="*/ 1329690 w 1329690"/>
                <a:gd name="connsiteY6" fmla="*/ 0 h 132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690" h="1329690">
                  <a:moveTo>
                    <a:pt x="1329690" y="0"/>
                  </a:moveTo>
                  <a:lnTo>
                    <a:pt x="1329690" y="331805"/>
                  </a:lnTo>
                  <a:lnTo>
                    <a:pt x="1329522" y="331796"/>
                  </a:lnTo>
                  <a:cubicBezTo>
                    <a:pt x="779488" y="331796"/>
                    <a:pt x="333598" y="777686"/>
                    <a:pt x="333598" y="1327719"/>
                  </a:cubicBezTo>
                  <a:lnTo>
                    <a:pt x="333698" y="1329690"/>
                  </a:lnTo>
                  <a:lnTo>
                    <a:pt x="0" y="1329690"/>
                  </a:lnTo>
                  <a:cubicBezTo>
                    <a:pt x="0" y="595322"/>
                    <a:pt x="595322" y="0"/>
                    <a:pt x="1329690" y="0"/>
                  </a:cubicBezTo>
                  <a:close/>
                </a:path>
              </a:pathLst>
            </a:custGeom>
            <a:solidFill>
              <a:schemeClr val="bg2"/>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GB" sz="3000" dirty="0" smtClean="0">
                  <a:solidFill>
                    <a:schemeClr val="bg1"/>
                  </a:solidFill>
                </a:rPr>
                <a:t>1</a:t>
              </a:r>
            </a:p>
          </p:txBody>
        </p:sp>
        <p:sp>
          <p:nvSpPr>
            <p:cNvPr id="20" name="Freihandform 134"/>
            <p:cNvSpPr/>
            <p:nvPr/>
          </p:nvSpPr>
          <p:spPr>
            <a:xfrm>
              <a:off x="2339386" y="3178968"/>
              <a:ext cx="1130302" cy="1118711"/>
            </a:xfrm>
            <a:custGeom>
              <a:avLst/>
              <a:gdLst>
                <a:gd name="connsiteX0" fmla="*/ 995659 w 1329692"/>
                <a:gd name="connsiteY0" fmla="*/ 0 h 1329690"/>
                <a:gd name="connsiteX1" fmla="*/ 1329692 w 1329692"/>
                <a:gd name="connsiteY1" fmla="*/ 0 h 1329690"/>
                <a:gd name="connsiteX2" fmla="*/ 2 w 1329692"/>
                <a:gd name="connsiteY2" fmla="*/ 1329690 h 1329690"/>
                <a:gd name="connsiteX3" fmla="*/ 0 w 1329692"/>
                <a:gd name="connsiteY3" fmla="*/ 1329690 h 1329690"/>
                <a:gd name="connsiteX4" fmla="*/ 0 w 1329692"/>
                <a:gd name="connsiteY4" fmla="*/ 993944 h 1329690"/>
                <a:gd name="connsiteX5" fmla="*/ 101662 w 1329692"/>
                <a:gd name="connsiteY5" fmla="*/ 988810 h 1329690"/>
                <a:gd name="connsiteX6" fmla="*/ 990616 w 1329692"/>
                <a:gd name="connsiteY6" fmla="*/ 99856 h 132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9692" h="1329690">
                  <a:moveTo>
                    <a:pt x="995659" y="0"/>
                  </a:moveTo>
                  <a:lnTo>
                    <a:pt x="1329692" y="0"/>
                  </a:lnTo>
                  <a:cubicBezTo>
                    <a:pt x="1329692" y="734368"/>
                    <a:pt x="734370" y="1329690"/>
                    <a:pt x="2" y="1329690"/>
                  </a:cubicBezTo>
                  <a:lnTo>
                    <a:pt x="0" y="1329690"/>
                  </a:lnTo>
                  <a:lnTo>
                    <a:pt x="0" y="993944"/>
                  </a:lnTo>
                  <a:lnTo>
                    <a:pt x="101662" y="988810"/>
                  </a:lnTo>
                  <a:cubicBezTo>
                    <a:pt x="570383" y="941209"/>
                    <a:pt x="943015" y="568577"/>
                    <a:pt x="990616" y="99856"/>
                  </a:cubicBezTo>
                  <a:close/>
                </a:path>
              </a:pathLst>
            </a:custGeom>
            <a:solidFill>
              <a:schemeClr val="accent1"/>
            </a:solid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pPr algn="r"/>
              <a:r>
                <a:rPr lang="en-GB" sz="3000" dirty="0" smtClean="0">
                  <a:solidFill>
                    <a:schemeClr val="bg1"/>
                  </a:solidFill>
                </a:rPr>
                <a:t>3</a:t>
              </a:r>
            </a:p>
          </p:txBody>
        </p:sp>
        <p:sp>
          <p:nvSpPr>
            <p:cNvPr id="21" name="Freihandform 135"/>
            <p:cNvSpPr/>
            <p:nvPr/>
          </p:nvSpPr>
          <p:spPr>
            <a:xfrm>
              <a:off x="1209088" y="3178968"/>
              <a:ext cx="1130298" cy="1118711"/>
            </a:xfrm>
            <a:custGeom>
              <a:avLst/>
              <a:gdLst>
                <a:gd name="connsiteX0" fmla="*/ 0 w 1329688"/>
                <a:gd name="connsiteY0" fmla="*/ 0 h 1329690"/>
                <a:gd name="connsiteX1" fmla="*/ 333698 w 1329688"/>
                <a:gd name="connsiteY1" fmla="*/ 0 h 1329690"/>
                <a:gd name="connsiteX2" fmla="*/ 338740 w 1329688"/>
                <a:gd name="connsiteY2" fmla="*/ 99856 h 1329690"/>
                <a:gd name="connsiteX3" fmla="*/ 1329522 w 1329688"/>
                <a:gd name="connsiteY3" fmla="*/ 993952 h 1329690"/>
                <a:gd name="connsiteX4" fmla="*/ 1329688 w 1329688"/>
                <a:gd name="connsiteY4" fmla="*/ 993944 h 1329690"/>
                <a:gd name="connsiteX5" fmla="*/ 1329688 w 1329688"/>
                <a:gd name="connsiteY5" fmla="*/ 1329690 h 1329690"/>
                <a:gd name="connsiteX6" fmla="*/ 1193737 w 1329688"/>
                <a:gd name="connsiteY6" fmla="*/ 1322825 h 1329690"/>
                <a:gd name="connsiteX7" fmla="*/ 0 w 1329688"/>
                <a:gd name="connsiteY7" fmla="*/ 0 h 1329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29688" h="1329690">
                  <a:moveTo>
                    <a:pt x="0" y="0"/>
                  </a:moveTo>
                  <a:lnTo>
                    <a:pt x="333698" y="0"/>
                  </a:lnTo>
                  <a:lnTo>
                    <a:pt x="338740" y="99856"/>
                  </a:lnTo>
                  <a:cubicBezTo>
                    <a:pt x="389741" y="602057"/>
                    <a:pt x="813865" y="993952"/>
                    <a:pt x="1329522" y="993952"/>
                  </a:cubicBezTo>
                  <a:lnTo>
                    <a:pt x="1329688" y="993944"/>
                  </a:lnTo>
                  <a:lnTo>
                    <a:pt x="1329688" y="1329690"/>
                  </a:lnTo>
                  <a:lnTo>
                    <a:pt x="1193737" y="1322825"/>
                  </a:lnTo>
                  <a:cubicBezTo>
                    <a:pt x="523232" y="1254732"/>
                    <a:pt x="0" y="688470"/>
                    <a:pt x="0" y="0"/>
                  </a:cubicBezTo>
                  <a:close/>
                </a:path>
              </a:pathLst>
            </a:custGeom>
            <a:solidFill>
              <a:schemeClr val="accent1">
                <a:lumMod val="60000"/>
                <a:lumOff val="40000"/>
              </a:schemeClr>
            </a:solidFill>
            <a:ln w="6350">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b" anchorCtr="0"/>
            <a:lstStyle/>
            <a:p>
              <a:r>
                <a:rPr lang="en-GB" sz="3000" dirty="0" smtClean="0">
                  <a:solidFill>
                    <a:schemeClr val="bg1"/>
                  </a:solidFill>
                </a:rPr>
                <a:t>4</a:t>
              </a:r>
            </a:p>
          </p:txBody>
        </p:sp>
        <p:sp>
          <p:nvSpPr>
            <p:cNvPr id="22" name="Freihandform 136"/>
            <p:cNvSpPr>
              <a:spLocks/>
            </p:cNvSpPr>
            <p:nvPr/>
          </p:nvSpPr>
          <p:spPr bwMode="auto">
            <a:xfrm>
              <a:off x="2339386" y="2037079"/>
              <a:ext cx="1130840" cy="1134745"/>
            </a:xfrm>
            <a:custGeom>
              <a:avLst/>
              <a:gdLst>
                <a:gd name="connsiteX0" fmla="*/ 0 w 1330325"/>
                <a:gd name="connsiteY0" fmla="*/ 0 h 1330325"/>
                <a:gd name="connsiteX1" fmla="*/ 1330325 w 1330325"/>
                <a:gd name="connsiteY1" fmla="*/ 1330325 h 1330325"/>
                <a:gd name="connsiteX2" fmla="*/ 995627 w 1330325"/>
                <a:gd name="connsiteY2" fmla="*/ 1330325 h 1330325"/>
                <a:gd name="connsiteX3" fmla="*/ 995758 w 1330325"/>
                <a:gd name="connsiteY3" fmla="*/ 1327719 h 1330325"/>
                <a:gd name="connsiteX4" fmla="*/ 101662 w 1330325"/>
                <a:gd name="connsiteY4" fmla="*/ 336938 h 1330325"/>
                <a:gd name="connsiteX5" fmla="*/ 0 w 1330325"/>
                <a:gd name="connsiteY5" fmla="*/ 331804 h 1330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0325" h="1330325">
                  <a:moveTo>
                    <a:pt x="0" y="0"/>
                  </a:moveTo>
                  <a:cubicBezTo>
                    <a:pt x="734784" y="0"/>
                    <a:pt x="1330325" y="595637"/>
                    <a:pt x="1330325" y="1330325"/>
                  </a:cubicBezTo>
                  <a:lnTo>
                    <a:pt x="995627" y="1330325"/>
                  </a:lnTo>
                  <a:lnTo>
                    <a:pt x="995758" y="1327719"/>
                  </a:lnTo>
                  <a:cubicBezTo>
                    <a:pt x="995758" y="812063"/>
                    <a:pt x="603863" y="387939"/>
                    <a:pt x="101662" y="336938"/>
                  </a:cubicBezTo>
                  <a:lnTo>
                    <a:pt x="0" y="331804"/>
                  </a:lnTo>
                  <a:close/>
                </a:path>
              </a:pathLst>
            </a:custGeom>
            <a:solidFill>
              <a:schemeClr val="bg2">
                <a:lumMod val="60000"/>
                <a:lumOff val="40000"/>
              </a:schemeClr>
            </a:solidFill>
            <a:ln w="6350">
              <a:solidFill>
                <a:schemeClr val="bg2">
                  <a:lumMod val="60000"/>
                  <a:lumOff val="40000"/>
                </a:schemeClr>
              </a:solidFill>
              <a:prstDash val="solid"/>
              <a:round/>
              <a:headEnd/>
              <a:tailEnd/>
            </a:ln>
          </p:spPr>
          <p:txBody>
            <a:bodyPr vert="horz" wrap="square" lIns="0" tIns="0" rIns="0" bIns="0" numCol="1" anchor="t" anchorCtr="0" compatLnSpc="1">
              <a:prstTxWarp prst="textNoShape">
                <a:avLst/>
              </a:prstTxWarp>
              <a:noAutofit/>
            </a:bodyPr>
            <a:lstStyle/>
            <a:p>
              <a:pPr algn="r"/>
              <a:r>
                <a:rPr lang="en-GB" sz="3000" dirty="0" smtClean="0">
                  <a:solidFill>
                    <a:schemeClr val="bg1"/>
                  </a:solidFill>
                </a:rPr>
                <a:t>2</a:t>
              </a:r>
              <a:endParaRPr lang="en-GB" sz="3000" dirty="0">
                <a:solidFill>
                  <a:schemeClr val="bg1"/>
                </a:solidFill>
              </a:endParaRPr>
            </a:p>
          </p:txBody>
        </p:sp>
        <p:sp>
          <p:nvSpPr>
            <p:cNvPr id="23" name="Textfeld 137"/>
            <p:cNvSpPr txBox="1"/>
            <p:nvPr/>
          </p:nvSpPr>
          <p:spPr>
            <a:xfrm>
              <a:off x="1640086" y="2462409"/>
              <a:ext cx="1422174" cy="1422171"/>
            </a:xfrm>
            <a:prstGeom prst="rect">
              <a:avLst/>
            </a:prstGeom>
            <a:noFill/>
            <a:effectLst/>
          </p:spPr>
          <p:txBody>
            <a:bodyPr wrap="none" lIns="0" tIns="0" rIns="0" bIns="0" rtlCol="0">
              <a:prstTxWarp prst="textArchUp">
                <a:avLst/>
              </a:prstTxWarp>
              <a:spAutoFit/>
            </a:bodyPr>
            <a:lstStyle/>
            <a:p>
              <a:pPr algn="ctr"/>
              <a:r>
                <a:rPr lang="en-GB" sz="1100" dirty="0" smtClean="0">
                  <a:solidFill>
                    <a:schemeClr val="bg1"/>
                  </a:solidFill>
                </a:rPr>
                <a:t>Stet </a:t>
              </a:r>
              <a:r>
                <a:rPr lang="en-GB" sz="1100" dirty="0" err="1" smtClean="0">
                  <a:solidFill>
                    <a:schemeClr val="bg1"/>
                  </a:solidFill>
                </a:rPr>
                <a:t>clita</a:t>
              </a:r>
              <a:r>
                <a:rPr lang="en-GB" sz="1100" dirty="0" smtClean="0">
                  <a:solidFill>
                    <a:schemeClr val="bg1"/>
                  </a:solidFill>
                </a:rPr>
                <a:t> </a:t>
              </a:r>
              <a:r>
                <a:rPr lang="en-GB" sz="1100" dirty="0" err="1" smtClean="0">
                  <a:solidFill>
                    <a:schemeClr val="bg1"/>
                  </a:solidFill>
                </a:rPr>
                <a:t>kasd</a:t>
              </a:r>
              <a:r>
                <a:rPr lang="en-GB" sz="1100" dirty="0" smtClean="0">
                  <a:solidFill>
                    <a:schemeClr val="bg1"/>
                  </a:solidFill>
                </a:rPr>
                <a:t> </a:t>
              </a:r>
              <a:r>
                <a:rPr lang="en-GB" sz="1100" dirty="0" err="1" smtClean="0">
                  <a:solidFill>
                    <a:schemeClr val="bg1"/>
                  </a:solidFill>
                </a:rPr>
                <a:t>gubergren</a:t>
              </a:r>
              <a:endParaRPr lang="en-GB" sz="1100" dirty="0" smtClean="0">
                <a:solidFill>
                  <a:schemeClr val="bg1"/>
                </a:solidFill>
              </a:endParaRPr>
            </a:p>
          </p:txBody>
        </p:sp>
        <p:sp>
          <p:nvSpPr>
            <p:cNvPr id="24" name="Textfeld 138"/>
            <p:cNvSpPr txBox="1">
              <a:spLocks noChangeAspect="1"/>
            </p:cNvSpPr>
            <p:nvPr/>
          </p:nvSpPr>
          <p:spPr>
            <a:xfrm>
              <a:off x="1599485" y="2446753"/>
              <a:ext cx="1468490" cy="1468486"/>
            </a:xfrm>
            <a:prstGeom prst="rect">
              <a:avLst/>
            </a:prstGeom>
            <a:noFill/>
            <a:ln>
              <a:noFill/>
            </a:ln>
            <a:effectLst/>
          </p:spPr>
          <p:txBody>
            <a:bodyPr wrap="none" lIns="0" tIns="0" rIns="0" bIns="0" rtlCol="0" anchor="t" anchorCtr="0">
              <a:prstTxWarp prst="textArchDown">
                <a:avLst/>
              </a:prstTxWarp>
              <a:spAutoFit/>
            </a:bodyPr>
            <a:lstStyle/>
            <a:p>
              <a:pPr algn="ctr"/>
              <a:r>
                <a:rPr lang="en-GB" sz="1100" dirty="0" err="1" smtClean="0">
                  <a:solidFill>
                    <a:schemeClr val="bg1"/>
                  </a:solidFill>
                </a:rPr>
                <a:t>Eum</a:t>
              </a:r>
              <a:r>
                <a:rPr lang="en-GB" sz="1100" dirty="0" smtClean="0">
                  <a:solidFill>
                    <a:schemeClr val="bg1"/>
                  </a:solidFill>
                </a:rPr>
                <a:t> </a:t>
              </a:r>
              <a:r>
                <a:rPr lang="en-GB" sz="1100" dirty="0" err="1" smtClean="0">
                  <a:solidFill>
                    <a:schemeClr val="bg1"/>
                  </a:solidFill>
                </a:rPr>
                <a:t>iriure</a:t>
              </a:r>
              <a:r>
                <a:rPr lang="en-GB" sz="1100" dirty="0" smtClean="0">
                  <a:solidFill>
                    <a:schemeClr val="bg1"/>
                  </a:solidFill>
                </a:rPr>
                <a:t> </a:t>
              </a:r>
              <a:r>
                <a:rPr lang="en-GB" sz="1100" dirty="0" err="1" smtClean="0">
                  <a:solidFill>
                    <a:schemeClr val="bg1"/>
                  </a:solidFill>
                </a:rPr>
                <a:t>dolor</a:t>
              </a:r>
              <a:r>
                <a:rPr lang="en-GB" sz="1100" dirty="0" smtClean="0">
                  <a:solidFill>
                    <a:schemeClr val="bg1"/>
                  </a:solidFill>
                </a:rPr>
                <a:t> in </a:t>
              </a:r>
              <a:r>
                <a:rPr lang="en-GB" sz="1100" dirty="0" err="1" smtClean="0">
                  <a:solidFill>
                    <a:schemeClr val="bg1"/>
                  </a:solidFill>
                </a:rPr>
                <a:t>hendrerit</a:t>
              </a:r>
              <a:endParaRPr lang="en-GB" sz="1100" dirty="0" smtClean="0">
                <a:solidFill>
                  <a:schemeClr val="bg1"/>
                </a:solidFill>
              </a:endParaRPr>
            </a:p>
          </p:txBody>
        </p:sp>
      </p:grpSp>
      <p:grpSp>
        <p:nvGrpSpPr>
          <p:cNvPr id="32" name="Gruppieren 146"/>
          <p:cNvGrpSpPr/>
          <p:nvPr/>
        </p:nvGrpSpPr>
        <p:grpSpPr>
          <a:xfrm>
            <a:off x="306000" y="1206000"/>
            <a:ext cx="3977900" cy="340502"/>
            <a:chOff x="3364884" y="1206000"/>
            <a:chExt cx="5400944" cy="340502"/>
          </a:xfrm>
        </p:grpSpPr>
        <p:sp>
          <p:nvSpPr>
            <p:cNvPr id="33" name="Rechteck 147"/>
            <p:cNvSpPr/>
            <p:nvPr/>
          </p:nvSpPr>
          <p:spPr>
            <a:xfrm>
              <a:off x="3364884" y="1206000"/>
              <a:ext cx="5400944" cy="334339"/>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90000" rtlCol="0" anchor="b" anchorCtr="0"/>
            <a:lstStyle/>
            <a:p>
              <a:r>
                <a:rPr lang="en-GB" sz="1600" dirty="0" err="1" smtClean="0">
                  <a:solidFill>
                    <a:schemeClr val="bg1"/>
                  </a:solidFill>
                </a:rPr>
                <a:t>Sed</a:t>
              </a:r>
              <a:r>
                <a:rPr lang="en-GB" sz="1600" dirty="0" smtClean="0">
                  <a:solidFill>
                    <a:schemeClr val="bg1"/>
                  </a:solidFill>
                </a:rPr>
                <a:t> </a:t>
              </a:r>
              <a:r>
                <a:rPr lang="en-GB" sz="1600" dirty="0" err="1" smtClean="0">
                  <a:solidFill>
                    <a:schemeClr val="bg1"/>
                  </a:solidFill>
                </a:rPr>
                <a:t>diam</a:t>
              </a:r>
              <a:r>
                <a:rPr lang="en-GB" sz="1600" dirty="0" smtClean="0">
                  <a:solidFill>
                    <a:schemeClr val="bg1"/>
                  </a:solidFill>
                </a:rPr>
                <a:t> </a:t>
              </a:r>
              <a:r>
                <a:rPr lang="en-GB" sz="1600" dirty="0" err="1" smtClean="0">
                  <a:solidFill>
                    <a:schemeClr val="bg1"/>
                  </a:solidFill>
                </a:rPr>
                <a:t>nonumy</a:t>
              </a:r>
              <a:endParaRPr lang="en-GB" sz="1600" dirty="0">
                <a:solidFill>
                  <a:schemeClr val="bg1"/>
                </a:solidFill>
              </a:endParaRPr>
            </a:p>
          </p:txBody>
        </p:sp>
        <p:cxnSp>
          <p:nvCxnSpPr>
            <p:cNvPr id="34" name="Gerader Verbinder 148"/>
            <p:cNvCxnSpPr/>
            <p:nvPr/>
          </p:nvCxnSpPr>
          <p:spPr>
            <a:xfrm>
              <a:off x="3364884" y="1546502"/>
              <a:ext cx="540094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4882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750"/>
                                        <p:tgtEl>
                                          <p:spTgt spid="32"/>
                                        </p:tgtEl>
                                      </p:cBhvr>
                                    </p:animEffect>
                                  </p:childTnLst>
                                </p:cTn>
                              </p:par>
                            </p:childTnLst>
                          </p:cTn>
                        </p:par>
                        <p:par>
                          <p:cTn id="8" fill="hold">
                            <p:stCondLst>
                              <p:cond delay="750"/>
                            </p:stCondLst>
                            <p:childTnLst>
                              <p:par>
                                <p:cTn id="9" presetID="47"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750"/>
                                        <p:tgtEl>
                                          <p:spTgt spid="15"/>
                                        </p:tgtEl>
                                      </p:cBhvr>
                                    </p:animEffect>
                                    <p:anim calcmode="lin" valueType="num">
                                      <p:cBhvr>
                                        <p:cTn id="12" dur="750" fill="hold"/>
                                        <p:tgtEl>
                                          <p:spTgt spid="15"/>
                                        </p:tgtEl>
                                        <p:attrNameLst>
                                          <p:attrName>ppt_x</p:attrName>
                                        </p:attrNameLst>
                                      </p:cBhvr>
                                      <p:tavLst>
                                        <p:tav tm="0">
                                          <p:val>
                                            <p:strVal val="#ppt_x"/>
                                          </p:val>
                                        </p:tav>
                                        <p:tav tm="100000">
                                          <p:val>
                                            <p:strVal val="#ppt_x"/>
                                          </p:val>
                                        </p:tav>
                                      </p:tavLst>
                                    </p:anim>
                                    <p:anim calcmode="lin" valueType="num">
                                      <p:cBhvr>
                                        <p:cTn id="13"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750"/>
                                        <p:tgtEl>
                                          <p:spTgt spid="29"/>
                                        </p:tgtEl>
                                      </p:cBhvr>
                                    </p:animEffect>
                                  </p:childTnLst>
                                </p:cTn>
                              </p:par>
                            </p:childTnLst>
                          </p:cTn>
                        </p:par>
                        <p:par>
                          <p:cTn id="19" fill="hold">
                            <p:stCondLst>
                              <p:cond delay="750"/>
                            </p:stCondLst>
                            <p:childTnLst>
                              <p:par>
                                <p:cTn id="20" presetID="10" presetClass="entr" presetSubtype="0"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750"/>
                                        <p:tgtEl>
                                          <p:spTgt spid="25"/>
                                        </p:tgtEl>
                                      </p:cBhvr>
                                    </p:animEffect>
                                  </p:childTnLst>
                                </p:cTn>
                              </p:par>
                            </p:childTnLst>
                          </p:cTn>
                        </p:par>
                        <p:par>
                          <p:cTn id="23" fill="hold">
                            <p:stCondLst>
                              <p:cond delay="1500"/>
                            </p:stCondLst>
                            <p:childTnLst>
                              <p:par>
                                <p:cTn id="24" presetID="2" presetClass="entr" presetSubtype="8" decel="100000" fill="hold" grpId="0" nodeType="after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750" fill="hold"/>
                                        <p:tgtEl>
                                          <p:spTgt spid="11"/>
                                        </p:tgtEl>
                                        <p:attrNameLst>
                                          <p:attrName>ppt_x</p:attrName>
                                        </p:attrNameLst>
                                      </p:cBhvr>
                                      <p:tavLst>
                                        <p:tav tm="0">
                                          <p:val>
                                            <p:strVal val="0-#ppt_w/2"/>
                                          </p:val>
                                        </p:tav>
                                        <p:tav tm="100000">
                                          <p:val>
                                            <p:strVal val="#ppt_x"/>
                                          </p:val>
                                        </p:tav>
                                      </p:tavLst>
                                    </p:anim>
                                    <p:anim calcmode="lin" valueType="num">
                                      <p:cBhvr additive="base">
                                        <p:cTn id="27" dur="75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fade">
                                      <p:cBhvr>
                                        <p:cTn id="32" dur="750"/>
                                        <p:tgtEl>
                                          <p:spTgt spid="26"/>
                                        </p:tgtEl>
                                      </p:cBhvr>
                                    </p:animEffect>
                                  </p:childTnLst>
                                </p:cTn>
                              </p:par>
                            </p:childTnLst>
                          </p:cTn>
                        </p:par>
                        <p:par>
                          <p:cTn id="33" fill="hold">
                            <p:stCondLst>
                              <p:cond delay="750"/>
                            </p:stCondLst>
                            <p:childTnLst>
                              <p:par>
                                <p:cTn id="34" presetID="2" presetClass="entr" presetSubtype="8" decel="10000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anim calcmode="lin" valueType="num">
                                      <p:cBhvr additive="base">
                                        <p:cTn id="36" dur="750" fill="hold"/>
                                        <p:tgtEl>
                                          <p:spTgt spid="12"/>
                                        </p:tgtEl>
                                        <p:attrNameLst>
                                          <p:attrName>ppt_x</p:attrName>
                                        </p:attrNameLst>
                                      </p:cBhvr>
                                      <p:tavLst>
                                        <p:tav tm="0">
                                          <p:val>
                                            <p:strVal val="0-#ppt_w/2"/>
                                          </p:val>
                                        </p:tav>
                                        <p:tav tm="100000">
                                          <p:val>
                                            <p:strVal val="#ppt_x"/>
                                          </p:val>
                                        </p:tav>
                                      </p:tavLst>
                                    </p:anim>
                                    <p:anim calcmode="lin" valueType="num">
                                      <p:cBhvr additive="base">
                                        <p:cTn id="37" dur="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750"/>
                                        <p:tgtEl>
                                          <p:spTgt spid="27"/>
                                        </p:tgtEl>
                                      </p:cBhvr>
                                    </p:animEffect>
                                  </p:childTnLst>
                                </p:cTn>
                              </p:par>
                            </p:childTnLst>
                          </p:cTn>
                        </p:par>
                        <p:par>
                          <p:cTn id="43" fill="hold">
                            <p:stCondLst>
                              <p:cond delay="750"/>
                            </p:stCondLst>
                            <p:childTnLst>
                              <p:par>
                                <p:cTn id="44" presetID="2" presetClass="entr" presetSubtype="8" decel="100000" fill="hold" grpId="0" nodeType="afterEffect">
                                  <p:stCondLst>
                                    <p:cond delay="0"/>
                                  </p:stCondLst>
                                  <p:childTnLst>
                                    <p:set>
                                      <p:cBhvr>
                                        <p:cTn id="45" dur="1" fill="hold">
                                          <p:stCondLst>
                                            <p:cond delay="0"/>
                                          </p:stCondLst>
                                        </p:cTn>
                                        <p:tgtEl>
                                          <p:spTgt spid="13"/>
                                        </p:tgtEl>
                                        <p:attrNameLst>
                                          <p:attrName>style.visibility</p:attrName>
                                        </p:attrNameLst>
                                      </p:cBhvr>
                                      <p:to>
                                        <p:strVal val="visible"/>
                                      </p:to>
                                    </p:set>
                                    <p:anim calcmode="lin" valueType="num">
                                      <p:cBhvr additive="base">
                                        <p:cTn id="46" dur="750" fill="hold"/>
                                        <p:tgtEl>
                                          <p:spTgt spid="13"/>
                                        </p:tgtEl>
                                        <p:attrNameLst>
                                          <p:attrName>ppt_x</p:attrName>
                                        </p:attrNameLst>
                                      </p:cBhvr>
                                      <p:tavLst>
                                        <p:tav tm="0">
                                          <p:val>
                                            <p:strVal val="0-#ppt_w/2"/>
                                          </p:val>
                                        </p:tav>
                                        <p:tav tm="100000">
                                          <p:val>
                                            <p:strVal val="#ppt_x"/>
                                          </p:val>
                                        </p:tav>
                                      </p:tavLst>
                                    </p:anim>
                                    <p:anim calcmode="lin" valueType="num">
                                      <p:cBhvr additive="base">
                                        <p:cTn id="47" dur="75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fade">
                                      <p:cBhvr>
                                        <p:cTn id="52" dur="750"/>
                                        <p:tgtEl>
                                          <p:spTgt spid="28"/>
                                        </p:tgtEl>
                                      </p:cBhvr>
                                    </p:animEffect>
                                  </p:childTnLst>
                                </p:cTn>
                              </p:par>
                            </p:childTnLst>
                          </p:cTn>
                        </p:par>
                        <p:par>
                          <p:cTn id="53" fill="hold">
                            <p:stCondLst>
                              <p:cond delay="750"/>
                            </p:stCondLst>
                            <p:childTnLst>
                              <p:par>
                                <p:cTn id="54" presetID="2" presetClass="entr" presetSubtype="8" decel="100000" fill="hold" grpId="0" nodeType="afterEffect">
                                  <p:stCondLst>
                                    <p:cond delay="0"/>
                                  </p:stCondLst>
                                  <p:childTnLst>
                                    <p:set>
                                      <p:cBhvr>
                                        <p:cTn id="55" dur="1" fill="hold">
                                          <p:stCondLst>
                                            <p:cond delay="0"/>
                                          </p:stCondLst>
                                        </p:cTn>
                                        <p:tgtEl>
                                          <p:spTgt spid="14"/>
                                        </p:tgtEl>
                                        <p:attrNameLst>
                                          <p:attrName>style.visibility</p:attrName>
                                        </p:attrNameLst>
                                      </p:cBhvr>
                                      <p:to>
                                        <p:strVal val="visible"/>
                                      </p:to>
                                    </p:set>
                                    <p:anim calcmode="lin" valueType="num">
                                      <p:cBhvr additive="base">
                                        <p:cTn id="56" dur="750" fill="hold"/>
                                        <p:tgtEl>
                                          <p:spTgt spid="14"/>
                                        </p:tgtEl>
                                        <p:attrNameLst>
                                          <p:attrName>ppt_x</p:attrName>
                                        </p:attrNameLst>
                                      </p:cBhvr>
                                      <p:tavLst>
                                        <p:tav tm="0">
                                          <p:val>
                                            <p:strVal val="0-#ppt_w/2"/>
                                          </p:val>
                                        </p:tav>
                                        <p:tav tm="100000">
                                          <p:val>
                                            <p:strVal val="#ppt_x"/>
                                          </p:val>
                                        </p:tav>
                                      </p:tavLst>
                                    </p:anim>
                                    <p:anim calcmode="lin" valueType="num">
                                      <p:cBhvr additive="base">
                                        <p:cTn id="57" dur="75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25" grpId="0" animBg="1"/>
      <p:bldP spid="26" grpId="0" animBg="1"/>
      <p:bldP spid="27" grpId="0" animBg="1"/>
      <p:bldP spid="28"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Profiles</a:t>
            </a:r>
          </a:p>
        </p:txBody>
      </p:sp>
      <p:sp>
        <p:nvSpPr>
          <p:cNvPr id="3" name="Text Placeholder 2"/>
          <p:cNvSpPr>
            <a:spLocks noGrp="1"/>
          </p:cNvSpPr>
          <p:nvPr>
            <p:ph type="body" sz="quarter" idx="24"/>
          </p:nvPr>
        </p:nvSpPr>
        <p:spPr/>
        <p:txBody>
          <a:bodyPr/>
          <a:lstStyle/>
          <a:p>
            <a:r>
              <a:rPr lang="en-GB" dirty="0" smtClean="0"/>
              <a:t>14</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3947003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Date Placeholder 2"/>
          <p:cNvSpPr>
            <a:spLocks noGrp="1"/>
          </p:cNvSpPr>
          <p:nvPr>
            <p:ph type="dt" sz="half" idx="10"/>
          </p:nvPr>
        </p:nvSpPr>
        <p:spPr/>
        <p:txBody>
          <a:bodyPr/>
          <a:lstStyle/>
          <a:p>
            <a:fld id="{DFFD690D-0E43-4BA9-AC8B-14E78328B333}"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88</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pic>
        <p:nvPicPr>
          <p:cNvPr id="6" name="Grafik 3"/>
          <p:cNvPicPr>
            <a:picLocks noChangeAspect="1"/>
          </p:cNvPicPr>
          <p:nvPr/>
        </p:nvPicPr>
        <p:blipFill>
          <a:blip r:embed="rId2"/>
          <a:stretch>
            <a:fillRect/>
          </a:stretch>
        </p:blipFill>
        <p:spPr>
          <a:xfrm>
            <a:off x="1457147" y="1200695"/>
            <a:ext cx="432854" cy="542591"/>
          </a:xfrm>
          <a:prstGeom prst="rect">
            <a:avLst/>
          </a:prstGeom>
        </p:spPr>
      </p:pic>
      <p:pic>
        <p:nvPicPr>
          <p:cNvPr id="7" name="Grafik 4"/>
          <p:cNvPicPr>
            <a:picLocks noChangeAspect="1"/>
          </p:cNvPicPr>
          <p:nvPr/>
        </p:nvPicPr>
        <p:blipFill>
          <a:blip r:embed="rId3"/>
          <a:stretch>
            <a:fillRect/>
          </a:stretch>
        </p:blipFill>
        <p:spPr>
          <a:xfrm>
            <a:off x="1457147" y="1972895"/>
            <a:ext cx="432854" cy="536494"/>
          </a:xfrm>
          <a:prstGeom prst="rect">
            <a:avLst/>
          </a:prstGeom>
        </p:spPr>
      </p:pic>
      <p:pic>
        <p:nvPicPr>
          <p:cNvPr id="8" name="Grafik 5"/>
          <p:cNvPicPr>
            <a:picLocks noChangeAspect="1"/>
          </p:cNvPicPr>
          <p:nvPr/>
        </p:nvPicPr>
        <p:blipFill>
          <a:blip r:embed="rId4"/>
          <a:stretch>
            <a:fillRect/>
          </a:stretch>
        </p:blipFill>
        <p:spPr>
          <a:xfrm>
            <a:off x="1457147" y="2736742"/>
            <a:ext cx="432854" cy="542591"/>
          </a:xfrm>
          <a:prstGeom prst="rect">
            <a:avLst/>
          </a:prstGeom>
        </p:spPr>
      </p:pic>
      <p:pic>
        <p:nvPicPr>
          <p:cNvPr id="9" name="Grafik 8"/>
          <p:cNvPicPr>
            <a:picLocks noChangeAspect="1"/>
          </p:cNvPicPr>
          <p:nvPr/>
        </p:nvPicPr>
        <p:blipFill>
          <a:blip r:embed="rId5"/>
          <a:stretch>
            <a:fillRect/>
          </a:stretch>
        </p:blipFill>
        <p:spPr>
          <a:xfrm>
            <a:off x="1457147" y="3514704"/>
            <a:ext cx="432854" cy="542591"/>
          </a:xfrm>
          <a:prstGeom prst="rect">
            <a:avLst/>
          </a:prstGeom>
        </p:spPr>
      </p:pic>
      <p:pic>
        <p:nvPicPr>
          <p:cNvPr id="10" name="Grafik 11"/>
          <p:cNvPicPr>
            <a:picLocks noChangeAspect="1"/>
          </p:cNvPicPr>
          <p:nvPr/>
        </p:nvPicPr>
        <p:blipFill>
          <a:blip r:embed="rId6"/>
          <a:stretch>
            <a:fillRect/>
          </a:stretch>
        </p:blipFill>
        <p:spPr>
          <a:xfrm>
            <a:off x="1457147" y="4293001"/>
            <a:ext cx="432854" cy="536494"/>
          </a:xfrm>
          <a:prstGeom prst="rect">
            <a:avLst/>
          </a:prstGeom>
        </p:spPr>
      </p:pic>
      <p:cxnSp>
        <p:nvCxnSpPr>
          <p:cNvPr id="11" name="Gerader Verbinder 13"/>
          <p:cNvCxnSpPr/>
          <p:nvPr/>
        </p:nvCxnSpPr>
        <p:spPr>
          <a:xfrm>
            <a:off x="3111441" y="1967133"/>
            <a:ext cx="572587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2" name="Gerader Verbinder 16"/>
          <p:cNvCxnSpPr/>
          <p:nvPr/>
        </p:nvCxnSpPr>
        <p:spPr>
          <a:xfrm>
            <a:off x="3111441" y="2739333"/>
            <a:ext cx="572587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3" name="Gerader Verbinder 19"/>
          <p:cNvCxnSpPr/>
          <p:nvPr/>
        </p:nvCxnSpPr>
        <p:spPr>
          <a:xfrm>
            <a:off x="3111441" y="3511533"/>
            <a:ext cx="572587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22"/>
          <p:cNvCxnSpPr/>
          <p:nvPr/>
        </p:nvCxnSpPr>
        <p:spPr>
          <a:xfrm>
            <a:off x="3111441" y="4283733"/>
            <a:ext cx="572587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15" name="Rechteck 25"/>
          <p:cNvSpPr/>
          <p:nvPr/>
        </p:nvSpPr>
        <p:spPr>
          <a:xfrm>
            <a:off x="3111441" y="1200695"/>
            <a:ext cx="5725873"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000" dirty="0" smtClean="0">
                <a:solidFill>
                  <a:schemeClr val="tx2"/>
                </a:solidFill>
              </a:rPr>
              <a:t>"Statement about"</a:t>
            </a:r>
          </a:p>
        </p:txBody>
      </p:sp>
      <p:sp>
        <p:nvSpPr>
          <p:cNvPr id="16" name="Rechteck 26"/>
          <p:cNvSpPr/>
          <p:nvPr/>
        </p:nvSpPr>
        <p:spPr>
          <a:xfrm>
            <a:off x="3111441" y="1972895"/>
            <a:ext cx="5725873"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000" dirty="0" smtClean="0">
                <a:solidFill>
                  <a:schemeClr val="tx2"/>
                </a:solidFill>
              </a:rPr>
              <a:t>"Statement about"</a:t>
            </a:r>
            <a:endParaRPr lang="en-GB" sz="1000" dirty="0">
              <a:solidFill>
                <a:schemeClr val="tx2"/>
              </a:solidFill>
            </a:endParaRPr>
          </a:p>
        </p:txBody>
      </p:sp>
      <p:sp>
        <p:nvSpPr>
          <p:cNvPr id="17" name="Rechteck 27"/>
          <p:cNvSpPr/>
          <p:nvPr/>
        </p:nvSpPr>
        <p:spPr>
          <a:xfrm>
            <a:off x="3111441" y="2745095"/>
            <a:ext cx="5725873"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000" dirty="0" smtClean="0">
                <a:solidFill>
                  <a:schemeClr val="tx2"/>
                </a:solidFill>
              </a:rPr>
              <a:t>"Statement about"</a:t>
            </a:r>
            <a:endParaRPr lang="en-GB" sz="1000" dirty="0">
              <a:solidFill>
                <a:schemeClr val="tx2"/>
              </a:solidFill>
            </a:endParaRPr>
          </a:p>
        </p:txBody>
      </p:sp>
      <p:sp>
        <p:nvSpPr>
          <p:cNvPr id="18" name="Rechteck 28"/>
          <p:cNvSpPr/>
          <p:nvPr/>
        </p:nvSpPr>
        <p:spPr>
          <a:xfrm>
            <a:off x="3111441" y="3517295"/>
            <a:ext cx="5725873"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000" dirty="0" smtClean="0">
                <a:solidFill>
                  <a:schemeClr val="tx2"/>
                </a:solidFill>
              </a:rPr>
              <a:t>"Statement about"</a:t>
            </a:r>
            <a:endParaRPr lang="en-GB" sz="1000" dirty="0">
              <a:solidFill>
                <a:schemeClr val="tx2"/>
              </a:solidFill>
            </a:endParaRPr>
          </a:p>
        </p:txBody>
      </p:sp>
      <p:sp>
        <p:nvSpPr>
          <p:cNvPr id="19" name="Rechteck 29"/>
          <p:cNvSpPr/>
          <p:nvPr/>
        </p:nvSpPr>
        <p:spPr>
          <a:xfrm>
            <a:off x="3111441" y="4289495"/>
            <a:ext cx="5725873"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000" dirty="0" smtClean="0">
                <a:solidFill>
                  <a:schemeClr val="tx2"/>
                </a:solidFill>
              </a:rPr>
              <a:t>"Statement about"</a:t>
            </a:r>
            <a:endParaRPr lang="en-GB" sz="1000" dirty="0">
              <a:solidFill>
                <a:schemeClr val="tx2"/>
              </a:solidFill>
            </a:endParaRPr>
          </a:p>
        </p:txBody>
      </p:sp>
      <p:sp>
        <p:nvSpPr>
          <p:cNvPr id="20" name="Rechteck 35"/>
          <p:cNvSpPr/>
          <p:nvPr/>
        </p:nvSpPr>
        <p:spPr>
          <a:xfrm>
            <a:off x="306000" y="1200695"/>
            <a:ext cx="1080000" cy="540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400" dirty="0" smtClean="0">
                <a:solidFill>
                  <a:schemeClr val="bg1">
                    <a:lumMod val="75000"/>
                  </a:schemeClr>
                </a:solidFill>
              </a:rPr>
              <a:t>Logo</a:t>
            </a:r>
            <a:endParaRPr lang="en-GB" sz="1400" dirty="0">
              <a:solidFill>
                <a:schemeClr val="bg1">
                  <a:lumMod val="75000"/>
                </a:schemeClr>
              </a:solidFill>
            </a:endParaRPr>
          </a:p>
        </p:txBody>
      </p:sp>
      <p:sp>
        <p:nvSpPr>
          <p:cNvPr id="21" name="Rechteck 36"/>
          <p:cNvSpPr/>
          <p:nvPr/>
        </p:nvSpPr>
        <p:spPr>
          <a:xfrm>
            <a:off x="306000" y="1972895"/>
            <a:ext cx="1080000" cy="540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400" dirty="0" smtClean="0">
                <a:solidFill>
                  <a:schemeClr val="bg1">
                    <a:lumMod val="75000"/>
                  </a:schemeClr>
                </a:solidFill>
              </a:rPr>
              <a:t>Logo</a:t>
            </a:r>
            <a:endParaRPr lang="en-GB" sz="1400" dirty="0">
              <a:solidFill>
                <a:schemeClr val="bg1">
                  <a:lumMod val="75000"/>
                </a:schemeClr>
              </a:solidFill>
            </a:endParaRPr>
          </a:p>
        </p:txBody>
      </p:sp>
      <p:sp>
        <p:nvSpPr>
          <p:cNvPr id="22" name="Rechteck 37"/>
          <p:cNvSpPr/>
          <p:nvPr/>
        </p:nvSpPr>
        <p:spPr>
          <a:xfrm>
            <a:off x="306000" y="2739333"/>
            <a:ext cx="1080000" cy="540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400" dirty="0" smtClean="0">
                <a:solidFill>
                  <a:schemeClr val="bg1">
                    <a:lumMod val="75000"/>
                  </a:schemeClr>
                </a:solidFill>
              </a:rPr>
              <a:t>Logo</a:t>
            </a:r>
            <a:endParaRPr lang="en-GB" sz="1400" dirty="0">
              <a:solidFill>
                <a:schemeClr val="bg1">
                  <a:lumMod val="75000"/>
                </a:schemeClr>
              </a:solidFill>
            </a:endParaRPr>
          </a:p>
        </p:txBody>
      </p:sp>
      <p:sp>
        <p:nvSpPr>
          <p:cNvPr id="23" name="Rechteck 38"/>
          <p:cNvSpPr/>
          <p:nvPr/>
        </p:nvSpPr>
        <p:spPr>
          <a:xfrm>
            <a:off x="306000" y="3517295"/>
            <a:ext cx="1080000" cy="540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400" dirty="0" smtClean="0">
                <a:solidFill>
                  <a:schemeClr val="bg1">
                    <a:lumMod val="75000"/>
                  </a:schemeClr>
                </a:solidFill>
              </a:rPr>
              <a:t>Logo</a:t>
            </a:r>
            <a:endParaRPr lang="en-GB" sz="1400" dirty="0">
              <a:solidFill>
                <a:schemeClr val="bg1">
                  <a:lumMod val="75000"/>
                </a:schemeClr>
              </a:solidFill>
            </a:endParaRPr>
          </a:p>
        </p:txBody>
      </p:sp>
      <p:sp>
        <p:nvSpPr>
          <p:cNvPr id="24" name="Rechteck 39"/>
          <p:cNvSpPr/>
          <p:nvPr/>
        </p:nvSpPr>
        <p:spPr>
          <a:xfrm>
            <a:off x="306000" y="4289495"/>
            <a:ext cx="1080000" cy="540000"/>
          </a:xfrm>
          <a:prstGeom prst="rect">
            <a:avLst/>
          </a:prstGeom>
          <a:solidFill>
            <a:schemeClr val="bg1">
              <a:lumMod val="8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GB" sz="1400" dirty="0" smtClean="0">
                <a:solidFill>
                  <a:schemeClr val="bg1">
                    <a:lumMod val="75000"/>
                  </a:schemeClr>
                </a:solidFill>
              </a:rPr>
              <a:t>Logo</a:t>
            </a:r>
            <a:endParaRPr lang="en-GB" sz="1400" dirty="0">
              <a:solidFill>
                <a:schemeClr val="bg1">
                  <a:lumMod val="75000"/>
                </a:schemeClr>
              </a:solidFill>
            </a:endParaRPr>
          </a:p>
        </p:txBody>
      </p:sp>
      <p:sp>
        <p:nvSpPr>
          <p:cNvPr id="25" name="Rechteck 44"/>
          <p:cNvSpPr/>
          <p:nvPr/>
        </p:nvSpPr>
        <p:spPr>
          <a:xfrm>
            <a:off x="1960294" y="1200695"/>
            <a:ext cx="108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200" dirty="0" smtClean="0">
                <a:solidFill>
                  <a:schemeClr val="accent1"/>
                </a:solidFill>
              </a:rPr>
              <a:t>Forename</a:t>
            </a:r>
          </a:p>
          <a:p>
            <a:r>
              <a:rPr lang="en-GB" sz="1200" dirty="0" smtClean="0">
                <a:solidFill>
                  <a:schemeClr val="accent1"/>
                </a:solidFill>
              </a:rPr>
              <a:t>Surname</a:t>
            </a:r>
          </a:p>
        </p:txBody>
      </p:sp>
      <p:sp>
        <p:nvSpPr>
          <p:cNvPr id="26" name="Rechteck 45"/>
          <p:cNvSpPr/>
          <p:nvPr/>
        </p:nvSpPr>
        <p:spPr>
          <a:xfrm>
            <a:off x="1960294" y="1972895"/>
            <a:ext cx="108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200" dirty="0" smtClean="0">
                <a:solidFill>
                  <a:schemeClr val="accent1"/>
                </a:solidFill>
              </a:rPr>
              <a:t>Forename</a:t>
            </a:r>
          </a:p>
          <a:p>
            <a:r>
              <a:rPr lang="en-GB" sz="1200" dirty="0" smtClean="0">
                <a:solidFill>
                  <a:schemeClr val="accent1"/>
                </a:solidFill>
              </a:rPr>
              <a:t>Surname</a:t>
            </a:r>
            <a:endParaRPr lang="en-GB" sz="1200" dirty="0">
              <a:solidFill>
                <a:schemeClr val="accent1"/>
              </a:solidFill>
            </a:endParaRPr>
          </a:p>
        </p:txBody>
      </p:sp>
      <p:sp>
        <p:nvSpPr>
          <p:cNvPr id="27" name="Rechteck 46"/>
          <p:cNvSpPr/>
          <p:nvPr/>
        </p:nvSpPr>
        <p:spPr>
          <a:xfrm>
            <a:off x="1960294" y="2745095"/>
            <a:ext cx="108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200" dirty="0" smtClean="0">
                <a:solidFill>
                  <a:schemeClr val="accent1"/>
                </a:solidFill>
              </a:rPr>
              <a:t>Forename</a:t>
            </a:r>
          </a:p>
          <a:p>
            <a:r>
              <a:rPr lang="en-GB" sz="1200" dirty="0" smtClean="0">
                <a:solidFill>
                  <a:schemeClr val="accent1"/>
                </a:solidFill>
              </a:rPr>
              <a:t>Surname</a:t>
            </a:r>
            <a:endParaRPr lang="en-GB" sz="1200" dirty="0">
              <a:solidFill>
                <a:schemeClr val="accent1"/>
              </a:solidFill>
            </a:endParaRPr>
          </a:p>
        </p:txBody>
      </p:sp>
      <p:sp>
        <p:nvSpPr>
          <p:cNvPr id="28" name="Rechteck 47"/>
          <p:cNvSpPr/>
          <p:nvPr/>
        </p:nvSpPr>
        <p:spPr>
          <a:xfrm>
            <a:off x="1960294" y="3517295"/>
            <a:ext cx="108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200" dirty="0" smtClean="0">
                <a:solidFill>
                  <a:schemeClr val="accent1"/>
                </a:solidFill>
              </a:rPr>
              <a:t>Forename</a:t>
            </a:r>
          </a:p>
          <a:p>
            <a:r>
              <a:rPr lang="en-GB" sz="1200" dirty="0" smtClean="0">
                <a:solidFill>
                  <a:schemeClr val="accent1"/>
                </a:solidFill>
              </a:rPr>
              <a:t>Surname</a:t>
            </a:r>
            <a:endParaRPr lang="en-GB" sz="1200" dirty="0">
              <a:solidFill>
                <a:schemeClr val="accent1"/>
              </a:solidFill>
            </a:endParaRPr>
          </a:p>
        </p:txBody>
      </p:sp>
      <p:sp>
        <p:nvSpPr>
          <p:cNvPr id="29" name="Rechteck 48"/>
          <p:cNvSpPr/>
          <p:nvPr/>
        </p:nvSpPr>
        <p:spPr>
          <a:xfrm>
            <a:off x="1960294" y="4289495"/>
            <a:ext cx="108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1200" dirty="0" smtClean="0">
                <a:solidFill>
                  <a:schemeClr val="accent1"/>
                </a:solidFill>
              </a:rPr>
              <a:t>Forename</a:t>
            </a:r>
          </a:p>
          <a:p>
            <a:r>
              <a:rPr lang="en-GB" sz="1200" dirty="0" smtClean="0">
                <a:solidFill>
                  <a:schemeClr val="accent1"/>
                </a:solidFill>
              </a:rPr>
              <a:t>Surname</a:t>
            </a:r>
            <a:endParaRPr lang="en-GB" sz="1200" dirty="0">
              <a:solidFill>
                <a:schemeClr val="accent1"/>
              </a:solidFill>
            </a:endParaRPr>
          </a:p>
        </p:txBody>
      </p:sp>
      <p:cxnSp>
        <p:nvCxnSpPr>
          <p:cNvPr id="30" name="Gerader Verbinder 50"/>
          <p:cNvCxnSpPr/>
          <p:nvPr/>
        </p:nvCxnSpPr>
        <p:spPr>
          <a:xfrm>
            <a:off x="1960294" y="1967133"/>
            <a:ext cx="1080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1" name="Gerader Verbinder 51"/>
          <p:cNvCxnSpPr/>
          <p:nvPr/>
        </p:nvCxnSpPr>
        <p:spPr>
          <a:xfrm>
            <a:off x="1960294" y="2739333"/>
            <a:ext cx="1080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2" name="Gerader Verbinder 52"/>
          <p:cNvCxnSpPr/>
          <p:nvPr/>
        </p:nvCxnSpPr>
        <p:spPr>
          <a:xfrm>
            <a:off x="1960294" y="3511533"/>
            <a:ext cx="1080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3" name="Gerader Verbinder 53"/>
          <p:cNvCxnSpPr/>
          <p:nvPr/>
        </p:nvCxnSpPr>
        <p:spPr>
          <a:xfrm>
            <a:off x="1960294" y="4283733"/>
            <a:ext cx="1080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4" name="Gerader Verbinder 54"/>
          <p:cNvCxnSpPr/>
          <p:nvPr/>
        </p:nvCxnSpPr>
        <p:spPr>
          <a:xfrm>
            <a:off x="3111441" y="1200695"/>
            <a:ext cx="5725873"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Gerader Verbinder 55"/>
          <p:cNvCxnSpPr/>
          <p:nvPr/>
        </p:nvCxnSpPr>
        <p:spPr>
          <a:xfrm>
            <a:off x="1960294" y="1200695"/>
            <a:ext cx="1080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6" name="Rechteck 40"/>
          <p:cNvSpPr/>
          <p:nvPr/>
        </p:nvSpPr>
        <p:spPr>
          <a:xfrm>
            <a:off x="304800" y="4837113"/>
            <a:ext cx="3600000" cy="205026"/>
          </a:xfrm>
          <a:prstGeom prst="rect">
            <a:avLst/>
          </a:prstGeom>
          <a:noFill/>
        </p:spPr>
        <p:txBody>
          <a:bodyPr vert="horz" lIns="0" tIns="0" rIns="0" bIns="0" rtlCol="0" anchor="b"/>
          <a:lstStyle/>
          <a:p>
            <a:r>
              <a:rPr lang="en-GB" sz="600" dirty="0" smtClean="0">
                <a:solidFill>
                  <a:schemeClr val="accent4">
                    <a:lumMod val="75000"/>
                  </a:schemeClr>
                </a:solidFill>
              </a:rPr>
              <a:t> Image: used under license from shutterstock.com </a:t>
            </a:r>
            <a:endParaRPr lang="en-GB" sz="600" dirty="0">
              <a:solidFill>
                <a:schemeClr val="accent4">
                  <a:lumMod val="75000"/>
                </a:schemeClr>
              </a:solidFill>
            </a:endParaRPr>
          </a:p>
        </p:txBody>
      </p:sp>
    </p:spTree>
    <p:extLst>
      <p:ext uri="{BB962C8B-B14F-4D97-AF65-F5344CB8AC3E}">
        <p14:creationId xmlns:p14="http://schemas.microsoft.com/office/powerpoint/2010/main" val="30421221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Date Placeholder 2"/>
          <p:cNvSpPr>
            <a:spLocks noGrp="1"/>
          </p:cNvSpPr>
          <p:nvPr>
            <p:ph type="dt" sz="half" idx="10"/>
          </p:nvPr>
        </p:nvSpPr>
        <p:spPr/>
        <p:txBody>
          <a:bodyPr/>
          <a:lstStyle/>
          <a:p>
            <a:fld id="{EB32D66A-6D8E-4874-B91F-986DBD3EB006}"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89</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pic>
        <p:nvPicPr>
          <p:cNvPr id="6" name="Grafik 2"/>
          <p:cNvPicPr>
            <a:picLocks noChangeAspect="1"/>
          </p:cNvPicPr>
          <p:nvPr/>
        </p:nvPicPr>
        <p:blipFill>
          <a:blip r:embed="rId2"/>
          <a:stretch>
            <a:fillRect/>
          </a:stretch>
        </p:blipFill>
        <p:spPr>
          <a:xfrm>
            <a:off x="306000" y="1206000"/>
            <a:ext cx="829128" cy="1079086"/>
          </a:xfrm>
          <a:prstGeom prst="rect">
            <a:avLst/>
          </a:prstGeom>
        </p:spPr>
      </p:pic>
      <p:pic>
        <p:nvPicPr>
          <p:cNvPr id="7" name="Grafik 3"/>
          <p:cNvPicPr>
            <a:picLocks noChangeAspect="1"/>
          </p:cNvPicPr>
          <p:nvPr/>
        </p:nvPicPr>
        <p:blipFill>
          <a:blip r:embed="rId3"/>
          <a:stretch>
            <a:fillRect/>
          </a:stretch>
        </p:blipFill>
        <p:spPr>
          <a:xfrm>
            <a:off x="3222000" y="1206000"/>
            <a:ext cx="823031" cy="1079086"/>
          </a:xfrm>
          <a:prstGeom prst="rect">
            <a:avLst/>
          </a:prstGeom>
        </p:spPr>
      </p:pic>
      <p:pic>
        <p:nvPicPr>
          <p:cNvPr id="8" name="Grafik 4"/>
          <p:cNvPicPr>
            <a:picLocks noChangeAspect="1"/>
          </p:cNvPicPr>
          <p:nvPr/>
        </p:nvPicPr>
        <p:blipFill>
          <a:blip r:embed="rId4"/>
          <a:stretch>
            <a:fillRect/>
          </a:stretch>
        </p:blipFill>
        <p:spPr>
          <a:xfrm>
            <a:off x="6136872" y="1206000"/>
            <a:ext cx="829128" cy="1079086"/>
          </a:xfrm>
          <a:prstGeom prst="rect">
            <a:avLst/>
          </a:prstGeom>
        </p:spPr>
      </p:pic>
      <p:pic>
        <p:nvPicPr>
          <p:cNvPr id="9" name="Grafik 6"/>
          <p:cNvPicPr>
            <a:picLocks noChangeAspect="1"/>
          </p:cNvPicPr>
          <p:nvPr/>
        </p:nvPicPr>
        <p:blipFill>
          <a:blip r:embed="rId5"/>
          <a:stretch>
            <a:fillRect/>
          </a:stretch>
        </p:blipFill>
        <p:spPr>
          <a:xfrm>
            <a:off x="306000" y="3209618"/>
            <a:ext cx="829128" cy="1085182"/>
          </a:xfrm>
          <a:prstGeom prst="rect">
            <a:avLst/>
          </a:prstGeom>
        </p:spPr>
      </p:pic>
      <p:pic>
        <p:nvPicPr>
          <p:cNvPr id="10" name="Grafik 8"/>
          <p:cNvPicPr>
            <a:picLocks noChangeAspect="1"/>
          </p:cNvPicPr>
          <p:nvPr/>
        </p:nvPicPr>
        <p:blipFill>
          <a:blip r:embed="rId6"/>
          <a:stretch>
            <a:fillRect/>
          </a:stretch>
        </p:blipFill>
        <p:spPr>
          <a:xfrm>
            <a:off x="3222000" y="3209618"/>
            <a:ext cx="823031" cy="1085182"/>
          </a:xfrm>
          <a:prstGeom prst="rect">
            <a:avLst/>
          </a:prstGeom>
        </p:spPr>
      </p:pic>
      <p:pic>
        <p:nvPicPr>
          <p:cNvPr id="11" name="Grafik 9"/>
          <p:cNvPicPr>
            <a:picLocks noChangeAspect="1"/>
          </p:cNvPicPr>
          <p:nvPr/>
        </p:nvPicPr>
        <p:blipFill>
          <a:blip r:embed="rId7"/>
          <a:stretch>
            <a:fillRect/>
          </a:stretch>
        </p:blipFill>
        <p:spPr>
          <a:xfrm>
            <a:off x="6136872" y="3209618"/>
            <a:ext cx="829128" cy="1085182"/>
          </a:xfrm>
          <a:prstGeom prst="rect">
            <a:avLst/>
          </a:prstGeom>
        </p:spPr>
      </p:pic>
      <p:sp>
        <p:nvSpPr>
          <p:cNvPr id="12" name="Rechteck 22"/>
          <p:cNvSpPr/>
          <p:nvPr/>
        </p:nvSpPr>
        <p:spPr>
          <a:xfrm>
            <a:off x="306000" y="2286000"/>
            <a:ext cx="270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800" dirty="0" smtClean="0">
                <a:solidFill>
                  <a:schemeClr val="tx2"/>
                </a:solidFill>
              </a:rPr>
              <a:t>Text</a:t>
            </a:r>
          </a:p>
        </p:txBody>
      </p:sp>
      <p:sp>
        <p:nvSpPr>
          <p:cNvPr id="13" name="Rechteck 25"/>
          <p:cNvSpPr/>
          <p:nvPr/>
        </p:nvSpPr>
        <p:spPr>
          <a:xfrm>
            <a:off x="1134000" y="1206000"/>
            <a:ext cx="1872000" cy="10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nchorCtr="0"/>
          <a:lstStyle/>
          <a:p>
            <a:pPr>
              <a:lnSpc>
                <a:spcPct val="110000"/>
              </a:lnSpc>
              <a:spcAft>
                <a:spcPts val="600"/>
              </a:spcAft>
            </a:pPr>
            <a:r>
              <a:rPr lang="en-GB" sz="1400" dirty="0" smtClean="0">
                <a:solidFill>
                  <a:schemeClr val="accent1"/>
                </a:solidFill>
              </a:rPr>
              <a:t>Erika </a:t>
            </a:r>
            <a:r>
              <a:rPr lang="en-GB" sz="1400" dirty="0" err="1" smtClean="0">
                <a:solidFill>
                  <a:schemeClr val="accent1"/>
                </a:solidFill>
              </a:rPr>
              <a:t>Mustermann</a:t>
            </a:r>
            <a:endParaRPr lang="en-GB" sz="1400" dirty="0" smtClean="0">
              <a:solidFill>
                <a:schemeClr val="accent1"/>
              </a:solidFill>
            </a:endParaRPr>
          </a:p>
          <a:p>
            <a:pPr>
              <a:lnSpc>
                <a:spcPct val="110000"/>
              </a:lnSpc>
            </a:pPr>
            <a:r>
              <a:rPr lang="en-GB" sz="1000" dirty="0" smtClean="0">
                <a:solidFill>
                  <a:schemeClr val="tx2"/>
                </a:solidFill>
              </a:rPr>
              <a:t>089 123 456 567</a:t>
            </a:r>
          </a:p>
          <a:p>
            <a:pPr>
              <a:lnSpc>
                <a:spcPct val="110000"/>
              </a:lnSpc>
            </a:pPr>
            <a:r>
              <a:rPr lang="en-GB" sz="1000" dirty="0" smtClean="0">
                <a:solidFill>
                  <a:schemeClr val="tx2"/>
                </a:solidFill>
              </a:rPr>
              <a:t>mmustermann@munichre.com</a:t>
            </a:r>
          </a:p>
        </p:txBody>
      </p:sp>
      <p:sp>
        <p:nvSpPr>
          <p:cNvPr id="14" name="Rechteck 44"/>
          <p:cNvSpPr/>
          <p:nvPr/>
        </p:nvSpPr>
        <p:spPr>
          <a:xfrm>
            <a:off x="3222000" y="2286000"/>
            <a:ext cx="270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800" dirty="0" smtClean="0">
                <a:solidFill>
                  <a:schemeClr val="tx2"/>
                </a:solidFill>
              </a:rPr>
              <a:t>Text</a:t>
            </a:r>
          </a:p>
        </p:txBody>
      </p:sp>
      <p:sp>
        <p:nvSpPr>
          <p:cNvPr id="15" name="Rechteck 45"/>
          <p:cNvSpPr/>
          <p:nvPr/>
        </p:nvSpPr>
        <p:spPr>
          <a:xfrm>
            <a:off x="4050000" y="1206000"/>
            <a:ext cx="1872000" cy="10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nchorCtr="0"/>
          <a:lstStyle/>
          <a:p>
            <a:pPr>
              <a:lnSpc>
                <a:spcPct val="110000"/>
              </a:lnSpc>
              <a:spcAft>
                <a:spcPts val="600"/>
              </a:spcAft>
            </a:pPr>
            <a:r>
              <a:rPr lang="en-GB" sz="1400" dirty="0" smtClean="0">
                <a:solidFill>
                  <a:schemeClr val="accent1"/>
                </a:solidFill>
              </a:rPr>
              <a:t>Erika </a:t>
            </a:r>
            <a:r>
              <a:rPr lang="en-GB" sz="1400" dirty="0" err="1" smtClean="0">
                <a:solidFill>
                  <a:schemeClr val="accent1"/>
                </a:solidFill>
              </a:rPr>
              <a:t>Mustermann</a:t>
            </a:r>
            <a:endParaRPr lang="en-GB" sz="1400" dirty="0" smtClean="0">
              <a:solidFill>
                <a:schemeClr val="accent1"/>
              </a:solidFill>
            </a:endParaRPr>
          </a:p>
          <a:p>
            <a:pPr>
              <a:lnSpc>
                <a:spcPct val="110000"/>
              </a:lnSpc>
            </a:pPr>
            <a:r>
              <a:rPr lang="en-GB" sz="1000" dirty="0" smtClean="0">
                <a:solidFill>
                  <a:schemeClr val="tx2"/>
                </a:solidFill>
              </a:rPr>
              <a:t>089 123 456 567</a:t>
            </a:r>
          </a:p>
          <a:p>
            <a:pPr>
              <a:lnSpc>
                <a:spcPct val="110000"/>
              </a:lnSpc>
            </a:pPr>
            <a:r>
              <a:rPr lang="en-GB" sz="1000" dirty="0" smtClean="0">
                <a:solidFill>
                  <a:schemeClr val="tx2"/>
                </a:solidFill>
              </a:rPr>
              <a:t>mmustermann@munichre.com</a:t>
            </a:r>
          </a:p>
        </p:txBody>
      </p:sp>
      <p:sp>
        <p:nvSpPr>
          <p:cNvPr id="16" name="Rechteck 48"/>
          <p:cNvSpPr/>
          <p:nvPr/>
        </p:nvSpPr>
        <p:spPr>
          <a:xfrm>
            <a:off x="6138000" y="2286000"/>
            <a:ext cx="270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800" dirty="0" smtClean="0">
                <a:solidFill>
                  <a:schemeClr val="tx2"/>
                </a:solidFill>
              </a:rPr>
              <a:t>Text</a:t>
            </a:r>
          </a:p>
        </p:txBody>
      </p:sp>
      <p:sp>
        <p:nvSpPr>
          <p:cNvPr id="17" name="Rechteck 49"/>
          <p:cNvSpPr/>
          <p:nvPr/>
        </p:nvSpPr>
        <p:spPr>
          <a:xfrm>
            <a:off x="6966000" y="1206000"/>
            <a:ext cx="1872000" cy="10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nchorCtr="0"/>
          <a:lstStyle/>
          <a:p>
            <a:pPr>
              <a:lnSpc>
                <a:spcPct val="110000"/>
              </a:lnSpc>
              <a:spcAft>
                <a:spcPts val="600"/>
              </a:spcAft>
            </a:pPr>
            <a:r>
              <a:rPr lang="en-GB" sz="1400" dirty="0" smtClean="0">
                <a:solidFill>
                  <a:schemeClr val="accent1"/>
                </a:solidFill>
              </a:rPr>
              <a:t>Max </a:t>
            </a:r>
            <a:r>
              <a:rPr lang="en-GB" sz="1400" dirty="0" err="1" smtClean="0">
                <a:solidFill>
                  <a:schemeClr val="accent1"/>
                </a:solidFill>
              </a:rPr>
              <a:t>Mustermann</a:t>
            </a:r>
            <a:endParaRPr lang="en-GB" sz="1400" dirty="0" smtClean="0">
              <a:solidFill>
                <a:schemeClr val="accent1"/>
              </a:solidFill>
            </a:endParaRPr>
          </a:p>
          <a:p>
            <a:pPr>
              <a:lnSpc>
                <a:spcPct val="110000"/>
              </a:lnSpc>
            </a:pPr>
            <a:r>
              <a:rPr lang="en-GB" sz="1000" dirty="0" smtClean="0">
                <a:solidFill>
                  <a:schemeClr val="tx2"/>
                </a:solidFill>
              </a:rPr>
              <a:t>089 123 456 567</a:t>
            </a:r>
          </a:p>
          <a:p>
            <a:pPr>
              <a:lnSpc>
                <a:spcPct val="110000"/>
              </a:lnSpc>
            </a:pPr>
            <a:r>
              <a:rPr lang="en-GB" sz="1000" dirty="0" smtClean="0">
                <a:solidFill>
                  <a:schemeClr val="tx2"/>
                </a:solidFill>
              </a:rPr>
              <a:t>mmustermann@munichre.com</a:t>
            </a:r>
          </a:p>
        </p:txBody>
      </p:sp>
      <p:sp>
        <p:nvSpPr>
          <p:cNvPr id="18" name="Rechteck 52"/>
          <p:cNvSpPr/>
          <p:nvPr/>
        </p:nvSpPr>
        <p:spPr>
          <a:xfrm>
            <a:off x="306000" y="4294800"/>
            <a:ext cx="270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800" dirty="0" smtClean="0">
                <a:solidFill>
                  <a:schemeClr val="tx2"/>
                </a:solidFill>
              </a:rPr>
              <a:t>Text</a:t>
            </a:r>
          </a:p>
        </p:txBody>
      </p:sp>
      <p:sp>
        <p:nvSpPr>
          <p:cNvPr id="19" name="Rechteck 53"/>
          <p:cNvSpPr/>
          <p:nvPr/>
        </p:nvSpPr>
        <p:spPr>
          <a:xfrm>
            <a:off x="1134000" y="3214800"/>
            <a:ext cx="1872000" cy="10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nchorCtr="0"/>
          <a:lstStyle/>
          <a:p>
            <a:pPr>
              <a:lnSpc>
                <a:spcPct val="110000"/>
              </a:lnSpc>
              <a:spcAft>
                <a:spcPts val="600"/>
              </a:spcAft>
            </a:pPr>
            <a:r>
              <a:rPr lang="en-GB" sz="1400" dirty="0" smtClean="0">
                <a:solidFill>
                  <a:schemeClr val="accent1"/>
                </a:solidFill>
              </a:rPr>
              <a:t>Max </a:t>
            </a:r>
            <a:r>
              <a:rPr lang="en-GB" sz="1400" dirty="0" err="1" smtClean="0">
                <a:solidFill>
                  <a:schemeClr val="accent1"/>
                </a:solidFill>
              </a:rPr>
              <a:t>Mustermann</a:t>
            </a:r>
            <a:endParaRPr lang="en-GB" sz="1400" dirty="0" smtClean="0">
              <a:solidFill>
                <a:schemeClr val="accent1"/>
              </a:solidFill>
            </a:endParaRPr>
          </a:p>
          <a:p>
            <a:pPr>
              <a:lnSpc>
                <a:spcPct val="110000"/>
              </a:lnSpc>
            </a:pPr>
            <a:r>
              <a:rPr lang="en-GB" sz="1000" dirty="0" smtClean="0">
                <a:solidFill>
                  <a:schemeClr val="tx2"/>
                </a:solidFill>
              </a:rPr>
              <a:t>089 123 456 567</a:t>
            </a:r>
          </a:p>
          <a:p>
            <a:pPr>
              <a:lnSpc>
                <a:spcPct val="110000"/>
              </a:lnSpc>
            </a:pPr>
            <a:r>
              <a:rPr lang="en-GB" sz="1000" dirty="0" smtClean="0">
                <a:solidFill>
                  <a:schemeClr val="tx2"/>
                </a:solidFill>
              </a:rPr>
              <a:t>mmustermann@munichre.com</a:t>
            </a:r>
          </a:p>
        </p:txBody>
      </p:sp>
      <p:sp>
        <p:nvSpPr>
          <p:cNvPr id="20" name="Rechteck 56"/>
          <p:cNvSpPr/>
          <p:nvPr/>
        </p:nvSpPr>
        <p:spPr>
          <a:xfrm>
            <a:off x="3222000" y="4294800"/>
            <a:ext cx="270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800" dirty="0" smtClean="0">
                <a:solidFill>
                  <a:schemeClr val="tx2"/>
                </a:solidFill>
              </a:rPr>
              <a:t>Text</a:t>
            </a:r>
          </a:p>
        </p:txBody>
      </p:sp>
      <p:sp>
        <p:nvSpPr>
          <p:cNvPr id="21" name="Rechteck 57"/>
          <p:cNvSpPr/>
          <p:nvPr/>
        </p:nvSpPr>
        <p:spPr>
          <a:xfrm>
            <a:off x="4050000" y="3214800"/>
            <a:ext cx="1872000" cy="10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nchorCtr="0"/>
          <a:lstStyle/>
          <a:p>
            <a:pPr>
              <a:lnSpc>
                <a:spcPct val="110000"/>
              </a:lnSpc>
              <a:spcAft>
                <a:spcPts val="600"/>
              </a:spcAft>
            </a:pPr>
            <a:r>
              <a:rPr lang="en-GB" sz="1400" dirty="0" smtClean="0">
                <a:solidFill>
                  <a:schemeClr val="accent1"/>
                </a:solidFill>
              </a:rPr>
              <a:t>Erika </a:t>
            </a:r>
            <a:r>
              <a:rPr lang="en-GB" sz="1400" dirty="0" err="1" smtClean="0">
                <a:solidFill>
                  <a:schemeClr val="accent1"/>
                </a:solidFill>
              </a:rPr>
              <a:t>Mustermann</a:t>
            </a:r>
            <a:endParaRPr lang="en-GB" sz="1400" dirty="0" smtClean="0">
              <a:solidFill>
                <a:schemeClr val="accent1"/>
              </a:solidFill>
            </a:endParaRPr>
          </a:p>
          <a:p>
            <a:pPr>
              <a:lnSpc>
                <a:spcPct val="110000"/>
              </a:lnSpc>
            </a:pPr>
            <a:r>
              <a:rPr lang="en-GB" sz="1000" dirty="0" smtClean="0">
                <a:solidFill>
                  <a:schemeClr val="tx2"/>
                </a:solidFill>
              </a:rPr>
              <a:t>089 123 456 567</a:t>
            </a:r>
          </a:p>
          <a:p>
            <a:pPr>
              <a:lnSpc>
                <a:spcPct val="110000"/>
              </a:lnSpc>
            </a:pPr>
            <a:r>
              <a:rPr lang="en-GB" sz="1000" dirty="0" smtClean="0">
                <a:solidFill>
                  <a:schemeClr val="tx2"/>
                </a:solidFill>
              </a:rPr>
              <a:t>mmustermann@munichre.com</a:t>
            </a:r>
          </a:p>
        </p:txBody>
      </p:sp>
      <p:sp>
        <p:nvSpPr>
          <p:cNvPr id="22" name="Rechteck 60"/>
          <p:cNvSpPr/>
          <p:nvPr/>
        </p:nvSpPr>
        <p:spPr>
          <a:xfrm>
            <a:off x="6138000" y="4294800"/>
            <a:ext cx="2700000" cy="54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lstStyle/>
          <a:p>
            <a:r>
              <a:rPr lang="en-GB" sz="800" dirty="0" smtClean="0">
                <a:solidFill>
                  <a:schemeClr val="tx2"/>
                </a:solidFill>
              </a:rPr>
              <a:t>Text</a:t>
            </a:r>
          </a:p>
        </p:txBody>
      </p:sp>
      <p:sp>
        <p:nvSpPr>
          <p:cNvPr id="23" name="Rechteck 61"/>
          <p:cNvSpPr/>
          <p:nvPr/>
        </p:nvSpPr>
        <p:spPr>
          <a:xfrm>
            <a:off x="6966000" y="3214800"/>
            <a:ext cx="1872000" cy="10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nchorCtr="0"/>
          <a:lstStyle/>
          <a:p>
            <a:pPr>
              <a:lnSpc>
                <a:spcPct val="110000"/>
              </a:lnSpc>
              <a:spcAft>
                <a:spcPts val="600"/>
              </a:spcAft>
            </a:pPr>
            <a:r>
              <a:rPr lang="en-GB" sz="1400" dirty="0" smtClean="0">
                <a:solidFill>
                  <a:schemeClr val="accent1"/>
                </a:solidFill>
              </a:rPr>
              <a:t>Erika </a:t>
            </a:r>
            <a:r>
              <a:rPr lang="en-GB" sz="1400" dirty="0" err="1" smtClean="0">
                <a:solidFill>
                  <a:schemeClr val="accent1"/>
                </a:solidFill>
              </a:rPr>
              <a:t>Mustermann</a:t>
            </a:r>
            <a:endParaRPr lang="en-GB" sz="1400" dirty="0" smtClean="0">
              <a:solidFill>
                <a:schemeClr val="accent1"/>
              </a:solidFill>
            </a:endParaRPr>
          </a:p>
          <a:p>
            <a:pPr>
              <a:lnSpc>
                <a:spcPct val="110000"/>
              </a:lnSpc>
            </a:pPr>
            <a:r>
              <a:rPr lang="en-GB" sz="1000" dirty="0" smtClean="0">
                <a:solidFill>
                  <a:schemeClr val="tx2"/>
                </a:solidFill>
              </a:rPr>
              <a:t>089 123 456 567</a:t>
            </a:r>
          </a:p>
          <a:p>
            <a:pPr>
              <a:lnSpc>
                <a:spcPct val="110000"/>
              </a:lnSpc>
            </a:pPr>
            <a:r>
              <a:rPr lang="en-GB" sz="1000" dirty="0" smtClean="0">
                <a:solidFill>
                  <a:schemeClr val="tx2"/>
                </a:solidFill>
              </a:rPr>
              <a:t>mmustermann@munichre.com</a:t>
            </a:r>
          </a:p>
        </p:txBody>
      </p:sp>
      <p:sp>
        <p:nvSpPr>
          <p:cNvPr id="24" name="Rechteck 23"/>
          <p:cNvSpPr/>
          <p:nvPr/>
        </p:nvSpPr>
        <p:spPr>
          <a:xfrm>
            <a:off x="304800" y="4837113"/>
            <a:ext cx="3600000" cy="205026"/>
          </a:xfrm>
          <a:prstGeom prst="rect">
            <a:avLst/>
          </a:prstGeom>
          <a:noFill/>
        </p:spPr>
        <p:txBody>
          <a:bodyPr vert="horz" lIns="0" tIns="0" rIns="0" bIns="0" rtlCol="0" anchor="b"/>
          <a:lstStyle/>
          <a:p>
            <a:r>
              <a:rPr lang="en-GB" sz="600" dirty="0" smtClean="0">
                <a:solidFill>
                  <a:schemeClr val="accent4">
                    <a:lumMod val="75000"/>
                  </a:schemeClr>
                </a:solidFill>
              </a:rPr>
              <a:t> Image: used under license from shutterstock.com </a:t>
            </a:r>
            <a:endParaRPr lang="en-GB" sz="600" dirty="0">
              <a:solidFill>
                <a:schemeClr val="accent4">
                  <a:lumMod val="75000"/>
                </a:schemeClr>
              </a:solidFill>
            </a:endParaRPr>
          </a:p>
        </p:txBody>
      </p:sp>
    </p:spTree>
    <p:extLst>
      <p:ext uri="{BB962C8B-B14F-4D97-AF65-F5344CB8AC3E}">
        <p14:creationId xmlns:p14="http://schemas.microsoft.com/office/powerpoint/2010/main" val="1844156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l="32" r="32"/>
          <a:stretch>
            <a:fillRect/>
          </a:stretch>
        </p:blipFill>
        <p:spPr/>
      </p:pic>
      <p:sp>
        <p:nvSpPr>
          <p:cNvPr id="3" name="Title 2"/>
          <p:cNvSpPr>
            <a:spLocks noGrp="1"/>
          </p:cNvSpPr>
          <p:nvPr>
            <p:ph type="ctrTitle"/>
          </p:nvPr>
        </p:nvSpPr>
        <p:spPr/>
        <p:txBody>
          <a:bodyPr/>
          <a:lstStyle/>
          <a:p>
            <a:r>
              <a:rPr lang="en-GB" dirty="0">
                <a:solidFill>
                  <a:schemeClr val="accent1"/>
                </a:solidFill>
              </a:rPr>
              <a:t>Stet </a:t>
            </a:r>
            <a:r>
              <a:rPr lang="en-GB" dirty="0" err="1">
                <a:solidFill>
                  <a:schemeClr val="accent1"/>
                </a:solidFill>
              </a:rPr>
              <a:t>clita</a:t>
            </a:r>
            <a:r>
              <a:rPr lang="en-GB" dirty="0">
                <a:solidFill>
                  <a:schemeClr val="accent1"/>
                </a:solidFill>
              </a:rPr>
              <a:t> </a:t>
            </a:r>
            <a:r>
              <a:rPr lang="en-GB" dirty="0" err="1">
                <a:solidFill>
                  <a:schemeClr val="accent1"/>
                </a:solidFill>
              </a:rPr>
              <a:t>kasd</a:t>
            </a:r>
            <a:r>
              <a:rPr lang="en-GB" dirty="0">
                <a:solidFill>
                  <a:schemeClr val="accent1"/>
                </a:solidFill>
              </a:rPr>
              <a:t> </a:t>
            </a:r>
            <a:r>
              <a:rPr lang="en-GB" dirty="0" err="1">
                <a:solidFill>
                  <a:schemeClr val="accent1"/>
                </a:solidFill>
              </a:rPr>
              <a:t>gubergren</a:t>
            </a:r>
            <a:r>
              <a:rPr lang="en-GB" dirty="0"/>
              <a:t/>
            </a:r>
            <a:br>
              <a:rPr lang="en-GB" dirty="0"/>
            </a:br>
            <a:r>
              <a:rPr lang="en-GB" dirty="0" err="1"/>
              <a:t>Ut</a:t>
            </a:r>
            <a:r>
              <a:rPr lang="en-GB" dirty="0"/>
              <a:t> </a:t>
            </a:r>
            <a:r>
              <a:rPr lang="en-GB" dirty="0" err="1"/>
              <a:t>labore</a:t>
            </a:r>
            <a:r>
              <a:rPr lang="en-GB" dirty="0"/>
              <a:t> et </a:t>
            </a:r>
            <a:r>
              <a:rPr lang="en-GB" dirty="0" err="1"/>
              <a:t>dolore</a:t>
            </a:r>
            <a:r>
              <a:rPr lang="en-GB" dirty="0"/>
              <a:t> magna </a:t>
            </a:r>
            <a:r>
              <a:rPr lang="en-GB" dirty="0" err="1"/>
              <a:t>aliquyam</a:t>
            </a:r>
            <a:endParaRPr lang="en-GB" dirty="0"/>
          </a:p>
        </p:txBody>
      </p:sp>
      <p:sp>
        <p:nvSpPr>
          <p:cNvPr id="4" name="Subtitle 3"/>
          <p:cNvSpPr>
            <a:spLocks noGrp="1"/>
          </p:cNvSpPr>
          <p:nvPr>
            <p:ph type="subTitle" idx="1"/>
          </p:nvPr>
        </p:nvSpPr>
        <p:spPr/>
        <p:txBody>
          <a:bodyPr/>
          <a:lstStyle/>
          <a:p>
            <a:r>
              <a:rPr lang="en-GB" dirty="0"/>
              <a:t>23 July 2015</a:t>
            </a:r>
          </a:p>
          <a:p>
            <a:r>
              <a:rPr lang="en-GB" dirty="0"/>
              <a:t>Max </a:t>
            </a:r>
            <a:r>
              <a:rPr lang="en-GB" dirty="0" err="1" smtClean="0"/>
              <a:t>Mustermann</a:t>
            </a:r>
            <a:endParaRPr lang="en-GB" dirty="0"/>
          </a:p>
        </p:txBody>
      </p:sp>
      <p:sp>
        <p:nvSpPr>
          <p:cNvPr id="5" name="Text Placeholder 4"/>
          <p:cNvSpPr>
            <a:spLocks noGrp="1"/>
          </p:cNvSpPr>
          <p:nvPr>
            <p:ph type="body" sz="quarter" idx="12"/>
          </p:nvPr>
        </p:nvSpPr>
        <p:spPr/>
        <p:txBody>
          <a:bodyPr/>
          <a:lstStyle/>
          <a:p>
            <a:r>
              <a:rPr lang="en-GB" dirty="0" err="1"/>
              <a:t>Quelle</a:t>
            </a:r>
            <a:r>
              <a:rPr lang="en-GB" dirty="0"/>
              <a:t>: Munich Re</a:t>
            </a:r>
          </a:p>
        </p:txBody>
      </p:sp>
    </p:spTree>
    <p:extLst>
      <p:ext uri="{BB962C8B-B14F-4D97-AF65-F5344CB8AC3E}">
        <p14:creationId xmlns:p14="http://schemas.microsoft.com/office/powerpoint/2010/main" val="105537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Date Placeholder 2"/>
          <p:cNvSpPr>
            <a:spLocks noGrp="1"/>
          </p:cNvSpPr>
          <p:nvPr>
            <p:ph type="dt" sz="half" idx="10"/>
          </p:nvPr>
        </p:nvSpPr>
        <p:spPr/>
        <p:txBody>
          <a:bodyPr/>
          <a:lstStyle/>
          <a:p>
            <a:fld id="{3DDE4B20-9BA6-458E-A05A-86924694E811}" type="datetime4">
              <a:rPr lang="en-GB" smtClean="0"/>
              <a:t>01 December 2015</a:t>
            </a:fld>
            <a:endParaRPr lang="en-GB" dirty="0"/>
          </a:p>
        </p:txBody>
      </p:sp>
      <p:sp>
        <p:nvSpPr>
          <p:cNvPr id="4" name="Slide Number Placeholder 3"/>
          <p:cNvSpPr>
            <a:spLocks noGrp="1"/>
          </p:cNvSpPr>
          <p:nvPr>
            <p:ph type="sldNum" sz="quarter" idx="11"/>
          </p:nvPr>
        </p:nvSpPr>
        <p:spPr/>
        <p:txBody>
          <a:bodyPr/>
          <a:lstStyle/>
          <a:p>
            <a:fld id="{D56DB8AA-803C-49D2-90AA-1140CE72DCD7}" type="slidenum">
              <a:rPr lang="en-GB" smtClean="0"/>
              <a:pPr/>
              <a:t>90</a:t>
            </a:fld>
            <a:endParaRPr lang="en-GB" dirty="0"/>
          </a:p>
        </p:txBody>
      </p:sp>
      <p:sp>
        <p:nvSpPr>
          <p:cNvPr id="5" name="Footer Placeholder 4"/>
          <p:cNvSpPr>
            <a:spLocks noGrp="1"/>
          </p:cNvSpPr>
          <p:nvPr>
            <p:ph type="ftr" sz="quarter" idx="12"/>
          </p:nvPr>
        </p:nvSpPr>
        <p:spPr/>
        <p:txBody>
          <a:bodyPr/>
          <a:lstStyle/>
          <a:p>
            <a:r>
              <a:rPr lang="en-GB" smtClean="0"/>
              <a:t>MR Best Practice</a:t>
            </a:r>
            <a:endParaRPr lang="en-GB" dirty="0"/>
          </a:p>
        </p:txBody>
      </p:sp>
      <p:pic>
        <p:nvPicPr>
          <p:cNvPr id="6" name="Grafik 2"/>
          <p:cNvPicPr>
            <a:picLocks noChangeAspect="1"/>
          </p:cNvPicPr>
          <p:nvPr/>
        </p:nvPicPr>
        <p:blipFill>
          <a:blip r:embed="rId2"/>
          <a:stretch>
            <a:fillRect/>
          </a:stretch>
        </p:blipFill>
        <p:spPr>
          <a:xfrm>
            <a:off x="306000" y="1206000"/>
            <a:ext cx="829128" cy="1079086"/>
          </a:xfrm>
          <a:prstGeom prst="rect">
            <a:avLst/>
          </a:prstGeom>
        </p:spPr>
      </p:pic>
      <p:pic>
        <p:nvPicPr>
          <p:cNvPr id="7" name="Grafik 3"/>
          <p:cNvPicPr>
            <a:picLocks noChangeAspect="1"/>
          </p:cNvPicPr>
          <p:nvPr/>
        </p:nvPicPr>
        <p:blipFill>
          <a:blip r:embed="rId3"/>
          <a:stretch>
            <a:fillRect/>
          </a:stretch>
        </p:blipFill>
        <p:spPr>
          <a:xfrm>
            <a:off x="3222000" y="1206000"/>
            <a:ext cx="823031" cy="1079086"/>
          </a:xfrm>
          <a:prstGeom prst="rect">
            <a:avLst/>
          </a:prstGeom>
        </p:spPr>
      </p:pic>
      <p:pic>
        <p:nvPicPr>
          <p:cNvPr id="8" name="Grafik 4"/>
          <p:cNvPicPr>
            <a:picLocks noChangeAspect="1"/>
          </p:cNvPicPr>
          <p:nvPr/>
        </p:nvPicPr>
        <p:blipFill>
          <a:blip r:embed="rId4"/>
          <a:stretch>
            <a:fillRect/>
          </a:stretch>
        </p:blipFill>
        <p:spPr>
          <a:xfrm>
            <a:off x="6136872" y="1206000"/>
            <a:ext cx="829128" cy="1079086"/>
          </a:xfrm>
          <a:prstGeom prst="rect">
            <a:avLst/>
          </a:prstGeom>
        </p:spPr>
      </p:pic>
      <p:sp>
        <p:nvSpPr>
          <p:cNvPr id="9" name="Rechteck 22"/>
          <p:cNvSpPr/>
          <p:nvPr/>
        </p:nvSpPr>
        <p:spPr>
          <a:xfrm>
            <a:off x="306000" y="2286000"/>
            <a:ext cx="2700000" cy="218322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spAutoFit/>
          </a:bodyPr>
          <a:lstStyle/>
          <a:p>
            <a:pPr>
              <a:lnSpc>
                <a:spcPct val="110000"/>
              </a:lnSpc>
              <a:spcAft>
                <a:spcPts val="600"/>
              </a:spcAft>
            </a:pPr>
            <a:r>
              <a:rPr lang="en-GB" sz="1200" dirty="0" smtClean="0">
                <a:solidFill>
                  <a:schemeClr val="tx2"/>
                </a:solidFill>
              </a:rPr>
              <a:t>Related case experience</a:t>
            </a:r>
          </a:p>
          <a:p>
            <a:pPr marL="0" lvl="1" indent="-144000" defTabSz="270000">
              <a:lnSpc>
                <a:spcPct val="110000"/>
              </a:lnSpc>
              <a:spcAft>
                <a:spcPts val="600"/>
              </a:spcAft>
              <a:buFont typeface="Wingdings" pitchFamily="2" charset="2"/>
              <a:buChar char="§"/>
            </a:pPr>
            <a:r>
              <a:rPr lang="en-GB" sz="1200" dirty="0" smtClean="0">
                <a:solidFill>
                  <a:schemeClr val="tx2"/>
                </a:solidFill>
              </a:rPr>
              <a:t>Text</a:t>
            </a:r>
          </a:p>
          <a:p>
            <a:pPr marL="0" lvl="1" indent="-144000" defTabSz="270000">
              <a:lnSpc>
                <a:spcPct val="110000"/>
              </a:lnSpc>
              <a:spcAft>
                <a:spcPts val="600"/>
              </a:spcAft>
              <a:buFont typeface="Wingdings" pitchFamily="2" charset="2"/>
              <a:buChar char="§"/>
            </a:pPr>
            <a:r>
              <a:rPr lang="en-GB" sz="1200" dirty="0" smtClean="0">
                <a:solidFill>
                  <a:schemeClr val="tx2"/>
                </a:solidFill>
              </a:rPr>
              <a:t>Text</a:t>
            </a:r>
          </a:p>
          <a:p>
            <a:pPr>
              <a:lnSpc>
                <a:spcPct val="110000"/>
              </a:lnSpc>
              <a:spcAft>
                <a:spcPts val="600"/>
              </a:spcAft>
            </a:pPr>
            <a:endParaRPr lang="en-GB" sz="1200" dirty="0" smtClean="0">
              <a:solidFill>
                <a:schemeClr val="tx2"/>
              </a:solidFill>
            </a:endParaRPr>
          </a:p>
          <a:p>
            <a:pPr>
              <a:lnSpc>
                <a:spcPct val="110000"/>
              </a:lnSpc>
              <a:spcAft>
                <a:spcPts val="600"/>
              </a:spcAft>
            </a:pPr>
            <a:r>
              <a:rPr lang="en-GB" sz="1200" dirty="0" smtClean="0">
                <a:solidFill>
                  <a:schemeClr val="tx2"/>
                </a:solidFill>
              </a:rPr>
              <a:t>Lorem ipsum </a:t>
            </a:r>
            <a:r>
              <a:rPr lang="en-GB" sz="1200" dirty="0" err="1" smtClean="0">
                <a:solidFill>
                  <a:schemeClr val="tx2"/>
                </a:solidFill>
              </a:rPr>
              <a:t>dolor</a:t>
            </a:r>
            <a:r>
              <a:rPr lang="en-GB" sz="1200" dirty="0" smtClean="0">
                <a:solidFill>
                  <a:schemeClr val="tx2"/>
                </a:solidFill>
              </a:rPr>
              <a:t> sit </a:t>
            </a:r>
            <a:r>
              <a:rPr lang="en-GB" sz="1200" dirty="0" err="1" smtClean="0">
                <a:solidFill>
                  <a:schemeClr val="tx2"/>
                </a:solidFill>
              </a:rPr>
              <a:t>amet</a:t>
            </a:r>
            <a:r>
              <a:rPr lang="en-GB" sz="1200" dirty="0" smtClean="0">
                <a:solidFill>
                  <a:schemeClr val="tx2"/>
                </a:solidFill>
              </a:rPr>
              <a:t>, </a:t>
            </a:r>
            <a:r>
              <a:rPr lang="en-GB" sz="1200" dirty="0" err="1" smtClean="0">
                <a:solidFill>
                  <a:schemeClr val="tx2"/>
                </a:solidFill>
              </a:rPr>
              <a:t>consetetur</a:t>
            </a:r>
            <a:r>
              <a:rPr lang="en-GB" sz="1200" dirty="0" smtClean="0">
                <a:solidFill>
                  <a:schemeClr val="tx2"/>
                </a:solidFill>
              </a:rPr>
              <a:t> </a:t>
            </a:r>
            <a:r>
              <a:rPr lang="en-GB" sz="1200" dirty="0" err="1" smtClean="0">
                <a:solidFill>
                  <a:schemeClr val="tx2"/>
                </a:solidFill>
              </a:rPr>
              <a:t>sadipscing</a:t>
            </a:r>
            <a:r>
              <a:rPr lang="en-GB" sz="1200" dirty="0" smtClean="0">
                <a:solidFill>
                  <a:schemeClr val="tx2"/>
                </a:solidFill>
              </a:rPr>
              <a:t> </a:t>
            </a:r>
            <a:r>
              <a:rPr lang="en-GB" sz="1200" dirty="0" err="1" smtClean="0">
                <a:solidFill>
                  <a:schemeClr val="tx2"/>
                </a:solidFill>
              </a:rPr>
              <a:t>elitr</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nonumy</a:t>
            </a:r>
            <a:r>
              <a:rPr lang="en-GB" sz="1200" dirty="0" smtClean="0">
                <a:solidFill>
                  <a:schemeClr val="tx2"/>
                </a:solidFill>
              </a:rPr>
              <a:t> </a:t>
            </a:r>
            <a:r>
              <a:rPr lang="en-GB" sz="1200" dirty="0" err="1" smtClean="0">
                <a:solidFill>
                  <a:schemeClr val="tx2"/>
                </a:solidFill>
              </a:rPr>
              <a:t>eirmod</a:t>
            </a:r>
            <a:r>
              <a:rPr lang="en-GB" sz="1200" dirty="0" smtClean="0">
                <a:solidFill>
                  <a:schemeClr val="tx2"/>
                </a:solidFill>
              </a:rPr>
              <a:t> </a:t>
            </a:r>
            <a:r>
              <a:rPr lang="en-GB" sz="1200" dirty="0" err="1" smtClean="0">
                <a:solidFill>
                  <a:schemeClr val="tx2"/>
                </a:solidFill>
              </a:rPr>
              <a:t>tempor</a:t>
            </a:r>
            <a:r>
              <a:rPr lang="en-GB" sz="1200" dirty="0" smtClean="0">
                <a:solidFill>
                  <a:schemeClr val="tx2"/>
                </a:solidFill>
              </a:rPr>
              <a:t> </a:t>
            </a:r>
            <a:r>
              <a:rPr lang="en-GB" sz="1200" dirty="0" err="1" smtClean="0">
                <a:solidFill>
                  <a:schemeClr val="tx2"/>
                </a:solidFill>
              </a:rPr>
              <a:t>invidunt</a:t>
            </a:r>
            <a:r>
              <a:rPr lang="en-GB" sz="1200" dirty="0" smtClean="0">
                <a:solidFill>
                  <a:schemeClr val="tx2"/>
                </a:solidFill>
              </a:rPr>
              <a:t> </a:t>
            </a:r>
            <a:r>
              <a:rPr lang="en-GB" sz="1200" dirty="0" err="1" smtClean="0">
                <a:solidFill>
                  <a:schemeClr val="tx2"/>
                </a:solidFill>
              </a:rPr>
              <a:t>ut</a:t>
            </a:r>
            <a:r>
              <a:rPr lang="en-GB" sz="1200" dirty="0" smtClean="0">
                <a:solidFill>
                  <a:schemeClr val="tx2"/>
                </a:solidFill>
              </a:rPr>
              <a:t> </a:t>
            </a:r>
            <a:r>
              <a:rPr lang="en-GB" sz="1200" dirty="0" err="1" smtClean="0">
                <a:solidFill>
                  <a:schemeClr val="tx2"/>
                </a:solidFill>
              </a:rPr>
              <a:t>labore</a:t>
            </a:r>
            <a:r>
              <a:rPr lang="en-GB" sz="1200" dirty="0" smtClean="0">
                <a:solidFill>
                  <a:schemeClr val="tx2"/>
                </a:solidFill>
              </a:rPr>
              <a:t> et </a:t>
            </a:r>
            <a:r>
              <a:rPr lang="en-GB" sz="1200" dirty="0" err="1" smtClean="0">
                <a:solidFill>
                  <a:schemeClr val="tx2"/>
                </a:solidFill>
              </a:rPr>
              <a:t>dolore</a:t>
            </a:r>
            <a:r>
              <a:rPr lang="en-GB" sz="1200" dirty="0" smtClean="0">
                <a:solidFill>
                  <a:schemeClr val="tx2"/>
                </a:solidFill>
              </a:rPr>
              <a:t> magna </a:t>
            </a:r>
            <a:r>
              <a:rPr lang="en-GB" sz="1200" dirty="0" err="1" smtClean="0">
                <a:solidFill>
                  <a:schemeClr val="tx2"/>
                </a:solidFill>
              </a:rPr>
              <a:t>aliquyam</a:t>
            </a:r>
            <a:r>
              <a:rPr lang="en-GB" sz="1200" dirty="0" smtClean="0">
                <a:solidFill>
                  <a:schemeClr val="tx2"/>
                </a:solidFill>
              </a:rPr>
              <a:t> </a:t>
            </a:r>
            <a:r>
              <a:rPr lang="en-GB" sz="1200" dirty="0" err="1" smtClean="0">
                <a:solidFill>
                  <a:schemeClr val="tx2"/>
                </a:solidFill>
              </a:rPr>
              <a:t>erat</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voluptua</a:t>
            </a:r>
            <a:r>
              <a:rPr lang="en-GB" sz="1200" dirty="0" smtClean="0">
                <a:solidFill>
                  <a:schemeClr val="tx2"/>
                </a:solidFill>
              </a:rPr>
              <a:t>. </a:t>
            </a:r>
          </a:p>
        </p:txBody>
      </p:sp>
      <p:sp>
        <p:nvSpPr>
          <p:cNvPr id="10" name="Rechteck 25"/>
          <p:cNvSpPr/>
          <p:nvPr/>
        </p:nvSpPr>
        <p:spPr>
          <a:xfrm>
            <a:off x="1134000" y="1206000"/>
            <a:ext cx="1872000" cy="10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nchorCtr="0"/>
          <a:lstStyle/>
          <a:p>
            <a:pPr>
              <a:lnSpc>
                <a:spcPct val="110000"/>
              </a:lnSpc>
              <a:spcAft>
                <a:spcPts val="600"/>
              </a:spcAft>
            </a:pPr>
            <a:r>
              <a:rPr lang="en-GB" sz="1400" dirty="0" smtClean="0">
                <a:solidFill>
                  <a:schemeClr val="accent1"/>
                </a:solidFill>
              </a:rPr>
              <a:t>Erika </a:t>
            </a:r>
            <a:r>
              <a:rPr lang="en-GB" sz="1400" dirty="0" err="1" smtClean="0">
                <a:solidFill>
                  <a:schemeClr val="accent1"/>
                </a:solidFill>
              </a:rPr>
              <a:t>Mustermann</a:t>
            </a:r>
            <a:endParaRPr lang="en-GB" sz="1400" dirty="0" smtClean="0">
              <a:solidFill>
                <a:schemeClr val="accent1"/>
              </a:solidFill>
            </a:endParaRPr>
          </a:p>
          <a:p>
            <a:pPr>
              <a:lnSpc>
                <a:spcPct val="110000"/>
              </a:lnSpc>
            </a:pPr>
            <a:r>
              <a:rPr lang="en-GB" sz="1000" dirty="0" smtClean="0">
                <a:solidFill>
                  <a:schemeClr val="tx2"/>
                </a:solidFill>
              </a:rPr>
              <a:t>089 123 456 567</a:t>
            </a:r>
          </a:p>
          <a:p>
            <a:pPr>
              <a:lnSpc>
                <a:spcPct val="110000"/>
              </a:lnSpc>
            </a:pPr>
            <a:r>
              <a:rPr lang="en-GB" sz="1000" dirty="0" smtClean="0">
                <a:solidFill>
                  <a:schemeClr val="tx2"/>
                </a:solidFill>
              </a:rPr>
              <a:t>mmustermann@munichre.com</a:t>
            </a:r>
          </a:p>
        </p:txBody>
      </p:sp>
      <p:sp>
        <p:nvSpPr>
          <p:cNvPr id="11" name="Rechteck 45"/>
          <p:cNvSpPr/>
          <p:nvPr/>
        </p:nvSpPr>
        <p:spPr>
          <a:xfrm>
            <a:off x="4050000" y="1206000"/>
            <a:ext cx="1872000" cy="10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nchorCtr="0"/>
          <a:lstStyle/>
          <a:p>
            <a:pPr>
              <a:lnSpc>
                <a:spcPct val="110000"/>
              </a:lnSpc>
              <a:spcAft>
                <a:spcPts val="600"/>
              </a:spcAft>
            </a:pPr>
            <a:r>
              <a:rPr lang="en-GB" sz="1400" dirty="0" smtClean="0">
                <a:solidFill>
                  <a:schemeClr val="accent1"/>
                </a:solidFill>
              </a:rPr>
              <a:t>Max </a:t>
            </a:r>
            <a:r>
              <a:rPr lang="en-GB" sz="1400" dirty="0" err="1" smtClean="0">
                <a:solidFill>
                  <a:schemeClr val="accent1"/>
                </a:solidFill>
              </a:rPr>
              <a:t>Mustermann</a:t>
            </a:r>
            <a:endParaRPr lang="en-GB" sz="1400" dirty="0" smtClean="0">
              <a:solidFill>
                <a:schemeClr val="accent1"/>
              </a:solidFill>
            </a:endParaRPr>
          </a:p>
          <a:p>
            <a:pPr>
              <a:lnSpc>
                <a:spcPct val="110000"/>
              </a:lnSpc>
            </a:pPr>
            <a:r>
              <a:rPr lang="en-GB" sz="1000" dirty="0" smtClean="0">
                <a:solidFill>
                  <a:schemeClr val="tx2"/>
                </a:solidFill>
              </a:rPr>
              <a:t>089 123 456 567</a:t>
            </a:r>
          </a:p>
          <a:p>
            <a:pPr>
              <a:lnSpc>
                <a:spcPct val="110000"/>
              </a:lnSpc>
            </a:pPr>
            <a:r>
              <a:rPr lang="en-GB" sz="1000" dirty="0" smtClean="0">
                <a:solidFill>
                  <a:schemeClr val="tx2"/>
                </a:solidFill>
              </a:rPr>
              <a:t>mmustermann@munichre.com</a:t>
            </a:r>
          </a:p>
        </p:txBody>
      </p:sp>
      <p:sp>
        <p:nvSpPr>
          <p:cNvPr id="12" name="Rechteck 49"/>
          <p:cNvSpPr/>
          <p:nvPr/>
        </p:nvSpPr>
        <p:spPr>
          <a:xfrm>
            <a:off x="6966000" y="1206000"/>
            <a:ext cx="1872000" cy="108000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tIns="0" rIns="0" bIns="0" rtlCol="0" anchor="t" anchorCtr="0"/>
          <a:lstStyle/>
          <a:p>
            <a:pPr>
              <a:lnSpc>
                <a:spcPct val="110000"/>
              </a:lnSpc>
              <a:spcAft>
                <a:spcPts val="600"/>
              </a:spcAft>
            </a:pPr>
            <a:r>
              <a:rPr lang="en-GB" sz="1400" dirty="0" smtClean="0">
                <a:solidFill>
                  <a:schemeClr val="accent1"/>
                </a:solidFill>
              </a:rPr>
              <a:t>Erika </a:t>
            </a:r>
            <a:r>
              <a:rPr lang="en-GB" sz="1400" dirty="0" err="1" smtClean="0">
                <a:solidFill>
                  <a:schemeClr val="accent1"/>
                </a:solidFill>
              </a:rPr>
              <a:t>Mustermann</a:t>
            </a:r>
            <a:endParaRPr lang="en-GB" sz="1400" dirty="0" smtClean="0">
              <a:solidFill>
                <a:schemeClr val="accent1"/>
              </a:solidFill>
            </a:endParaRPr>
          </a:p>
          <a:p>
            <a:pPr>
              <a:lnSpc>
                <a:spcPct val="110000"/>
              </a:lnSpc>
            </a:pPr>
            <a:r>
              <a:rPr lang="en-GB" sz="1000" dirty="0" smtClean="0">
                <a:solidFill>
                  <a:schemeClr val="tx2"/>
                </a:solidFill>
              </a:rPr>
              <a:t>089 123 456 567</a:t>
            </a:r>
          </a:p>
          <a:p>
            <a:pPr>
              <a:lnSpc>
                <a:spcPct val="110000"/>
              </a:lnSpc>
            </a:pPr>
            <a:r>
              <a:rPr lang="en-GB" sz="1000" dirty="0" smtClean="0">
                <a:solidFill>
                  <a:schemeClr val="tx2"/>
                </a:solidFill>
              </a:rPr>
              <a:t>mmustermann@munichre.com</a:t>
            </a:r>
          </a:p>
        </p:txBody>
      </p:sp>
      <p:cxnSp>
        <p:nvCxnSpPr>
          <p:cNvPr id="13" name="Gerader Verbinder 10"/>
          <p:cNvCxnSpPr/>
          <p:nvPr/>
        </p:nvCxnSpPr>
        <p:spPr>
          <a:xfrm>
            <a:off x="3114000" y="1206000"/>
            <a:ext cx="0" cy="3628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Gerader Verbinder 35"/>
          <p:cNvCxnSpPr/>
          <p:nvPr/>
        </p:nvCxnSpPr>
        <p:spPr>
          <a:xfrm>
            <a:off x="6030000" y="1206000"/>
            <a:ext cx="0" cy="36288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5" name="Rechteck 36"/>
          <p:cNvSpPr/>
          <p:nvPr/>
        </p:nvSpPr>
        <p:spPr>
          <a:xfrm>
            <a:off x="305999" y="4528477"/>
            <a:ext cx="2699315" cy="30632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90000" rIns="0" bIns="0" rtlCol="0" anchor="b" anchorCtr="0">
            <a:spAutoFit/>
          </a:bodyPr>
          <a:lstStyle/>
          <a:p>
            <a:r>
              <a:rPr lang="en-GB" sz="1400" dirty="0" smtClean="0">
                <a:solidFill>
                  <a:schemeClr val="accent1"/>
                </a:solidFill>
              </a:rPr>
              <a:t>Lorem ipsum </a:t>
            </a:r>
            <a:r>
              <a:rPr lang="en-GB" sz="1400" dirty="0" err="1" smtClean="0">
                <a:solidFill>
                  <a:schemeClr val="accent1"/>
                </a:solidFill>
              </a:rPr>
              <a:t>dolor</a:t>
            </a:r>
            <a:endParaRPr lang="en-GB" sz="1400" dirty="0" smtClean="0">
              <a:solidFill>
                <a:schemeClr val="accent1"/>
              </a:solidFill>
            </a:endParaRPr>
          </a:p>
        </p:txBody>
      </p:sp>
      <p:sp>
        <p:nvSpPr>
          <p:cNvPr id="16" name="Rechteck 37"/>
          <p:cNvSpPr/>
          <p:nvPr/>
        </p:nvSpPr>
        <p:spPr>
          <a:xfrm>
            <a:off x="3221999" y="4528477"/>
            <a:ext cx="2699315" cy="30632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90000" rIns="0" bIns="0" rtlCol="0" anchor="b" anchorCtr="0">
            <a:spAutoFit/>
          </a:bodyPr>
          <a:lstStyle/>
          <a:p>
            <a:r>
              <a:rPr lang="en-GB" sz="1400" dirty="0" smtClean="0">
                <a:solidFill>
                  <a:schemeClr val="accent1"/>
                </a:solidFill>
              </a:rPr>
              <a:t>At </a:t>
            </a:r>
            <a:r>
              <a:rPr lang="en-GB" sz="1400" dirty="0" err="1" smtClean="0">
                <a:solidFill>
                  <a:schemeClr val="accent1"/>
                </a:solidFill>
              </a:rPr>
              <a:t>vero</a:t>
            </a:r>
            <a:r>
              <a:rPr lang="en-GB" sz="1400" dirty="0" smtClean="0">
                <a:solidFill>
                  <a:schemeClr val="accent1"/>
                </a:solidFill>
              </a:rPr>
              <a:t> </a:t>
            </a:r>
            <a:r>
              <a:rPr lang="en-GB" sz="1400" dirty="0" err="1" smtClean="0">
                <a:solidFill>
                  <a:schemeClr val="accent1"/>
                </a:solidFill>
              </a:rPr>
              <a:t>eos</a:t>
            </a:r>
            <a:r>
              <a:rPr lang="en-GB" sz="1400" dirty="0" smtClean="0">
                <a:solidFill>
                  <a:schemeClr val="accent1"/>
                </a:solidFill>
              </a:rPr>
              <a:t> et</a:t>
            </a:r>
          </a:p>
        </p:txBody>
      </p:sp>
      <p:sp>
        <p:nvSpPr>
          <p:cNvPr id="17" name="Rechteck 38"/>
          <p:cNvSpPr/>
          <p:nvPr/>
        </p:nvSpPr>
        <p:spPr>
          <a:xfrm>
            <a:off x="6137999" y="4528477"/>
            <a:ext cx="2699315" cy="306323"/>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90000" rIns="0" bIns="0" rtlCol="0" anchor="b" anchorCtr="0">
            <a:spAutoFit/>
          </a:bodyPr>
          <a:lstStyle/>
          <a:p>
            <a:r>
              <a:rPr lang="en-GB" sz="1400" dirty="0" err="1" smtClean="0">
                <a:solidFill>
                  <a:schemeClr val="accent1"/>
                </a:solidFill>
              </a:rPr>
              <a:t>Sed</a:t>
            </a:r>
            <a:r>
              <a:rPr lang="en-GB" sz="1400" dirty="0" smtClean="0">
                <a:solidFill>
                  <a:schemeClr val="accent1"/>
                </a:solidFill>
              </a:rPr>
              <a:t> </a:t>
            </a:r>
            <a:r>
              <a:rPr lang="en-GB" sz="1400" dirty="0" err="1" smtClean="0">
                <a:solidFill>
                  <a:schemeClr val="accent1"/>
                </a:solidFill>
              </a:rPr>
              <a:t>diam</a:t>
            </a:r>
            <a:r>
              <a:rPr lang="en-GB" sz="1400" dirty="0" smtClean="0">
                <a:solidFill>
                  <a:schemeClr val="accent1"/>
                </a:solidFill>
              </a:rPr>
              <a:t> </a:t>
            </a:r>
            <a:r>
              <a:rPr lang="en-GB" sz="1400" dirty="0" err="1" smtClean="0">
                <a:solidFill>
                  <a:schemeClr val="accent1"/>
                </a:solidFill>
              </a:rPr>
              <a:t>voluptua</a:t>
            </a:r>
            <a:endParaRPr lang="en-GB" sz="1400" dirty="0" smtClean="0">
              <a:solidFill>
                <a:schemeClr val="accent1"/>
              </a:solidFill>
            </a:endParaRPr>
          </a:p>
        </p:txBody>
      </p:sp>
      <p:sp>
        <p:nvSpPr>
          <p:cNvPr id="18" name="Rechteck 18"/>
          <p:cNvSpPr/>
          <p:nvPr/>
        </p:nvSpPr>
        <p:spPr>
          <a:xfrm>
            <a:off x="3221314" y="2286000"/>
            <a:ext cx="2700000" cy="218322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spAutoFit/>
          </a:bodyPr>
          <a:lstStyle/>
          <a:p>
            <a:pPr>
              <a:lnSpc>
                <a:spcPct val="110000"/>
              </a:lnSpc>
              <a:spcAft>
                <a:spcPts val="600"/>
              </a:spcAft>
            </a:pPr>
            <a:r>
              <a:rPr lang="en-GB" sz="1200" dirty="0" smtClean="0">
                <a:solidFill>
                  <a:schemeClr val="tx2"/>
                </a:solidFill>
              </a:rPr>
              <a:t>Related case experience</a:t>
            </a:r>
          </a:p>
          <a:p>
            <a:pPr marL="0" lvl="1" indent="-144000" defTabSz="270000">
              <a:lnSpc>
                <a:spcPct val="110000"/>
              </a:lnSpc>
              <a:spcAft>
                <a:spcPts val="600"/>
              </a:spcAft>
              <a:buFont typeface="Wingdings" pitchFamily="2" charset="2"/>
              <a:buChar char="§"/>
            </a:pPr>
            <a:r>
              <a:rPr lang="en-GB" sz="1200" dirty="0" smtClean="0">
                <a:solidFill>
                  <a:schemeClr val="tx2"/>
                </a:solidFill>
              </a:rPr>
              <a:t>Text</a:t>
            </a:r>
          </a:p>
          <a:p>
            <a:pPr marL="0" lvl="1" indent="-144000" defTabSz="270000">
              <a:lnSpc>
                <a:spcPct val="110000"/>
              </a:lnSpc>
              <a:spcAft>
                <a:spcPts val="600"/>
              </a:spcAft>
              <a:buFont typeface="Wingdings" pitchFamily="2" charset="2"/>
              <a:buChar char="§"/>
            </a:pPr>
            <a:r>
              <a:rPr lang="en-GB" sz="1200" dirty="0" smtClean="0">
                <a:solidFill>
                  <a:schemeClr val="tx2"/>
                </a:solidFill>
              </a:rPr>
              <a:t>Text</a:t>
            </a:r>
          </a:p>
          <a:p>
            <a:pPr>
              <a:lnSpc>
                <a:spcPct val="110000"/>
              </a:lnSpc>
              <a:spcAft>
                <a:spcPts val="600"/>
              </a:spcAft>
            </a:pPr>
            <a:endParaRPr lang="en-GB" sz="1200" dirty="0" smtClean="0">
              <a:solidFill>
                <a:schemeClr val="tx2"/>
              </a:solidFill>
            </a:endParaRPr>
          </a:p>
          <a:p>
            <a:pPr>
              <a:lnSpc>
                <a:spcPct val="110000"/>
              </a:lnSpc>
              <a:spcAft>
                <a:spcPts val="600"/>
              </a:spcAft>
            </a:pPr>
            <a:r>
              <a:rPr lang="en-GB" sz="1200" dirty="0" smtClean="0">
                <a:solidFill>
                  <a:schemeClr val="tx2"/>
                </a:solidFill>
              </a:rPr>
              <a:t>Lorem ipsum </a:t>
            </a:r>
            <a:r>
              <a:rPr lang="en-GB" sz="1200" dirty="0" err="1" smtClean="0">
                <a:solidFill>
                  <a:schemeClr val="tx2"/>
                </a:solidFill>
              </a:rPr>
              <a:t>dolor</a:t>
            </a:r>
            <a:r>
              <a:rPr lang="en-GB" sz="1200" dirty="0" smtClean="0">
                <a:solidFill>
                  <a:schemeClr val="tx2"/>
                </a:solidFill>
              </a:rPr>
              <a:t> sit </a:t>
            </a:r>
            <a:r>
              <a:rPr lang="en-GB" sz="1200" dirty="0" err="1" smtClean="0">
                <a:solidFill>
                  <a:schemeClr val="tx2"/>
                </a:solidFill>
              </a:rPr>
              <a:t>amet</a:t>
            </a:r>
            <a:r>
              <a:rPr lang="en-GB" sz="1200" dirty="0" smtClean="0">
                <a:solidFill>
                  <a:schemeClr val="tx2"/>
                </a:solidFill>
              </a:rPr>
              <a:t>, </a:t>
            </a:r>
            <a:r>
              <a:rPr lang="en-GB" sz="1200" dirty="0" err="1" smtClean="0">
                <a:solidFill>
                  <a:schemeClr val="tx2"/>
                </a:solidFill>
              </a:rPr>
              <a:t>consetetur</a:t>
            </a:r>
            <a:r>
              <a:rPr lang="en-GB" sz="1200" dirty="0" smtClean="0">
                <a:solidFill>
                  <a:schemeClr val="tx2"/>
                </a:solidFill>
              </a:rPr>
              <a:t> </a:t>
            </a:r>
            <a:r>
              <a:rPr lang="en-GB" sz="1200" dirty="0" err="1" smtClean="0">
                <a:solidFill>
                  <a:schemeClr val="tx2"/>
                </a:solidFill>
              </a:rPr>
              <a:t>sadipscing</a:t>
            </a:r>
            <a:r>
              <a:rPr lang="en-GB" sz="1200" dirty="0" smtClean="0">
                <a:solidFill>
                  <a:schemeClr val="tx2"/>
                </a:solidFill>
              </a:rPr>
              <a:t> </a:t>
            </a:r>
            <a:r>
              <a:rPr lang="en-GB" sz="1200" dirty="0" err="1" smtClean="0">
                <a:solidFill>
                  <a:schemeClr val="tx2"/>
                </a:solidFill>
              </a:rPr>
              <a:t>elitr</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nonumy</a:t>
            </a:r>
            <a:r>
              <a:rPr lang="en-GB" sz="1200" dirty="0" smtClean="0">
                <a:solidFill>
                  <a:schemeClr val="tx2"/>
                </a:solidFill>
              </a:rPr>
              <a:t> </a:t>
            </a:r>
            <a:r>
              <a:rPr lang="en-GB" sz="1200" dirty="0" err="1" smtClean="0">
                <a:solidFill>
                  <a:schemeClr val="tx2"/>
                </a:solidFill>
              </a:rPr>
              <a:t>eirmod</a:t>
            </a:r>
            <a:r>
              <a:rPr lang="en-GB" sz="1200" dirty="0" smtClean="0">
                <a:solidFill>
                  <a:schemeClr val="tx2"/>
                </a:solidFill>
              </a:rPr>
              <a:t> </a:t>
            </a:r>
            <a:r>
              <a:rPr lang="en-GB" sz="1200" dirty="0" err="1" smtClean="0">
                <a:solidFill>
                  <a:schemeClr val="tx2"/>
                </a:solidFill>
              </a:rPr>
              <a:t>tempor</a:t>
            </a:r>
            <a:r>
              <a:rPr lang="en-GB" sz="1200" dirty="0" smtClean="0">
                <a:solidFill>
                  <a:schemeClr val="tx2"/>
                </a:solidFill>
              </a:rPr>
              <a:t> </a:t>
            </a:r>
            <a:r>
              <a:rPr lang="en-GB" sz="1200" dirty="0" err="1" smtClean="0">
                <a:solidFill>
                  <a:schemeClr val="tx2"/>
                </a:solidFill>
              </a:rPr>
              <a:t>invidunt</a:t>
            </a:r>
            <a:r>
              <a:rPr lang="en-GB" sz="1200" dirty="0" smtClean="0">
                <a:solidFill>
                  <a:schemeClr val="tx2"/>
                </a:solidFill>
              </a:rPr>
              <a:t> </a:t>
            </a:r>
            <a:r>
              <a:rPr lang="en-GB" sz="1200" dirty="0" err="1" smtClean="0">
                <a:solidFill>
                  <a:schemeClr val="tx2"/>
                </a:solidFill>
              </a:rPr>
              <a:t>ut</a:t>
            </a:r>
            <a:r>
              <a:rPr lang="en-GB" sz="1200" dirty="0" smtClean="0">
                <a:solidFill>
                  <a:schemeClr val="tx2"/>
                </a:solidFill>
              </a:rPr>
              <a:t> </a:t>
            </a:r>
            <a:r>
              <a:rPr lang="en-GB" sz="1200" dirty="0" err="1" smtClean="0">
                <a:solidFill>
                  <a:schemeClr val="tx2"/>
                </a:solidFill>
              </a:rPr>
              <a:t>labore</a:t>
            </a:r>
            <a:r>
              <a:rPr lang="en-GB" sz="1200" dirty="0" smtClean="0">
                <a:solidFill>
                  <a:schemeClr val="tx2"/>
                </a:solidFill>
              </a:rPr>
              <a:t> et </a:t>
            </a:r>
            <a:r>
              <a:rPr lang="en-GB" sz="1200" dirty="0" err="1" smtClean="0">
                <a:solidFill>
                  <a:schemeClr val="tx2"/>
                </a:solidFill>
              </a:rPr>
              <a:t>dolore</a:t>
            </a:r>
            <a:r>
              <a:rPr lang="en-GB" sz="1200" dirty="0" smtClean="0">
                <a:solidFill>
                  <a:schemeClr val="tx2"/>
                </a:solidFill>
              </a:rPr>
              <a:t> magna </a:t>
            </a:r>
            <a:r>
              <a:rPr lang="en-GB" sz="1200" dirty="0" err="1" smtClean="0">
                <a:solidFill>
                  <a:schemeClr val="tx2"/>
                </a:solidFill>
              </a:rPr>
              <a:t>aliquyam</a:t>
            </a:r>
            <a:r>
              <a:rPr lang="en-GB" sz="1200" dirty="0" smtClean="0">
                <a:solidFill>
                  <a:schemeClr val="tx2"/>
                </a:solidFill>
              </a:rPr>
              <a:t> </a:t>
            </a:r>
            <a:r>
              <a:rPr lang="en-GB" sz="1200" dirty="0" err="1" smtClean="0">
                <a:solidFill>
                  <a:schemeClr val="tx2"/>
                </a:solidFill>
              </a:rPr>
              <a:t>erat</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voluptua</a:t>
            </a:r>
            <a:r>
              <a:rPr lang="en-GB" sz="1200" dirty="0" smtClean="0">
                <a:solidFill>
                  <a:schemeClr val="tx2"/>
                </a:solidFill>
              </a:rPr>
              <a:t>. </a:t>
            </a:r>
          </a:p>
        </p:txBody>
      </p:sp>
      <p:sp>
        <p:nvSpPr>
          <p:cNvPr id="19" name="Rechteck 19"/>
          <p:cNvSpPr/>
          <p:nvPr/>
        </p:nvSpPr>
        <p:spPr>
          <a:xfrm>
            <a:off x="6137999" y="2286000"/>
            <a:ext cx="2700000" cy="2183226"/>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46800" rIns="0" bIns="0" rtlCol="0" anchor="t" anchorCtr="0">
            <a:spAutoFit/>
          </a:bodyPr>
          <a:lstStyle/>
          <a:p>
            <a:pPr>
              <a:lnSpc>
                <a:spcPct val="110000"/>
              </a:lnSpc>
              <a:spcAft>
                <a:spcPts val="600"/>
              </a:spcAft>
            </a:pPr>
            <a:r>
              <a:rPr lang="en-GB" sz="1200" dirty="0" smtClean="0">
                <a:solidFill>
                  <a:schemeClr val="tx2"/>
                </a:solidFill>
              </a:rPr>
              <a:t>Related case experience</a:t>
            </a:r>
          </a:p>
          <a:p>
            <a:pPr marL="0" lvl="1" indent="-144000" defTabSz="270000">
              <a:lnSpc>
                <a:spcPct val="110000"/>
              </a:lnSpc>
              <a:spcAft>
                <a:spcPts val="600"/>
              </a:spcAft>
              <a:buFont typeface="Wingdings" pitchFamily="2" charset="2"/>
              <a:buChar char="§"/>
            </a:pPr>
            <a:r>
              <a:rPr lang="en-GB" sz="1200" dirty="0" smtClean="0">
                <a:solidFill>
                  <a:schemeClr val="tx2"/>
                </a:solidFill>
              </a:rPr>
              <a:t>Text</a:t>
            </a:r>
          </a:p>
          <a:p>
            <a:pPr marL="0" lvl="1" indent="-144000" defTabSz="270000">
              <a:lnSpc>
                <a:spcPct val="110000"/>
              </a:lnSpc>
              <a:spcAft>
                <a:spcPts val="600"/>
              </a:spcAft>
              <a:buFont typeface="Wingdings" pitchFamily="2" charset="2"/>
              <a:buChar char="§"/>
            </a:pPr>
            <a:r>
              <a:rPr lang="en-GB" sz="1200" dirty="0" smtClean="0">
                <a:solidFill>
                  <a:schemeClr val="tx2"/>
                </a:solidFill>
              </a:rPr>
              <a:t>Text</a:t>
            </a:r>
          </a:p>
          <a:p>
            <a:pPr>
              <a:lnSpc>
                <a:spcPct val="110000"/>
              </a:lnSpc>
              <a:spcAft>
                <a:spcPts val="600"/>
              </a:spcAft>
            </a:pPr>
            <a:endParaRPr lang="en-GB" sz="1200" dirty="0" smtClean="0">
              <a:solidFill>
                <a:schemeClr val="tx2"/>
              </a:solidFill>
            </a:endParaRPr>
          </a:p>
          <a:p>
            <a:pPr>
              <a:lnSpc>
                <a:spcPct val="110000"/>
              </a:lnSpc>
              <a:spcAft>
                <a:spcPts val="600"/>
              </a:spcAft>
            </a:pPr>
            <a:r>
              <a:rPr lang="en-GB" sz="1200" dirty="0" smtClean="0">
                <a:solidFill>
                  <a:schemeClr val="tx2"/>
                </a:solidFill>
              </a:rPr>
              <a:t>Lorem ipsum </a:t>
            </a:r>
            <a:r>
              <a:rPr lang="en-GB" sz="1200" dirty="0" err="1" smtClean="0">
                <a:solidFill>
                  <a:schemeClr val="tx2"/>
                </a:solidFill>
              </a:rPr>
              <a:t>dolor</a:t>
            </a:r>
            <a:r>
              <a:rPr lang="en-GB" sz="1200" dirty="0" smtClean="0">
                <a:solidFill>
                  <a:schemeClr val="tx2"/>
                </a:solidFill>
              </a:rPr>
              <a:t> sit </a:t>
            </a:r>
            <a:r>
              <a:rPr lang="en-GB" sz="1200" dirty="0" err="1" smtClean="0">
                <a:solidFill>
                  <a:schemeClr val="tx2"/>
                </a:solidFill>
              </a:rPr>
              <a:t>amet</a:t>
            </a:r>
            <a:r>
              <a:rPr lang="en-GB" sz="1200" dirty="0" smtClean="0">
                <a:solidFill>
                  <a:schemeClr val="tx2"/>
                </a:solidFill>
              </a:rPr>
              <a:t>, </a:t>
            </a:r>
            <a:r>
              <a:rPr lang="en-GB" sz="1200" dirty="0" err="1" smtClean="0">
                <a:solidFill>
                  <a:schemeClr val="tx2"/>
                </a:solidFill>
              </a:rPr>
              <a:t>consetetur</a:t>
            </a:r>
            <a:r>
              <a:rPr lang="en-GB" sz="1200" dirty="0" smtClean="0">
                <a:solidFill>
                  <a:schemeClr val="tx2"/>
                </a:solidFill>
              </a:rPr>
              <a:t> </a:t>
            </a:r>
            <a:r>
              <a:rPr lang="en-GB" sz="1200" dirty="0" err="1" smtClean="0">
                <a:solidFill>
                  <a:schemeClr val="tx2"/>
                </a:solidFill>
              </a:rPr>
              <a:t>sadipscing</a:t>
            </a:r>
            <a:r>
              <a:rPr lang="en-GB" sz="1200" dirty="0" smtClean="0">
                <a:solidFill>
                  <a:schemeClr val="tx2"/>
                </a:solidFill>
              </a:rPr>
              <a:t> </a:t>
            </a:r>
            <a:r>
              <a:rPr lang="en-GB" sz="1200" dirty="0" err="1" smtClean="0">
                <a:solidFill>
                  <a:schemeClr val="tx2"/>
                </a:solidFill>
              </a:rPr>
              <a:t>elitr</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nonumy</a:t>
            </a:r>
            <a:r>
              <a:rPr lang="en-GB" sz="1200" dirty="0" smtClean="0">
                <a:solidFill>
                  <a:schemeClr val="tx2"/>
                </a:solidFill>
              </a:rPr>
              <a:t> </a:t>
            </a:r>
            <a:r>
              <a:rPr lang="en-GB" sz="1200" dirty="0" err="1" smtClean="0">
                <a:solidFill>
                  <a:schemeClr val="tx2"/>
                </a:solidFill>
              </a:rPr>
              <a:t>eirmod</a:t>
            </a:r>
            <a:r>
              <a:rPr lang="en-GB" sz="1200" dirty="0" smtClean="0">
                <a:solidFill>
                  <a:schemeClr val="tx2"/>
                </a:solidFill>
              </a:rPr>
              <a:t> </a:t>
            </a:r>
            <a:r>
              <a:rPr lang="en-GB" sz="1200" dirty="0" err="1" smtClean="0">
                <a:solidFill>
                  <a:schemeClr val="tx2"/>
                </a:solidFill>
              </a:rPr>
              <a:t>tempor</a:t>
            </a:r>
            <a:r>
              <a:rPr lang="en-GB" sz="1200" dirty="0" smtClean="0">
                <a:solidFill>
                  <a:schemeClr val="tx2"/>
                </a:solidFill>
              </a:rPr>
              <a:t> </a:t>
            </a:r>
            <a:r>
              <a:rPr lang="en-GB" sz="1200" dirty="0" err="1" smtClean="0">
                <a:solidFill>
                  <a:schemeClr val="tx2"/>
                </a:solidFill>
              </a:rPr>
              <a:t>invidunt</a:t>
            </a:r>
            <a:r>
              <a:rPr lang="en-GB" sz="1200" dirty="0" smtClean="0">
                <a:solidFill>
                  <a:schemeClr val="tx2"/>
                </a:solidFill>
              </a:rPr>
              <a:t> </a:t>
            </a:r>
            <a:r>
              <a:rPr lang="en-GB" sz="1200" dirty="0" err="1" smtClean="0">
                <a:solidFill>
                  <a:schemeClr val="tx2"/>
                </a:solidFill>
              </a:rPr>
              <a:t>ut</a:t>
            </a:r>
            <a:r>
              <a:rPr lang="en-GB" sz="1200" dirty="0" smtClean="0">
                <a:solidFill>
                  <a:schemeClr val="tx2"/>
                </a:solidFill>
              </a:rPr>
              <a:t> </a:t>
            </a:r>
            <a:r>
              <a:rPr lang="en-GB" sz="1200" dirty="0" err="1" smtClean="0">
                <a:solidFill>
                  <a:schemeClr val="tx2"/>
                </a:solidFill>
              </a:rPr>
              <a:t>labore</a:t>
            </a:r>
            <a:r>
              <a:rPr lang="en-GB" sz="1200" dirty="0" smtClean="0">
                <a:solidFill>
                  <a:schemeClr val="tx2"/>
                </a:solidFill>
              </a:rPr>
              <a:t> et </a:t>
            </a:r>
            <a:r>
              <a:rPr lang="en-GB" sz="1200" dirty="0" err="1" smtClean="0">
                <a:solidFill>
                  <a:schemeClr val="tx2"/>
                </a:solidFill>
              </a:rPr>
              <a:t>dolore</a:t>
            </a:r>
            <a:r>
              <a:rPr lang="en-GB" sz="1200" dirty="0" smtClean="0">
                <a:solidFill>
                  <a:schemeClr val="tx2"/>
                </a:solidFill>
              </a:rPr>
              <a:t> magna </a:t>
            </a:r>
            <a:r>
              <a:rPr lang="en-GB" sz="1200" dirty="0" err="1" smtClean="0">
                <a:solidFill>
                  <a:schemeClr val="tx2"/>
                </a:solidFill>
              </a:rPr>
              <a:t>aliquyam</a:t>
            </a:r>
            <a:r>
              <a:rPr lang="en-GB" sz="1200" dirty="0" smtClean="0">
                <a:solidFill>
                  <a:schemeClr val="tx2"/>
                </a:solidFill>
              </a:rPr>
              <a:t> </a:t>
            </a:r>
            <a:r>
              <a:rPr lang="en-GB" sz="1200" dirty="0" err="1" smtClean="0">
                <a:solidFill>
                  <a:schemeClr val="tx2"/>
                </a:solidFill>
              </a:rPr>
              <a:t>erat</a:t>
            </a:r>
            <a:r>
              <a:rPr lang="en-GB" sz="1200" dirty="0" smtClean="0">
                <a:solidFill>
                  <a:schemeClr val="tx2"/>
                </a:solidFill>
              </a:rPr>
              <a:t>, </a:t>
            </a:r>
            <a:r>
              <a:rPr lang="en-GB" sz="1200" dirty="0" err="1" smtClean="0">
                <a:solidFill>
                  <a:schemeClr val="tx2"/>
                </a:solidFill>
              </a:rPr>
              <a:t>sed</a:t>
            </a:r>
            <a:r>
              <a:rPr lang="en-GB" sz="1200" dirty="0" smtClean="0">
                <a:solidFill>
                  <a:schemeClr val="tx2"/>
                </a:solidFill>
              </a:rPr>
              <a:t> </a:t>
            </a:r>
            <a:r>
              <a:rPr lang="en-GB" sz="1200" dirty="0" err="1" smtClean="0">
                <a:solidFill>
                  <a:schemeClr val="tx2"/>
                </a:solidFill>
              </a:rPr>
              <a:t>diam</a:t>
            </a:r>
            <a:r>
              <a:rPr lang="en-GB" sz="1200" dirty="0" smtClean="0">
                <a:solidFill>
                  <a:schemeClr val="tx2"/>
                </a:solidFill>
              </a:rPr>
              <a:t> </a:t>
            </a:r>
            <a:r>
              <a:rPr lang="en-GB" sz="1200" dirty="0" err="1" smtClean="0">
                <a:solidFill>
                  <a:schemeClr val="tx2"/>
                </a:solidFill>
              </a:rPr>
              <a:t>voluptua</a:t>
            </a:r>
            <a:r>
              <a:rPr lang="en-GB" sz="1200" dirty="0" smtClean="0">
                <a:solidFill>
                  <a:schemeClr val="tx2"/>
                </a:solidFill>
              </a:rPr>
              <a:t>. </a:t>
            </a:r>
          </a:p>
        </p:txBody>
      </p:sp>
      <p:sp>
        <p:nvSpPr>
          <p:cNvPr id="20" name="Rechteck 20"/>
          <p:cNvSpPr/>
          <p:nvPr/>
        </p:nvSpPr>
        <p:spPr>
          <a:xfrm>
            <a:off x="304800" y="4837113"/>
            <a:ext cx="3600000" cy="205026"/>
          </a:xfrm>
          <a:prstGeom prst="rect">
            <a:avLst/>
          </a:prstGeom>
          <a:noFill/>
        </p:spPr>
        <p:txBody>
          <a:bodyPr vert="horz" lIns="0" tIns="0" rIns="0" bIns="0" rtlCol="0" anchor="b"/>
          <a:lstStyle/>
          <a:p>
            <a:r>
              <a:rPr lang="en-GB" sz="600" dirty="0" smtClean="0">
                <a:solidFill>
                  <a:schemeClr val="accent4">
                    <a:lumMod val="75000"/>
                  </a:schemeClr>
                </a:solidFill>
              </a:rPr>
              <a:t> Image: used under license from shutterstock.com </a:t>
            </a:r>
            <a:endParaRPr lang="en-GB" sz="600" dirty="0">
              <a:solidFill>
                <a:schemeClr val="accent4">
                  <a:lumMod val="75000"/>
                </a:schemeClr>
              </a:solidFill>
            </a:endParaRPr>
          </a:p>
        </p:txBody>
      </p:sp>
    </p:spTree>
    <p:extLst>
      <p:ext uri="{BB962C8B-B14F-4D97-AF65-F5344CB8AC3E}">
        <p14:creationId xmlns:p14="http://schemas.microsoft.com/office/powerpoint/2010/main" val="3952949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Quotations</a:t>
            </a:r>
          </a:p>
        </p:txBody>
      </p:sp>
      <p:sp>
        <p:nvSpPr>
          <p:cNvPr id="3" name="Text Placeholder 2"/>
          <p:cNvSpPr>
            <a:spLocks noGrp="1"/>
          </p:cNvSpPr>
          <p:nvPr>
            <p:ph type="body" sz="quarter" idx="24"/>
          </p:nvPr>
        </p:nvSpPr>
        <p:spPr/>
        <p:txBody>
          <a:bodyPr/>
          <a:lstStyle/>
          <a:p>
            <a:r>
              <a:rPr lang="en-GB" dirty="0" smtClean="0"/>
              <a:t>15</a:t>
            </a:r>
            <a:endParaRPr lang="en-GB" dirty="0"/>
          </a:p>
        </p:txBody>
      </p:sp>
      <p:sp>
        <p:nvSpPr>
          <p:cNvPr id="4" name="Picture Placeholder 3"/>
          <p:cNvSpPr>
            <a:spLocks noGrp="1"/>
          </p:cNvSpPr>
          <p:nvPr>
            <p:ph type="pic" sz="quarter" idx="10"/>
          </p:nvPr>
        </p:nvSpPr>
        <p:spPr/>
      </p:sp>
      <p:sp>
        <p:nvSpPr>
          <p:cNvPr id="5" name="Text Placeholder 4"/>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13312462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GB" dirty="0"/>
              <a:t>Bill Gates, </a:t>
            </a:r>
            <a:r>
              <a:rPr lang="en-GB" dirty="0" smtClean="0"/>
              <a:t>Entrepreneur</a:t>
            </a:r>
            <a:endParaRPr lang="en-GB" dirty="0"/>
          </a:p>
        </p:txBody>
      </p:sp>
      <p:sp>
        <p:nvSpPr>
          <p:cNvPr id="6" name="Title 5"/>
          <p:cNvSpPr>
            <a:spLocks noGrp="1"/>
          </p:cNvSpPr>
          <p:nvPr>
            <p:ph type="title"/>
          </p:nvPr>
        </p:nvSpPr>
        <p:spPr/>
        <p:txBody>
          <a:bodyPr/>
          <a:lstStyle/>
          <a:p>
            <a:r>
              <a:rPr lang="en-GB" dirty="0"/>
              <a:t>“Your most unhappy </a:t>
            </a:r>
            <a:br>
              <a:rPr lang="en-GB" dirty="0"/>
            </a:br>
            <a:r>
              <a:rPr lang="en-GB" dirty="0"/>
              <a:t>customers are your </a:t>
            </a:r>
            <a:br>
              <a:rPr lang="en-GB" dirty="0"/>
            </a:br>
            <a:r>
              <a:rPr lang="en-GB" dirty="0"/>
              <a:t>greatest source of learning.”</a:t>
            </a:r>
          </a:p>
        </p:txBody>
      </p:sp>
    </p:spTree>
    <p:extLst>
      <p:ext uri="{BB962C8B-B14F-4D97-AF65-F5344CB8AC3E}">
        <p14:creationId xmlns:p14="http://schemas.microsoft.com/office/powerpoint/2010/main" val="103119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GB" dirty="0"/>
              <a:t>Stephen Hawking, Physicist</a:t>
            </a:r>
          </a:p>
        </p:txBody>
      </p:sp>
      <p:sp>
        <p:nvSpPr>
          <p:cNvPr id="6" name="Title 5"/>
          <p:cNvSpPr>
            <a:spLocks noGrp="1"/>
          </p:cNvSpPr>
          <p:nvPr>
            <p:ph type="title"/>
          </p:nvPr>
        </p:nvSpPr>
        <p:spPr/>
        <p:txBody>
          <a:bodyPr/>
          <a:lstStyle/>
          <a:p>
            <a:r>
              <a:rPr lang="en-GB" dirty="0"/>
              <a:t>“Intelligence is the ability </a:t>
            </a:r>
            <a:br>
              <a:rPr lang="en-GB" dirty="0"/>
            </a:br>
            <a:r>
              <a:rPr lang="en-GB" dirty="0"/>
              <a:t>to </a:t>
            </a:r>
            <a:r>
              <a:rPr lang="en-GB" dirty="0">
                <a:solidFill>
                  <a:schemeClr val="bg2"/>
                </a:solidFill>
              </a:rPr>
              <a:t>adapt to change</a:t>
            </a:r>
            <a:r>
              <a:rPr lang="en-GB" dirty="0"/>
              <a:t>.”</a:t>
            </a:r>
          </a:p>
        </p:txBody>
      </p:sp>
    </p:spTree>
    <p:extLst>
      <p:ext uri="{BB962C8B-B14F-4D97-AF65-F5344CB8AC3E}">
        <p14:creationId xmlns:p14="http://schemas.microsoft.com/office/powerpoint/2010/main" val="3280474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GB" dirty="0"/>
              <a:t>Tony Robbins, US Author</a:t>
            </a:r>
          </a:p>
        </p:txBody>
      </p:sp>
      <p:sp>
        <p:nvSpPr>
          <p:cNvPr id="6" name="Title 5"/>
          <p:cNvSpPr>
            <a:spLocks noGrp="1"/>
          </p:cNvSpPr>
          <p:nvPr>
            <p:ph type="title"/>
          </p:nvPr>
        </p:nvSpPr>
        <p:spPr/>
        <p:txBody>
          <a:bodyPr/>
          <a:lstStyle/>
          <a:p>
            <a:r>
              <a:rPr lang="en-GB" dirty="0"/>
              <a:t>“</a:t>
            </a:r>
            <a:r>
              <a:rPr lang="en-GB" dirty="0">
                <a:solidFill>
                  <a:schemeClr val="accent1"/>
                </a:solidFill>
              </a:rPr>
              <a:t>Setting goals </a:t>
            </a:r>
            <a:r>
              <a:rPr lang="en-GB" dirty="0"/>
              <a:t>is the </a:t>
            </a:r>
            <a:br>
              <a:rPr lang="en-GB" dirty="0"/>
            </a:br>
            <a:r>
              <a:rPr lang="en-GB" dirty="0"/>
              <a:t>first step in turning the </a:t>
            </a:r>
            <a:br>
              <a:rPr lang="en-GB" dirty="0"/>
            </a:br>
            <a:r>
              <a:rPr lang="en-GB" dirty="0"/>
              <a:t>invisible into the visible.”</a:t>
            </a:r>
          </a:p>
        </p:txBody>
      </p:sp>
    </p:spTree>
    <p:extLst>
      <p:ext uri="{BB962C8B-B14F-4D97-AF65-F5344CB8AC3E}">
        <p14:creationId xmlns:p14="http://schemas.microsoft.com/office/powerpoint/2010/main" val="3805446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GB" dirty="0"/>
              <a:t>Richard Branson, Entrepreneur</a:t>
            </a:r>
          </a:p>
        </p:txBody>
      </p:sp>
      <p:sp>
        <p:nvSpPr>
          <p:cNvPr id="6" name="Title 5"/>
          <p:cNvSpPr>
            <a:spLocks noGrp="1"/>
          </p:cNvSpPr>
          <p:nvPr>
            <p:ph type="title"/>
          </p:nvPr>
        </p:nvSpPr>
        <p:spPr/>
        <p:txBody>
          <a:bodyPr/>
          <a:lstStyle/>
          <a:p>
            <a:r>
              <a:rPr lang="en-GB" dirty="0"/>
              <a:t>“A business has to be </a:t>
            </a:r>
            <a:r>
              <a:rPr lang="en-GB" dirty="0">
                <a:solidFill>
                  <a:schemeClr val="accent2"/>
                </a:solidFill>
              </a:rPr>
              <a:t>involving</a:t>
            </a:r>
            <a:r>
              <a:rPr lang="en-GB" dirty="0"/>
              <a:t>,</a:t>
            </a:r>
            <a:br>
              <a:rPr lang="en-GB" dirty="0"/>
            </a:br>
            <a:r>
              <a:rPr lang="en-GB" dirty="0"/>
              <a:t>it has to be </a:t>
            </a:r>
            <a:r>
              <a:rPr lang="en-GB" dirty="0">
                <a:solidFill>
                  <a:schemeClr val="accent2"/>
                </a:solidFill>
              </a:rPr>
              <a:t>fun</a:t>
            </a:r>
            <a:r>
              <a:rPr lang="en-GB" dirty="0"/>
              <a:t>, and it has to exercise your </a:t>
            </a:r>
            <a:r>
              <a:rPr lang="en-GB" dirty="0">
                <a:solidFill>
                  <a:schemeClr val="accent2"/>
                </a:solidFill>
              </a:rPr>
              <a:t>creative instincts</a:t>
            </a:r>
            <a:r>
              <a:rPr lang="en-GB" dirty="0"/>
              <a:t>.”</a:t>
            </a:r>
          </a:p>
        </p:txBody>
      </p:sp>
    </p:spTree>
    <p:extLst>
      <p:ext uri="{BB962C8B-B14F-4D97-AF65-F5344CB8AC3E}">
        <p14:creationId xmlns:p14="http://schemas.microsoft.com/office/powerpoint/2010/main" val="644206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de-DE" dirty="0" smtClean="0"/>
              <a:t>Samuel Butler</a:t>
            </a:r>
            <a:endParaRPr lang="de-DE" dirty="0"/>
          </a:p>
        </p:txBody>
      </p:sp>
      <p:sp>
        <p:nvSpPr>
          <p:cNvPr id="6" name="Title 5"/>
          <p:cNvSpPr>
            <a:spLocks noGrp="1"/>
          </p:cNvSpPr>
          <p:nvPr>
            <p:ph type="title"/>
          </p:nvPr>
        </p:nvSpPr>
        <p:spPr/>
        <p:txBody>
          <a:bodyPr/>
          <a:lstStyle/>
          <a:p>
            <a:r>
              <a:rPr lang="de-DE" dirty="0" smtClean="0"/>
              <a:t>„Nicht Worte sollen wir lesen, sondern den Menschen, den wir hinter den Worten fühlen.“</a:t>
            </a:r>
            <a:endParaRPr lang="de-DE" dirty="0"/>
          </a:p>
        </p:txBody>
      </p:sp>
    </p:spTree>
    <p:extLst>
      <p:ext uri="{BB962C8B-B14F-4D97-AF65-F5344CB8AC3E}">
        <p14:creationId xmlns:p14="http://schemas.microsoft.com/office/powerpoint/2010/main" val="8970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de-DE" dirty="0" smtClean="0"/>
              <a:t>Jorge </a:t>
            </a:r>
            <a:r>
              <a:rPr lang="de-DE" dirty="0" err="1" smtClean="0"/>
              <a:t>Bucay</a:t>
            </a:r>
            <a:endParaRPr lang="de-DE" dirty="0"/>
          </a:p>
        </p:txBody>
      </p:sp>
      <p:sp>
        <p:nvSpPr>
          <p:cNvPr id="6" name="Title 5"/>
          <p:cNvSpPr>
            <a:spLocks noGrp="1"/>
          </p:cNvSpPr>
          <p:nvPr>
            <p:ph type="title"/>
          </p:nvPr>
        </p:nvSpPr>
        <p:spPr/>
        <p:txBody>
          <a:bodyPr/>
          <a:lstStyle/>
          <a:p>
            <a:r>
              <a:rPr lang="de-DE" dirty="0" smtClean="0"/>
              <a:t>„Kindern erzählt man Geschichten zum Einschlafen. Erwachsenen, damit sie aufwachen.“</a:t>
            </a:r>
            <a:endParaRPr lang="de-DE" dirty="0"/>
          </a:p>
        </p:txBody>
      </p:sp>
    </p:spTree>
    <p:extLst>
      <p:ext uri="{BB962C8B-B14F-4D97-AF65-F5344CB8AC3E}">
        <p14:creationId xmlns:p14="http://schemas.microsoft.com/office/powerpoint/2010/main" val="8835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de-DE" dirty="0" smtClean="0"/>
              <a:t>Cesare Pavese</a:t>
            </a:r>
            <a:endParaRPr lang="de-DE" dirty="0"/>
          </a:p>
        </p:txBody>
      </p:sp>
      <p:sp>
        <p:nvSpPr>
          <p:cNvPr id="6" name="Title 5"/>
          <p:cNvSpPr>
            <a:spLocks noGrp="1"/>
          </p:cNvSpPr>
          <p:nvPr>
            <p:ph type="title"/>
          </p:nvPr>
        </p:nvSpPr>
        <p:spPr/>
        <p:txBody>
          <a:bodyPr/>
          <a:lstStyle/>
          <a:p>
            <a:r>
              <a:rPr lang="de-DE" dirty="0" smtClean="0"/>
              <a:t>„Erzählen ist wie Tanzen. </a:t>
            </a:r>
            <a:br>
              <a:rPr lang="de-DE" dirty="0" smtClean="0"/>
            </a:br>
            <a:r>
              <a:rPr lang="de-DE" dirty="0" smtClean="0"/>
              <a:t>Im Rhythmus eines Tanzenden bewegt sich der Erzähler auf </a:t>
            </a:r>
            <a:br>
              <a:rPr lang="de-DE" dirty="0" smtClean="0"/>
            </a:br>
            <a:r>
              <a:rPr lang="de-DE" dirty="0" smtClean="0"/>
              <a:t>die Wirklichkeit zu.“</a:t>
            </a:r>
            <a:endParaRPr lang="de-DE" dirty="0"/>
          </a:p>
        </p:txBody>
      </p:sp>
    </p:spTree>
    <p:extLst>
      <p:ext uri="{BB962C8B-B14F-4D97-AF65-F5344CB8AC3E}">
        <p14:creationId xmlns:p14="http://schemas.microsoft.com/office/powerpoint/2010/main" val="32410553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p:txBody>
          <a:bodyPr/>
          <a:lstStyle/>
          <a:p>
            <a:r>
              <a:rPr lang="en-GB" dirty="0" err="1"/>
              <a:t>Chinesisches</a:t>
            </a:r>
            <a:r>
              <a:rPr lang="en-GB" dirty="0"/>
              <a:t> </a:t>
            </a:r>
            <a:r>
              <a:rPr lang="en-GB" dirty="0" err="1"/>
              <a:t>Sprichwort</a:t>
            </a:r>
            <a:endParaRPr lang="en-GB" dirty="0"/>
          </a:p>
        </p:txBody>
      </p:sp>
      <p:sp>
        <p:nvSpPr>
          <p:cNvPr id="6" name="Title 5"/>
          <p:cNvSpPr>
            <a:spLocks noGrp="1"/>
          </p:cNvSpPr>
          <p:nvPr>
            <p:ph type="title"/>
          </p:nvPr>
        </p:nvSpPr>
        <p:spPr/>
        <p:txBody>
          <a:bodyPr/>
          <a:lstStyle/>
          <a:p>
            <a:r>
              <a:rPr lang="en-GB" dirty="0"/>
              <a:t>„</a:t>
            </a:r>
            <a:r>
              <a:rPr lang="en-GB" dirty="0" err="1"/>
              <a:t>Eine</a:t>
            </a:r>
            <a:r>
              <a:rPr lang="en-GB" dirty="0"/>
              <a:t> gut </a:t>
            </a:r>
            <a:r>
              <a:rPr lang="en-GB" dirty="0" err="1"/>
              <a:t>erzählte</a:t>
            </a:r>
            <a:r>
              <a:rPr lang="en-GB" dirty="0"/>
              <a:t> Geschichte </a:t>
            </a:r>
            <a:r>
              <a:rPr lang="en-GB" dirty="0" err="1"/>
              <a:t>macht</a:t>
            </a:r>
            <a:r>
              <a:rPr lang="en-GB" dirty="0"/>
              <a:t> </a:t>
            </a:r>
            <a:r>
              <a:rPr lang="en-GB" dirty="0" err="1"/>
              <a:t>aus</a:t>
            </a:r>
            <a:r>
              <a:rPr lang="en-GB" dirty="0"/>
              <a:t> den </a:t>
            </a:r>
            <a:r>
              <a:rPr lang="en-GB" dirty="0" err="1"/>
              <a:t>Ohren</a:t>
            </a:r>
            <a:r>
              <a:rPr lang="en-GB" dirty="0"/>
              <a:t> </a:t>
            </a:r>
            <a:r>
              <a:rPr lang="en-GB" dirty="0" err="1"/>
              <a:t>Augen</a:t>
            </a:r>
            <a:r>
              <a:rPr lang="en-GB" dirty="0"/>
              <a:t>.“</a:t>
            </a:r>
          </a:p>
        </p:txBody>
      </p:sp>
    </p:spTree>
    <p:extLst>
      <p:ext uri="{BB962C8B-B14F-4D97-AF65-F5344CB8AC3E}">
        <p14:creationId xmlns:p14="http://schemas.microsoft.com/office/powerpoint/2010/main" val="20736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R Template_16 to 9_MR_EN">
  <a:themeElements>
    <a:clrScheme name="Munich Re">
      <a:dk1>
        <a:sysClr val="windowText" lastClr="000000"/>
      </a:dk1>
      <a:lt1>
        <a:sysClr val="window" lastClr="FFFFFF"/>
      </a:lt1>
      <a:dk2>
        <a:srgbClr val="4D4E53"/>
      </a:dk2>
      <a:lt2>
        <a:srgbClr val="F7941D"/>
      </a:lt2>
      <a:accent1>
        <a:srgbClr val="34909C"/>
      </a:accent1>
      <a:accent2>
        <a:srgbClr val="8DC63F"/>
      </a:accent2>
      <a:accent3>
        <a:srgbClr val="B72126"/>
      </a:accent3>
      <a:accent4>
        <a:srgbClr val="B2C1CA"/>
      </a:accent4>
      <a:accent5>
        <a:srgbClr val="00589A"/>
      </a:accent5>
      <a:accent6>
        <a:srgbClr val="714A9C"/>
      </a:accent6>
      <a:hlink>
        <a:srgbClr val="0A509E"/>
      </a:hlink>
      <a:folHlink>
        <a:srgbClr val="7993A3"/>
      </a:folHlink>
    </a:clrScheme>
    <a:fontScheme name="Munich Re">
      <a:majorFont>
        <a:latin typeface="Arial"/>
        <a:ea typeface="Arial Unicode MS"/>
        <a:cs typeface="Arial"/>
      </a:majorFont>
      <a:minorFont>
        <a:latin typeface="Arial"/>
        <a:ea typeface="Arial Unicode MS"/>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9525">
          <a:noFill/>
        </a:ln>
      </a:spPr>
      <a:bodyPr rtlCol="0" anchor="ctr" anchorCtr="0"/>
      <a:lstStyle>
        <a:defPPr algn="ctr">
          <a:defRPr sz="14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bodyPr/>
      <a:lstStyle/>
      <a:style>
        <a:lnRef idx="1">
          <a:schemeClr val="accent1"/>
        </a:lnRef>
        <a:fillRef idx="0">
          <a:schemeClr val="accent1"/>
        </a:fillRef>
        <a:effectRef idx="0">
          <a:schemeClr val="accent1"/>
        </a:effectRef>
        <a:fontRef idx="minor">
          <a:schemeClr val="tx1"/>
        </a:fontRef>
      </a:style>
    </a:lnDef>
    <a:txDef>
      <a:spPr>
        <a:noFill/>
        <a:effectLst/>
      </a:spPr>
      <a:bodyPr wrap="square" lIns="0" tIns="0" rIns="0" bIns="0" rtlCol="0">
        <a:spAutoFit/>
      </a:bodyPr>
      <a:lstStyle>
        <a:defPPr marL="269875" indent="-269875">
          <a:lnSpc>
            <a:spcPct val="110000"/>
          </a:lnSpc>
          <a:buFont typeface="Wingdings" panose="05000000000000000000" pitchFamily="2" charset="2"/>
          <a:buChar char="§"/>
          <a:defRPr sz="1400" dirty="0" err="1" smtClean="0">
            <a:solidFill>
              <a:schemeClr val="tx2"/>
            </a:solidFill>
          </a:defRPr>
        </a:defPPr>
      </a:lstStyle>
    </a:txDef>
  </a:objectDefaults>
  <a:extraClrSchemeLst/>
  <a:extLst>
    <a:ext uri="{05A4C25C-085E-4340-85A3-A5531E510DB2}">
      <thm15:themeFamily xmlns:thm15="http://schemas.microsoft.com/office/thememl/2012/main" name="MR Template_16 to 9_MR_EN" id="{40CC9D57-CC11-4AB1-9CF1-48034F1C4A2F}" vid="{4C1E74A4-6FBC-4232-9386-0D92DC2107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RWeb Document" ma:contentTypeID="0x01010048F61AA4813D42EC9AE106B82F173BF70007207E09C5B1E240AFF6865140903CC9" ma:contentTypeVersion="26" ma:contentTypeDescription="Standard basic document type for MRWeb documents" ma:contentTypeScope="" ma:versionID="619876a43a44827bf8acd89cae83d81d">
  <xsd:schema xmlns:xsd="http://www.w3.org/2001/XMLSchema" xmlns:xs="http://www.w3.org/2001/XMLSchema" xmlns:p="http://schemas.microsoft.com/office/2006/metadata/properties" xmlns:ns1="http://schemas.microsoft.com/sharepoint/v3" xmlns:ns2="ca3fdd02-bcd0-43ad-992c-5f49769a3898" xmlns:ns3="ca729617-940b-463d-a580-46cc6a3ad9da" xmlns:ns4="e09e208d-8710-4a0c-97e8-a6aa5ddf12e9" targetNamespace="http://schemas.microsoft.com/office/2006/metadata/properties" ma:root="true" ma:fieldsID="c838b2af128393a3cb6698354a4e23fe" ns1:_="" ns2:_="" ns3:_="" ns4:_="">
    <xsd:import namespace="http://schemas.microsoft.com/sharepoint/v3"/>
    <xsd:import namespace="ca3fdd02-bcd0-43ad-992c-5f49769a3898"/>
    <xsd:import namespace="ca729617-940b-463d-a580-46cc6a3ad9da"/>
    <xsd:import namespace="e09e208d-8710-4a0c-97e8-a6aa5ddf12e9"/>
    <xsd:element name="properties">
      <xsd:complexType>
        <xsd:sequence>
          <xsd:element name="documentManagement">
            <xsd:complexType>
              <xsd:all>
                <xsd:element ref="ns1:Author" minOccurs="0"/>
                <xsd:element ref="ns1:Editor" minOccurs="0"/>
                <xsd:element ref="ns2:MRWebDocumentDescription" minOccurs="0"/>
                <xsd:element ref="ns1:UniqueId" minOccurs="0"/>
                <xsd:element ref="ns2:l94546a4709d409ca9e05b607a2b8d2f" minOccurs="0"/>
                <xsd:element ref="ns2:f8945ec94b6d491390716007304ab559" minOccurs="0"/>
                <xsd:element ref="ns2:a15180420e784ea190798714e750e47f" minOccurs="0"/>
                <xsd:element ref="ns3:TaxCatchAll" minOccurs="0"/>
                <xsd:element ref="ns3:TaxCatchAllLabel"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DateTaken" minOccurs="0"/>
                <xsd:element ref="ns4:MediaServiceOCR" minOccurs="0"/>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uthor" ma:index="10" nillable="true" ma:displayName="Created By" ma:list="UserInfo" ma:internalName="Auth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 ma:index="12" nillable="true" ma:displayName="Modified By" ma:list="UserInfo" ma:internalName="Editor"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UniqueId" ma:index="19" nillable="true" ma:displayName="Unique Id" ma:hidden="true" ma:list="Docs" ma:internalName="UniqueId" ma:readOnly="true" ma:showField="UniqueId">
      <xsd:simpleType>
        <xsd:restriction base="dms:Lookup"/>
      </xsd:simpleType>
    </xsd:element>
  </xsd:schema>
  <xsd:schema xmlns:xsd="http://www.w3.org/2001/XMLSchema" xmlns:xs="http://www.w3.org/2001/XMLSchema" xmlns:dms="http://schemas.microsoft.com/office/2006/documentManagement/types" xmlns:pc="http://schemas.microsoft.com/office/infopath/2007/PartnerControls" targetNamespace="ca3fdd02-bcd0-43ad-992c-5f49769a3898" elementFormDefault="qualified">
    <xsd:import namespace="http://schemas.microsoft.com/office/2006/documentManagement/types"/>
    <xsd:import namespace="http://schemas.microsoft.com/office/infopath/2007/PartnerControls"/>
    <xsd:element name="MRWebDocumentDescription" ma:index="18" nillable="true" ma:displayName="Description" ma:description="" ma:internalName="MRWebDocumentDescription" ma:readOnly="false">
      <xsd:simpleType>
        <xsd:restriction base="dms:Note"/>
      </xsd:simpleType>
    </xsd:element>
    <xsd:element name="l94546a4709d409ca9e05b607a2b8d2f" ma:index="20" nillable="true" ma:taxonomy="true" ma:internalName="l94546a4709d409ca9e05b607a2b8d2f" ma:taxonomyFieldName="MRWebConfidentiality" ma:displayName="Confidentiality" ma:default="-1;#C2 - for internal use only|9d9290dd-d6b2-4825-a4e7-0b1f05f98a3b" ma:fieldId="{594546a4-709d-409c-a9e0-5b607a2b8d2f}" ma:sspId="f3c6f0c0-389c-4324-ac00-59fc67b57edf" ma:termSetId="f896376d-6fe2-4d00-b835-f0d86fddd9f6" ma:anchorId="00000000-0000-0000-0000-000000000000" ma:open="false" ma:isKeyword="false">
      <xsd:complexType>
        <xsd:sequence>
          <xsd:element ref="pc:Terms" minOccurs="0" maxOccurs="1"/>
        </xsd:sequence>
      </xsd:complexType>
    </xsd:element>
    <xsd:element name="f8945ec94b6d491390716007304ab559" ma:index="21" nillable="true" ma:taxonomy="true" ma:internalName="f8945ec94b6d491390716007304ab559" ma:taxonomyFieldName="MRWebAvailability" ma:displayName="Availability" ma:default="-1;#non-vital|033f938d-d12f-445d-a012-eb166949f3b6" ma:fieldId="{f8945ec9-4b6d-4913-9071-6007304ab559}" ma:sspId="f3c6f0c0-389c-4324-ac00-59fc67b57edf" ma:termSetId="f47d41e1-b428-48d3-8770-79c2fbe76153" ma:anchorId="00000000-0000-0000-0000-000000000000" ma:open="false" ma:isKeyword="false">
      <xsd:complexType>
        <xsd:sequence>
          <xsd:element ref="pc:Terms" minOccurs="0" maxOccurs="1"/>
        </xsd:sequence>
      </xsd:complexType>
    </xsd:element>
    <xsd:element name="a15180420e784ea190798714e750e47f" ma:index="22" ma:taxonomy="true" ma:internalName="a15180420e784ea190798714e750e47f" ma:taxonomyFieldName="MRWebIntegrity" ma:displayName="Integrity" ma:default="-1;#Less significant|fd678ffd-6617-4891-8670-c5684830bd05" ma:fieldId="{a1518042-0e78-4ea1-9079-8714e750e47f}" ma:sspId="f3c6f0c0-389c-4324-ac00-59fc67b57edf" ma:termSetId="d1f758f9-e15d-44f4-b56e-2df84d387225" ma:anchorId="00000000-0000-0000-0000-000000000000" ma:open="false" ma:isKeyword="false">
      <xsd:complexType>
        <xsd:sequence>
          <xsd:element ref="pc:Terms" minOccurs="0" maxOccurs="1"/>
        </xsd:sequence>
      </xsd:complexType>
    </xsd:element>
    <xsd:element name="SharedWithUsers" ma:index="3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729617-940b-463d-a580-46cc6a3ad9da"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be25efe0-39e9-48bd-88f7-0c9c318dd0e6}" ma:internalName="TaxCatchAll" ma:showField="CatchAllData" ma:web="ca3fdd02-bcd0-43ad-992c-5f49769a3898">
      <xsd:complexType>
        <xsd:complexContent>
          <xsd:extension base="dms:MultiChoiceLookup">
            <xsd:sequence>
              <xsd:element name="Value" type="dms:Lookup" maxOccurs="unbounded" minOccurs="0" nillable="true"/>
            </xsd:sequence>
          </xsd:extension>
        </xsd:complexContent>
      </xsd:complexType>
    </xsd:element>
    <xsd:element name="TaxCatchAllLabel" ma:index="24" nillable="true" ma:displayName="Taxonomy Catch All Column1" ma:hidden="true" ma:list="{be25efe0-39e9-48bd-88f7-0c9c318dd0e6}" ma:internalName="TaxCatchAllLabel" ma:readOnly="true" ma:showField="CatchAllDataLabel" ma:web="ca3fdd02-bcd0-43ad-992c-5f49769a389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09e208d-8710-4a0c-97e8-a6aa5ddf12e9" elementFormDefault="qualified">
    <xsd:import namespace="http://schemas.microsoft.com/office/2006/documentManagement/types"/>
    <xsd:import namespace="http://schemas.microsoft.com/office/infopath/2007/PartnerControls"/>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AutoTags" ma:index="27" nillable="true" ma:displayName="Tags" ma:internalName="MediaServiceAutoTags" ma:readOnly="true">
      <xsd:simpleType>
        <xsd:restriction base="dms:Text"/>
      </xsd:simpleType>
    </xsd:element>
    <xsd:element name="MediaServiceGenerationTime" ma:index="28" nillable="true" ma:displayName="MediaServiceGenerationTime" ma:hidden="true" ma:internalName="MediaServiceGenerationTime" ma:readOnly="true">
      <xsd:simpleType>
        <xsd:restriction base="dms:Text"/>
      </xsd:simpleType>
    </xsd:element>
    <xsd:element name="MediaServiceEventHashCode" ma:index="29" nillable="true" ma:displayName="MediaServiceEventHashCode" ma:hidden="true" ma:internalName="MediaServiceEventHashCode" ma:readOnly="true">
      <xsd:simpleType>
        <xsd:restriction base="dms:Text"/>
      </xsd:simpleType>
    </xsd:element>
    <xsd:element name="MediaServiceDateTaken" ma:index="30" nillable="true" ma:displayName="MediaServiceDateTaken" ma:hidden="true" ma:internalName="MediaServiceDateTaken" ma:readOnly="true">
      <xsd:simpleType>
        <xsd:restriction base="dms:Text"/>
      </xsd:simpleType>
    </xsd:element>
    <xsd:element name="MediaServiceOCR" ma:index="31"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3"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ca729617-940b-463d-a580-46cc6a3ad9da">
      <Value>3</Value>
      <Value>2</Value>
      <Value>1</Value>
    </TaxCatchAll>
    <f8945ec94b6d491390716007304ab559 xmlns="ca3fdd02-bcd0-43ad-992c-5f49769a3898">
      <Terms xmlns="http://schemas.microsoft.com/office/infopath/2007/PartnerControls">
        <TermInfo xmlns="http://schemas.microsoft.com/office/infopath/2007/PartnerControls">
          <TermName xmlns="http://schemas.microsoft.com/office/infopath/2007/PartnerControls">non-vital</TermName>
          <TermId xmlns="http://schemas.microsoft.com/office/infopath/2007/PartnerControls">033f938d-d12f-445d-a012-eb166949f3b6</TermId>
        </TermInfo>
      </Terms>
    </f8945ec94b6d491390716007304ab559>
    <MRWebDocumentDescription xmlns="ca3fdd02-bcd0-43ad-992c-5f49769a3898" xsi:nil="true"/>
    <a15180420e784ea190798714e750e47f xmlns="ca3fdd02-bcd0-43ad-992c-5f49769a3898">
      <Terms xmlns="http://schemas.microsoft.com/office/infopath/2007/PartnerControls">
        <TermInfo xmlns="http://schemas.microsoft.com/office/infopath/2007/PartnerControls">
          <TermName xmlns="http://schemas.microsoft.com/office/infopath/2007/PartnerControls">Less significant</TermName>
          <TermId xmlns="http://schemas.microsoft.com/office/infopath/2007/PartnerControls">fd678ffd-6617-4891-8670-c5684830bd05</TermId>
        </TermInfo>
      </Terms>
    </a15180420e784ea190798714e750e47f>
    <l94546a4709d409ca9e05b607a2b8d2f xmlns="ca3fdd02-bcd0-43ad-992c-5f49769a3898">
      <Terms xmlns="http://schemas.microsoft.com/office/infopath/2007/PartnerControls">
        <TermInfo xmlns="http://schemas.microsoft.com/office/infopath/2007/PartnerControls">
          <TermName xmlns="http://schemas.microsoft.com/office/infopath/2007/PartnerControls">C2 - for internal use only</TermName>
          <TermId xmlns="http://schemas.microsoft.com/office/infopath/2007/PartnerControls">9d9290dd-d6b2-4825-a4e7-0b1f05f98a3b</TermId>
        </TermInfo>
      </Terms>
    </l94546a4709d409ca9e05b607a2b8d2f>
  </documentManagement>
</p:properties>
</file>

<file path=customXml/item3.xml><?xml version="1.0" encoding="utf-8"?>
<?mso-contentType ?>
<SharedContentType xmlns="Microsoft.SharePoint.Taxonomy.ContentTypeSync" SourceId="f3c6f0c0-389c-4324-ac00-59fc67b57edf" ContentTypeId="0x0101" PreviousValue="false"/>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4CF8704-6E2F-4E13-B7B6-B0D249EBDC51}"/>
</file>

<file path=customXml/itemProps2.xml><?xml version="1.0" encoding="utf-8"?>
<ds:datastoreItem xmlns:ds="http://schemas.openxmlformats.org/officeDocument/2006/customXml" ds:itemID="{D6C88D81-1D50-472C-8458-B2E4C46E1D8E}"/>
</file>

<file path=customXml/itemProps3.xml><?xml version="1.0" encoding="utf-8"?>
<ds:datastoreItem xmlns:ds="http://schemas.openxmlformats.org/officeDocument/2006/customXml" ds:itemID="{7E7E7736-BD4A-4293-809F-78B1E40F6AF9}"/>
</file>

<file path=customXml/itemProps4.xml><?xml version="1.0" encoding="utf-8"?>
<ds:datastoreItem xmlns:ds="http://schemas.openxmlformats.org/officeDocument/2006/customXml" ds:itemID="{4DBE37B4-CAD5-490E-ABEF-63C78D07480D}"/>
</file>

<file path=docProps/app.xml><?xml version="1.0" encoding="utf-8"?>
<Properties xmlns="http://schemas.openxmlformats.org/officeDocument/2006/extended-properties" xmlns:vt="http://schemas.openxmlformats.org/officeDocument/2006/docPropsVTypes">
  <Template>MR Template_16 to 9_MR_EN</Template>
  <TotalTime>0</TotalTime>
  <Words>6108</Words>
  <Application>Microsoft Office PowerPoint</Application>
  <PresentationFormat>Bildschirmpräsentation (16:9)</PresentationFormat>
  <Paragraphs>1439</Paragraphs>
  <Slides>99</Slides>
  <Notes>1</Notes>
  <HiddenSlides>0</HiddenSlides>
  <MMClips>0</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99</vt:i4>
      </vt:variant>
    </vt:vector>
  </HeadingPairs>
  <TitlesOfParts>
    <vt:vector size="104" baseType="lpstr">
      <vt:lpstr>Arial Unicode MS</vt:lpstr>
      <vt:lpstr>Arial</vt:lpstr>
      <vt:lpstr>Calibri</vt:lpstr>
      <vt:lpstr>Wingdings</vt:lpstr>
      <vt:lpstr>MR Template_16 to 9_MR_EN</vt:lpstr>
      <vt:lpstr>Best Practice PowerPoint Successful Examples</vt:lpstr>
      <vt:lpstr>Agenda</vt:lpstr>
      <vt:lpstr>Storytelling</vt:lpstr>
      <vt:lpstr>The key to a successful presentation is the presenter</vt:lpstr>
      <vt:lpstr>Skilled storytelling is key to a good presentation</vt:lpstr>
      <vt:lpstr>Types of PowerPoint presentation</vt:lpstr>
      <vt:lpstr>Start well and you're half-way there</vt:lpstr>
      <vt:lpstr>Managing the audience's attention</vt:lpstr>
      <vt:lpstr>Stet clita kasd gubergren Ut labore et dolore magna aliquyam</vt:lpstr>
      <vt:lpstr>Ut laoreet dolore magna aliquam erat Duis autem vel eum iriure dolor</vt:lpstr>
      <vt:lpstr>At vero eos et accusam et justo duo Sed diam nonummy nibh euismod</vt:lpstr>
      <vt:lpstr>Odio dignissim qui vulputate  blandit praesent</vt:lpstr>
      <vt:lpstr>Odio dignissim qui vulputate  blandit praesent</vt:lpstr>
      <vt:lpstr>Magna aliquyam erat sed diam In hendrerit in vulputate</vt:lpstr>
      <vt:lpstr>At vero eos et accusam et justo Eum iriure dolor in</vt:lpstr>
      <vt:lpstr>Nam liber tempor cum soluta nobis Eleifend option congue nihil</vt:lpstr>
      <vt:lpstr>Separation slides</vt:lpstr>
      <vt:lpstr>Lorem ipsum dolor sit amet, consetetur  sadipscing elitr</vt:lpstr>
      <vt:lpstr>Lorem ipsum dolor sit amet, consetetur  sadipscing elitr</vt:lpstr>
      <vt:lpstr>Lorem ipsum dolor sit amet, consetetur  sadipscing elitr</vt:lpstr>
      <vt:lpstr>Lorem ipsum dolor sit amet, consetetur sadipscing elitr</vt:lpstr>
      <vt:lpstr>Lorem ipsum dolor sit amet, consetetur  sadipscing elitr</vt:lpstr>
      <vt:lpstr>At vero eos et accusam et justo duo dolores  et ea rebum.</vt:lpstr>
      <vt:lpstr>Closing slides</vt:lpstr>
      <vt:lpstr>Thank you very much for your attention</vt:lpstr>
      <vt:lpstr>Thank you for your participation!</vt:lpstr>
      <vt:lpstr>Danke für Ihre Aufmerksamkeit!</vt:lpstr>
      <vt:lpstr>Danke für die Zusammenarbeit!</vt:lpstr>
      <vt:lpstr>Agenda</vt:lpstr>
      <vt:lpstr>Agenda</vt:lpstr>
      <vt:lpstr>Agenda</vt:lpstr>
      <vt:lpstr>Agenda</vt:lpstr>
      <vt:lpstr>Agenda</vt:lpstr>
      <vt:lpstr>Agenda</vt:lpstr>
      <vt:lpstr>Graphs</vt:lpstr>
      <vt:lpstr>At vero eos et accusam et justo duo dolores  et ea rebum.</vt:lpstr>
      <vt:lpstr>Nam liber tempor cum soluta nobis eleifend option</vt:lpstr>
      <vt:lpstr>Nam liber tempor cum soluta nobis eleifend option</vt:lpstr>
      <vt:lpstr>Feugiat nulla facilisis at vero eris et accumsan</vt:lpstr>
      <vt:lpstr>Ut wisi enim ad minim veniam, quis nostrud exercitation ullamcorper suscipit lobortis nisl</vt:lpstr>
      <vt:lpstr>Ut wisi enim ad minim veniam, quis nostrud exercitation ullamcorper suscipit lobortis nisl</vt:lpstr>
      <vt:lpstr>At vero eos et accusam et justo duo dolores et ea rebum.</vt:lpstr>
      <vt:lpstr>Nam liber tempor cum soluta nobis eleifend option.</vt:lpstr>
      <vt:lpstr>Diam nonummy nibh euismod tincidunt ut laoreet dolore magna aliquam erat volutpat.</vt:lpstr>
      <vt:lpstr>Picture-text combinations</vt:lpstr>
      <vt:lpstr>Ut wisi enim ad minim veniam, quis nostrud exerci tation ullamcorper nisl ut aliquip ex ea commodo consequat.</vt:lpstr>
      <vt:lpstr>Ut wisi enim ad minim veniam, quis nostrud exercitation ullamcorper nisl ut aliquip ex ea commodo consequat.</vt:lpstr>
      <vt:lpstr>Duis autem vel eum iriure dolor in hendrerit in vulputate velit esse molestie consequat, vel illum dolore eu. </vt:lpstr>
      <vt:lpstr>QQQ – Justo odio dignissim qui blandit praesent luptatum zzril delenit augue duis dolore te feugait nulla facilisi. </vt:lpstr>
      <vt:lpstr>Text on pictures</vt:lpstr>
      <vt:lpstr>Ut wisi enim ad minim veniam, quis nostrud exercitation.</vt:lpstr>
      <vt:lpstr>Ut wisi enim ad minim veniam, quis nostrud exercitation.</vt:lpstr>
      <vt:lpstr>Ut wisi enim ad minim veniam, quis nostrud exercitation.</vt:lpstr>
      <vt:lpstr>Ut wisi enim ad minim veniam, quis nostrud exercitation.</vt:lpstr>
      <vt:lpstr>Ut wisi enim ad minim veniam, quis nostrud exercitation.</vt:lpstr>
      <vt:lpstr>Usage of colour fields</vt:lpstr>
      <vt:lpstr>Ut wisi enim ad minim veniam, quis nostrud exercitation</vt:lpstr>
      <vt:lpstr>Stet clita kasd gubergren, no sea takimata sanctus</vt:lpstr>
      <vt:lpstr>Duis autem vel eum iriure dolor in hendrerit in vulputate  esse molestie consequat, eu feugiat nulla facilisis. </vt:lpstr>
      <vt:lpstr>At vero eos et accusam et justo duo dolores et ea rebum. Stet clita kasd gubergren, no sea takimata.</vt:lpstr>
      <vt:lpstr>At vero eos et accusam et justo duo dolores et ea rebum. Stet clita kasd gubergren, no sea takimata.</vt:lpstr>
      <vt:lpstr>Ut wisi enim ad minim veniam, quis nostrud exercitation</vt:lpstr>
      <vt:lpstr>Qui blandit praesent luptatum zril delenit  augue duis dolore</vt:lpstr>
      <vt:lpstr>Qui blandit praesent luptatum zril delenit  augue duis dolore</vt:lpstr>
      <vt:lpstr>Qui blandit praesent luptatum zzril delenit  augue duis dolore</vt:lpstr>
      <vt:lpstr>Design with typography</vt:lpstr>
      <vt:lpstr>In vulputate velit esse molestie consequat</vt:lpstr>
      <vt:lpstr>Duis autem vel eum iriure dolor in hendrerit in vulputate  velit esse molestie consequat</vt:lpstr>
      <vt:lpstr>At vero eos et accusam et justo duo  dolores et ea rebum.</vt:lpstr>
      <vt:lpstr>Ut wisi enim ad minim veniam, quis nostrud exercitation ullamcorper suscipit lobortis nisl.</vt:lpstr>
      <vt:lpstr>Tables</vt:lpstr>
      <vt:lpstr>Stet clita kasd gubergren, no sea  takimata sanctus</vt:lpstr>
      <vt:lpstr>Ut wisi enim ad minim veniam, quis nostrud exercitation</vt:lpstr>
      <vt:lpstr>Quis nostrud exercitation ullamcorper suscipit</vt:lpstr>
      <vt:lpstr>Mapping of processes and organisations</vt:lpstr>
      <vt:lpstr>Quis nostrud exercitation ullamcorper suscipit lobortis  nisl ut aliquip</vt:lpstr>
      <vt:lpstr>Duis autem vel eum iriure dolor in hendrerit</vt:lpstr>
      <vt:lpstr>Ut wisi enim ad minim veniam, quis nostrud exercitation ullamcorper suscipit lobortis nisl ut aliquip ex ea</vt:lpstr>
      <vt:lpstr>Accumsan et iusto odio dignissim qui  blandit praesent</vt:lpstr>
      <vt:lpstr>Animations and stepwise build up</vt:lpstr>
      <vt:lpstr>Consectetuer adipiscing elit, sed diam nonummy nibh euismod tincidunt ut laoreet dolore magna</vt:lpstr>
      <vt:lpstr>Nam liber tempor cum soluta nobis eleifend option</vt:lpstr>
      <vt:lpstr>PowerPoint-Präsentation</vt:lpstr>
      <vt:lpstr>Ut wisi enim ad minim veniam, quis exercitation.  Ullamcorper suscipit lobortis nisl ut aliquip.</vt:lpstr>
      <vt:lpstr>Ut wisi enim ad minim veniam, quis exercitation.  Ullamcorper suscipit lobortis nisl ut aliquip.</vt:lpstr>
      <vt:lpstr>Ullamcorper suscipit lobortis nisl ut aliquip</vt:lpstr>
      <vt:lpstr>Profiles</vt:lpstr>
      <vt:lpstr>PowerPoint-Präsentation</vt:lpstr>
      <vt:lpstr>PowerPoint-Präsentation</vt:lpstr>
      <vt:lpstr>PowerPoint-Präsentation</vt:lpstr>
      <vt:lpstr>Quotations</vt:lpstr>
      <vt:lpstr>“Your most unhappy  customers are your  greatest source of learning.”</vt:lpstr>
      <vt:lpstr>“Intelligence is the ability  to adapt to change.”</vt:lpstr>
      <vt:lpstr>“Setting goals is the  first step in turning the  invisible into the visible.”</vt:lpstr>
      <vt:lpstr>“A business has to be involving, it has to be fun, and it has to exercise your creative instincts.”</vt:lpstr>
      <vt:lpstr>„Nicht Worte sollen wir lesen, sondern den Menschen, den wir hinter den Worten fühlen.“</vt:lpstr>
      <vt:lpstr>„Kindern erzählt man Geschichten zum Einschlafen. Erwachsenen, damit sie aufwachen.“</vt:lpstr>
      <vt:lpstr>„Erzählen ist wie Tanzen.  Im Rhythmus eines Tanzenden bewegt sich der Erzähler auf  die Wirklichkeit zu.“</vt:lpstr>
      <vt:lpstr>„Eine gut erzählte Geschichte macht aus den Ohren Augen.“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 - Successful Examples</dc:title>
  <dc:creator>Attila Bácskai</dc:creator>
  <cp:keywords/>
  <cp:lastModifiedBy>Kruse Andreas - Munich-MR</cp:lastModifiedBy>
  <cp:revision>32</cp:revision>
  <dcterms:created xsi:type="dcterms:W3CDTF">2015-08-23T20:25:13Z</dcterms:created>
  <dcterms:modified xsi:type="dcterms:W3CDTF">2015-12-01T13:47:18Z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0x01010048F61AA4813D42EC9AE106B82F173BF70007207E09C5B1E240AFF6865140903CC9</vt:lpwstr>
  </property>
  <property fmtid="{D5CDD505-2E9C-101B-9397-08002B2CF9AE}" pid="3" name="c9863a07a6e8436e860b2867612edb35">
    <vt:lpwstr>English|27afc8c5-a6fe-491b-a753-733650f34ba2</vt:lpwstr>
  </property>
  <property fmtid="{D5CDD505-2E9C-101B-9397-08002B2CF9AE}" pid="4" name="nb55a5b702614ac0ba92daa584d34640">
    <vt:lpwstr>Draft|e8189ae2-7862-4646-810e-d6e48aab8e92</vt:lpwstr>
  </property>
  <property fmtid="{D5CDD505-2E9C-101B-9397-08002B2CF9AE}" pid="5" name="_dlc_DocIdItemGuid">
    <vt:lpwstr>1e5773ba-8598-4ee0-9b63-758b05b457bf</vt:lpwstr>
  </property>
  <property fmtid="{D5CDD505-2E9C-101B-9397-08002B2CF9AE}" pid="6" name="TaxKeyword">
    <vt:lpwstr/>
  </property>
  <property fmtid="{D5CDD505-2E9C-101B-9397-08002B2CF9AE}" pid="7" name="essentials_Confidentiality">
    <vt:lpwstr>1;#MR Group Internal|2fb8bb20-c906-4f86-bc68-ed58066a8af3</vt:lpwstr>
  </property>
  <property fmtid="{D5CDD505-2E9C-101B-9397-08002B2CF9AE}" pid="8" name="essentials_Integrity">
    <vt:lpwstr>3;#Less significant|0add0edb-2bb9-4d9f-a115-ddb6d12046d5</vt:lpwstr>
  </property>
  <property fmtid="{D5CDD505-2E9C-101B-9397-08002B2CF9AE}" pid="9" name="essentials_Availability">
    <vt:lpwstr>2;#Non-vital|f3362186-e95f-4855-bae4-812d89aef0f6</vt:lpwstr>
  </property>
  <property fmtid="{D5CDD505-2E9C-101B-9397-08002B2CF9AE}" pid="10" name="essentials_Language">
    <vt:lpwstr>5;#English|27afc8c5-a6fe-491b-a753-733650f34ba2</vt:lpwstr>
  </property>
  <property fmtid="{D5CDD505-2E9C-101B-9397-08002B2CF9AE}" pid="11" name="essentials_GeoLocation">
    <vt:lpwstr/>
  </property>
  <property fmtid="{D5CDD505-2E9C-101B-9397-08002B2CF9AE}" pid="12" name="essentials_GeoRegion">
    <vt:lpwstr/>
  </property>
  <property fmtid="{D5CDD505-2E9C-101B-9397-08002B2CF9AE}" pid="13" name="MRWebConfidentiality">
    <vt:lpwstr>2;#C2 - for internal use only|9d9290dd-d6b2-4825-a4e7-0b1f05f98a3b</vt:lpwstr>
  </property>
  <property fmtid="{D5CDD505-2E9C-101B-9397-08002B2CF9AE}" pid="14" name="MRWebIntegrity">
    <vt:lpwstr>3;#Less significant|fd678ffd-6617-4891-8670-c5684830bd05</vt:lpwstr>
  </property>
  <property fmtid="{D5CDD505-2E9C-101B-9397-08002B2CF9AE}" pid="15" name="MRWebAvailability">
    <vt:lpwstr>1;#non-vital|033f938d-d12f-445d-a012-eb166949f3b6</vt:lpwstr>
  </property>
</Properties>
</file>