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9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4.xml" ContentType="application/vnd.openxmlformats-officedocument.presentationml.slide+xml"/>
  <Override PartName="/ppt/slides/slide16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8.xml" ContentType="application/vnd.openxmlformats-officedocument.presentationml.slide+xml"/>
  <Override PartName="/ppt/slides/slide97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46.xml" ContentType="application/vnd.openxmlformats-officedocument.presentationml.slide+xml"/>
  <Override PartName="/ppt/slides/slide26.xml" ContentType="application/vnd.openxmlformats-officedocument.presentationml.slide+xml"/>
  <Override PartName="/ppt/slides/slide4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9.xml" ContentType="application/vnd.openxmlformats-officedocument.presentationml.slide+xml"/>
  <Override PartName="/ppt/slides/slide45.xml" ContentType="application/vnd.openxmlformats-officedocument.presentationml.slide+xml"/>
  <Override PartName="/ppt/slides/slide41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charts/colors120.xml" ContentType="application/vnd.ms-office.chartcolorstyle+xml"/>
  <Override PartName="/ppt/charts/style120.xml" ContentType="application/vnd.ms-office.chartstyle+xml"/>
  <Override PartName="/ppt/charts/chart203.xml" ContentType="application/vnd.openxmlformats-officedocument.drawingml.chart+xml"/>
  <Override PartName="/ppt/charts/style121.xml" ContentType="application/vnd.ms-office.chartstyle+xml"/>
  <Override PartName="/ppt/charts/chart201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charts/chart202.xml" ContentType="application/vnd.openxmlformats-officedocument.drawingml.chart+xml"/>
  <Override PartName="/ppt/charts/colors118.xml" ContentType="application/vnd.ms-office.chartcolorstyle+xml"/>
  <Override PartName="/ppt/charts/colors123.xml" ContentType="application/vnd.ms-office.chartcolorstyle+xml"/>
  <Override PartName="/ppt/notesMasters/notesMaster1.xml" ContentType="application/vnd.openxmlformats-officedocument.presentationml.notesMaster+xml"/>
  <Override PartName="/ppt/charts/style123.xml" ContentType="application/vnd.ms-office.chartstyle+xml"/>
  <Override PartName="/ppt/charts/chart205.xml" ContentType="application/vnd.openxmlformats-officedocument.drawingml.chart+xml"/>
  <Override PartName="/ppt/charts/colors122.xml" ContentType="application/vnd.ms-office.chartcolorstyle+xml"/>
  <Override PartName="/ppt/charts/style122.xml" ContentType="application/vnd.ms-office.chartstyle+xml"/>
  <Override PartName="/ppt/charts/chart204.xml" ContentType="application/vnd.openxmlformats-officedocument.drawingml.chart+xml"/>
  <Override PartName="/ppt/charts/colors121.xml" ContentType="application/vnd.ms-office.chartcolorstyle+xml"/>
  <Override PartName="/ppt/charts/colors115.xml" ContentType="application/vnd.ms-office.chartcolorstyle+xml"/>
  <Override PartName="/ppt/charts/chart200.xml" ContentType="application/vnd.openxmlformats-officedocument.drawingml.chart+xml"/>
  <Override PartName="/ppt/charts/chart176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177.xml" ContentType="application/vnd.openxmlformats-officedocument.drawingml.chart+xml"/>
  <Override PartName="/ppt/charts/colors93.xml" ContentType="application/vnd.ms-office.chartcolorstyle+xml"/>
  <Override PartName="/ppt/charts/style93.xml" ContentType="application/vnd.ms-office.chartstyle+xml"/>
  <Override PartName="/ppt/charts/chart175.xml" ContentType="application/vnd.openxmlformats-officedocument.drawingml.chart+xml"/>
  <Override PartName="/ppt/charts/colors91.xml" ContentType="application/vnd.ms-office.chartcolorstyle+xml"/>
  <Override PartName="/ppt/charts/chart174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style95.xml" ContentType="application/vnd.ms-office.chartstyle+xml"/>
  <Override PartName="/ppt/charts/colors95.xml" ContentType="application/vnd.ms-office.chartcolorstyle+xml"/>
  <Override PartName="/ppt/charts/style98.xml" ContentType="application/vnd.ms-office.chartstyle+xml"/>
  <Override PartName="/ppt/charts/colors98.xml" ContentType="application/vnd.ms-office.chartcolorstyle+xml"/>
  <Override PartName="/ppt/charts/chart181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charts/chart180.xml" ContentType="application/vnd.openxmlformats-officedocument.drawingml.chart+xml"/>
  <Override PartName="/ppt/charts/colors97.xml" ContentType="application/vnd.ms-office.chartcolorstyle+xml"/>
  <Override PartName="/ppt/charts/chart178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179.xml" ContentType="application/vnd.openxmlformats-officedocument.drawingml.chart+xml"/>
  <Override PartName="/ppt/charts/style97.xml" ContentType="application/vnd.ms-office.chartstyle+xml"/>
  <Override PartName="/ppt/charts/style91.xml" ContentType="application/vnd.ms-office.chartstyle+xml"/>
  <Override PartName="/ppt/charts/chart173.xml" ContentType="application/vnd.openxmlformats-officedocument.drawingml.chart+xml"/>
  <Override PartName="/ppt/charts/chart167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168.xml" ContentType="application/vnd.openxmlformats-officedocument.drawingml.chart+xml"/>
  <Override PartName="/ppt/charts/colors84.xml" ContentType="application/vnd.ms-office.chartcolorstyle+xml"/>
  <Override PartName="/ppt/charts/style84.xml" ContentType="application/vnd.ms-office.chartstyle+xml"/>
  <Override PartName="/ppt/charts/chart166.xml" ContentType="application/vnd.openxmlformats-officedocument.drawingml.chart+xml"/>
  <Override PartName="/ppt/charts/colors82.xml" ContentType="application/vnd.ms-office.chartcolorstyle+xml"/>
  <Override PartName="/ppt/charts/chart165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style86.xml" ContentType="application/vnd.ms-office.chartstyle+xml"/>
  <Override PartName="/ppt/charts/colors86.xml" ContentType="application/vnd.ms-office.chartcolorstyle+xml"/>
  <Override PartName="/ppt/charts/style89.xml" ContentType="application/vnd.ms-office.chartstyle+xml"/>
  <Override PartName="/ppt/charts/colors89.xml" ContentType="application/vnd.ms-office.chartcolorstyle+xml"/>
  <Override PartName="/ppt/charts/chart172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171.xml" ContentType="application/vnd.openxmlformats-officedocument.drawingml.chart+xml"/>
  <Override PartName="/ppt/charts/colors88.xml" ContentType="application/vnd.ms-office.chartcolorstyle+xml"/>
  <Override PartName="/ppt/charts/chart169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170.xml" ContentType="application/vnd.openxmlformats-officedocument.drawingml.chart+xml"/>
  <Override PartName="/ppt/charts/style88.xml" ContentType="application/vnd.ms-office.chartstyle+xml"/>
  <Override PartName="/ppt/charts/chart182.xml" ContentType="application/vnd.openxmlformats-officedocument.drawingml.chart+xml"/>
  <Override PartName="/ppt/charts/style100.xml" ContentType="application/vnd.ms-office.chartstyle+xml"/>
  <Override PartName="/ppt/charts/chart194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charts/chart195.xml" ContentType="application/vnd.openxmlformats-officedocument.drawingml.chart+xml"/>
  <Override PartName="/ppt/charts/colors111.xml" ContentType="application/vnd.ms-office.chartcolorstyle+xml"/>
  <Override PartName="/ppt/charts/style111.xml" ContentType="application/vnd.ms-office.chartstyle+xml"/>
  <Override PartName="/ppt/charts/chart193.xml" ContentType="application/vnd.openxmlformats-officedocument.drawingml.chart+xml"/>
  <Override PartName="/ppt/charts/colors109.xml" ContentType="application/vnd.ms-office.chartcolorstyle+xml"/>
  <Override PartName="/ppt/charts/chart192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charts/style113.xml" ContentType="application/vnd.ms-office.chartstyle+xml"/>
  <Override PartName="/ppt/charts/colors113.xml" ContentType="application/vnd.ms-office.chartcolorstyle+xml"/>
  <Override PartName="/ppt/charts/colors116.xml" ContentType="application/vnd.ms-office.chartcolorstyle+xml"/>
  <Override PartName="/ppt/charts/chart199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charts/style116.xml" ContentType="application/vnd.ms-office.chartstyle+xml"/>
  <Override PartName="/ppt/charts/chart198.xml" ContentType="application/vnd.openxmlformats-officedocument.drawingml.chart+xml"/>
  <Override PartName="/ppt/charts/chart196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charts/chart197.xml" ContentType="application/vnd.openxmlformats-officedocument.drawingml.chart+xml"/>
  <Override PartName="/ppt/charts/style115.xml" ContentType="application/vnd.ms-office.chartstyle+xml"/>
  <Override PartName="/ppt/charts/style109.xml" ContentType="application/vnd.ms-office.chartstyle+xml"/>
  <Override PartName="/ppt/charts/chart191.xml" ContentType="application/vnd.openxmlformats-officedocument.drawingml.chart+xml"/>
  <Override PartName="/ppt/charts/chart185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charts/chart186.xml" ContentType="application/vnd.openxmlformats-officedocument.drawingml.chart+xml"/>
  <Override PartName="/ppt/charts/colors102.xml" ContentType="application/vnd.ms-office.chartcolorstyle+xml"/>
  <Override PartName="/ppt/charts/style102.xml" ContentType="application/vnd.ms-office.chartstyle+xml"/>
  <Override PartName="/ppt/charts/chart184.xml" ContentType="application/vnd.openxmlformats-officedocument.drawingml.chart+xml"/>
  <Override PartName="/ppt/charts/colors100.xml" ContentType="application/vnd.ms-office.chartcolorstyle+xml"/>
  <Override PartName="/ppt/charts/chart183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style104.xml" ContentType="application/vnd.ms-office.chartstyle+xml"/>
  <Override PartName="/ppt/charts/colors104.xml" ContentType="application/vnd.ms-office.chartcolorstyle+xml"/>
  <Override PartName="/ppt/charts/style107.xml" ContentType="application/vnd.ms-office.chartstyle+xml"/>
  <Override PartName="/ppt/charts/colors107.xml" ContentType="application/vnd.ms-office.chartcolorstyle+xml"/>
  <Override PartName="/ppt/charts/chart190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charts/chart189.xml" ContentType="application/vnd.openxmlformats-officedocument.drawingml.chart+xml"/>
  <Override PartName="/ppt/charts/colors106.xml" ContentType="application/vnd.ms-office.chartcolorstyle+xml"/>
  <Override PartName="/ppt/charts/chart187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charts/chart188.xml" ContentType="application/vnd.openxmlformats-officedocument.drawingml.chart+xml"/>
  <Override PartName="/ppt/charts/style106.xml" ContentType="application/vnd.ms-office.chartstyle+xml"/>
  <Override PartName="/ppt/charts/style118.xml" ContentType="application/vnd.ms-office.chartstyle+xml"/>
  <Override PartName="/ppt/charts/style82.xml" ContentType="application/vnd.ms-office.chartstyle+xml"/>
  <Override PartName="/ppt/charts/chart162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78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82.xml" ContentType="application/vnd.openxmlformats-officedocument.drawingml.chart+xml"/>
  <Override PartName="/ppt/charts/colors3.xml" ContentType="application/vnd.ms-office.chartcolorstyle+xml"/>
  <Override PartName="/ppt/charts/chart8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style3.xml" ContentType="application/vnd.ms-office.chartstyle+xml"/>
  <Override PartName="/ppt/charts/chart85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4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3.xml" ContentType="application/vnd.openxmlformats-officedocument.drawingml.chart+xml"/>
  <Override PartName="/ppt/charts/chart62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0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87.xml" ContentType="application/vnd.openxmlformats-officedocument.drawingml.chart+xml"/>
  <Override PartName="/ppt/charts/style5.xml" ContentType="application/vnd.ms-office.chartstyle+xml"/>
  <Override PartName="/ppt/charts/style15.xml" ContentType="application/vnd.ms-office.chartstyle+xml"/>
  <Override PartName="/ppt/charts/colors15.xml" ContentType="application/vnd.ms-office.chartcolorstyle+xml"/>
  <Override PartName="/ppt/charts/chart98.xml" ContentType="application/vnd.openxmlformats-officedocument.drawingml.chart+xml"/>
  <Override PartName="/ppt/charts/style16.xml" ContentType="application/vnd.ms-office.chartstyle+xml"/>
  <Override PartName="/ppt/charts/chart97.xml" ContentType="application/vnd.openxmlformats-officedocument.drawingml.chart+xml"/>
  <Override PartName="/ppt/charts/colors14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chart96.xml" ContentType="application/vnd.openxmlformats-officedocument.drawingml.chart+xml"/>
  <Override PartName="/ppt/charts/style14.xml" ContentType="application/vnd.ms-office.chartstyle+xml"/>
  <Override PartName="/ppt/charts/colors16.xml" ContentType="application/vnd.ms-office.chartcolorstyle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02.xml" ContentType="application/vnd.openxmlformats-officedocument.drawingml.chart+xml"/>
  <Override PartName="/ppt/charts/colors18.xml" ContentType="application/vnd.ms-office.chartcolorstyle+xml"/>
  <Override PartName="/ppt/charts/style18.xml" ContentType="application/vnd.ms-office.chartstyle+xml"/>
  <Override PartName="/ppt/charts/style17.xml" ContentType="application/vnd.ms-office.chartstyle+xml"/>
  <Override PartName="/ppt/charts/colors17.xml" ContentType="application/vnd.ms-office.chartcolorstyle+xml"/>
  <Override PartName="/ppt/charts/chart100.xml" ContentType="application/vnd.openxmlformats-officedocument.drawingml.chart+xml"/>
  <Override PartName="/ppt/charts/chart95.xml" ContentType="application/vnd.openxmlformats-officedocument.drawingml.chart+xml"/>
  <Override PartName="/ppt/charts/colors12.xml" ContentType="application/vnd.ms-office.chartcolorstyle+xml"/>
  <Override PartName="/ppt/charts/colors7.xml" ContentType="application/vnd.ms-office.chartcolorstyle+xml"/>
  <Override PartName="/ppt/charts/chart9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style7.xml" ContentType="application/vnd.ms-office.chartstyle+xml"/>
  <Override PartName="/ppt/charts/chart89.xml" ContentType="application/vnd.openxmlformats-officedocument.drawingml.chart+xml"/>
  <Override PartName="/ppt/charts/colors5.xml" ContentType="application/vnd.ms-office.chartcolorstyle+xml"/>
  <Override PartName="/ppt/charts/chart8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1.xml" ContentType="application/vnd.openxmlformats-officedocument.drawingml.chart+xml"/>
  <Override PartName="/ppt/charts/style9.xml" ContentType="application/vnd.ms-office.chartstyle+xml"/>
  <Override PartName="/ppt/charts/style11.xml" ContentType="application/vnd.ms-office.chartstyle+xml"/>
  <Override PartName="/ppt/charts/colors11.xml" ContentType="application/vnd.ms-office.chartcolorstyle+xml"/>
  <Override PartName="/ppt/charts/chart94.xml" ContentType="application/vnd.openxmlformats-officedocument.drawingml.chart+xml"/>
  <Override PartName="/ppt/charts/style12.xml" ContentType="application/vnd.ms-office.chartstyle+xml"/>
  <Override PartName="/ppt/charts/chart93.xml" ContentType="application/vnd.openxmlformats-officedocument.drawingml.chart+xml"/>
  <Override PartName="/ppt/charts/colors10.xml" ContentType="application/vnd.ms-office.chartcolorstyle+xml"/>
  <Override PartName="/ppt/charts/colors9.xml" ContentType="application/vnd.ms-office.chartcolorstyle+xml"/>
  <Override PartName="/ppt/charts/chart92.xml" ContentType="application/vnd.openxmlformats-officedocument.drawingml.chart+xml"/>
  <Override PartName="/ppt/charts/style10.xml" ContentType="application/vnd.ms-office.chartstyle+xml"/>
  <Override PartName="/ppt/charts/chart59.xml" ContentType="application/vnd.openxmlformats-officedocument.drawingml.chart+xml"/>
  <Override PartName="/ppt/charts/chart58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16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20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4.xml" ContentType="application/vnd.openxmlformats-officedocument.drawingml.chart+xml"/>
  <Override PartName="/ppt/charts/chart23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12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8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47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51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5.xml" ContentType="application/vnd.openxmlformats-officedocument.drawingml.chart+xml"/>
  <Override PartName="/ppt/charts/chart54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43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2.xml" ContentType="application/vnd.openxmlformats-officedocument.drawingml.chart+xml"/>
  <Override PartName="/ppt/charts/chart31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39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164.xml" ContentType="application/vnd.openxmlformats-officedocument.drawingml.chart+xml"/>
  <Override PartName="/ppt/charts/style20.xml" ContentType="application/vnd.ms-office.chartstyle+xml"/>
  <Override PartName="/ppt/charts/chart143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144.xml" ContentType="application/vnd.openxmlformats-officedocument.drawingml.chart+xml"/>
  <Override PartName="/ppt/charts/colors60.xml" ContentType="application/vnd.ms-office.chartcolorstyle+xml"/>
  <Override PartName="/ppt/charts/style60.xml" ContentType="application/vnd.ms-office.chartstyle+xml"/>
  <Override PartName="/ppt/charts/chart141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14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147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olors64.xml" ContentType="application/vnd.ms-office.chartcolorstyle+xml"/>
  <Override PartName="/ppt/charts/style64.xml" ContentType="application/vnd.ms-office.chartstyle+xml"/>
  <Override PartName="/ppt/charts/chart146.xml" ContentType="application/vnd.openxmlformats-officedocument.drawingml.chart+xml"/>
  <Override PartName="/ppt/charts/chart145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olors58.xml" ContentType="application/vnd.ms-office.chartcolorstyle+xml"/>
  <Override PartName="/ppt/charts/style58.xml" ContentType="application/vnd.ms-office.chartstyle+xml"/>
  <Override PartName="/ppt/charts/style53.xml" ContentType="application/vnd.ms-office.chartstyle+xml"/>
  <Override PartName="/ppt/charts/colors53.xml" ContentType="application/vnd.ms-office.chartcolorstyle+xml"/>
  <Override PartName="/ppt/charts/chart136.xml" ContentType="application/vnd.openxmlformats-officedocument.drawingml.chart+xml"/>
  <Override PartName="/ppt/charts/style54.xml" ContentType="application/vnd.ms-office.chartstyle+xml"/>
  <Override PartName="/ppt/charts/chart135.xml" ContentType="application/vnd.openxmlformats-officedocument.drawingml.chart+xml"/>
  <Override PartName="/ppt/charts/colors52.xml" ContentType="application/vnd.ms-office.chartcolorstyle+xml"/>
  <Override PartName="/ppt/charts/style51.xml" ContentType="application/vnd.ms-office.chartstyle+xml"/>
  <Override PartName="/ppt/charts/colors51.xml" ContentType="application/vnd.ms-office.chartcolorstyle+xml"/>
  <Override PartName="/ppt/charts/chart134.xml" ContentType="application/vnd.openxmlformats-officedocument.drawingml.chart+xml"/>
  <Override PartName="/ppt/charts/style52.xml" ContentType="application/vnd.ms-office.chartstyle+xml"/>
  <Override PartName="/ppt/charts/colors54.xml" ContentType="application/vnd.ms-office.chartcolorstyle+xml"/>
  <Override PartName="/ppt/charts/chart137.xml" ContentType="application/vnd.openxmlformats-officedocument.drawingml.chart+xml"/>
  <Override PartName="/ppt/charts/chart139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140.xml" ContentType="application/vnd.openxmlformats-officedocument.drawingml.chart+xml"/>
  <Override PartName="/ppt/charts/colors56.xml" ContentType="application/vnd.ms-office.chartcolorstyle+xml"/>
  <Override PartName="/ppt/charts/style56.xml" ContentType="application/vnd.ms-office.chartstyle+xml"/>
  <Override PartName="/ppt/charts/style55.xml" ContentType="application/vnd.ms-office.chartstyle+xml"/>
  <Override PartName="/ppt/charts/colors55.xml" ContentType="application/vnd.ms-office.chartcolorstyle+xml"/>
  <Override PartName="/ppt/charts/chart138.xml" ContentType="application/vnd.openxmlformats-officedocument.drawingml.chart+xml"/>
  <Override PartName="/ppt/charts/chart148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olors76.xml" ContentType="application/vnd.ms-office.chartcolorstyle+xml"/>
  <Override PartName="/ppt/charts/chart159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style76.xml" ContentType="application/vnd.ms-office.chartstyle+xml"/>
  <Override PartName="/ppt/charts/chart158.xml" ContentType="application/vnd.openxmlformats-officedocument.drawingml.chart+xml"/>
  <Override PartName="/ppt/charts/colors74.xml" ContentType="application/vnd.ms-office.chartcolorstyle+xml"/>
  <Override PartName="/ppt/charts/chart157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160.xml" ContentType="application/vnd.openxmlformats-officedocument.drawingml.chart+xml"/>
  <Override PartName="/ppt/charts/style78.xml" ContentType="application/vnd.ms-office.chartstyle+xml"/>
  <Override PartName="/ppt/charts/colors80.xml" ContentType="application/vnd.ms-office.chartcolorstyle+xml"/>
  <Override PartName="/ppt/charts/chart163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style80.xml" ContentType="application/vnd.ms-office.chartstyle+xml"/>
  <Override PartName="/ppt/charts/colors79.xml" ContentType="application/vnd.ms-office.chartcolorstyle+xml"/>
  <Override PartName="/ppt/charts/colors78.xml" ContentType="application/vnd.ms-office.chartcolorstyle+xml"/>
  <Override PartName="/ppt/charts/chart161.xml" ContentType="application/vnd.openxmlformats-officedocument.drawingml.chart+xml"/>
  <Override PartName="/ppt/charts/style79.xml" ContentType="application/vnd.ms-office.chartstyle+xml"/>
  <Override PartName="/ppt/charts/style74.xml" ContentType="application/vnd.ms-office.chartstyle+xml"/>
  <Override PartName="/ppt/charts/chart156.xml" ContentType="application/vnd.openxmlformats-officedocument.drawingml.chart+xml"/>
  <Override PartName="/ppt/charts/chart151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olors68.xml" ContentType="application/vnd.ms-office.chartcolorstyle+xml"/>
  <Override PartName="/ppt/charts/style68.xml" ContentType="application/vnd.ms-office.chartstyle+xml"/>
  <Override PartName="/ppt/charts/chart150.xml" ContentType="application/vnd.openxmlformats-officedocument.drawingml.chart+xml"/>
  <Override PartName="/ppt/charts/chart149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152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olors72.xml" ContentType="application/vnd.ms-office.chartcolorstyle+xml"/>
  <Override PartName="/ppt/charts/chart155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style72.xml" ContentType="application/vnd.ms-office.chartstyle+xml"/>
  <Override PartName="/ppt/charts/chart154.xml" ContentType="application/vnd.openxmlformats-officedocument.drawingml.chart+xml"/>
  <Override PartName="/ppt/charts/chart153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olors20.xml" ContentType="application/vnd.ms-office.chartcolorstyle+xml"/>
  <Override PartName="/ppt/charts/chart133.xml" ContentType="application/vnd.openxmlformats-officedocument.drawingml.chart+xml"/>
  <Override PartName="/ppt/charts/colors50.xml" ContentType="application/vnd.ms-office.chartcolorstyle+xml"/>
  <Override PartName="/ppt/charts/chart11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olors30.xml" ContentType="application/vnd.ms-office.chartcolorstyle+xml"/>
  <Override PartName="/ppt/charts/style30.xml" ContentType="application/vnd.ms-office.chartstyle+xml"/>
  <Override PartName="/ppt/charts/chart112.xml" ContentType="application/vnd.openxmlformats-officedocument.drawingml.chart+xml"/>
  <Override PartName="/ppt/charts/chart11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11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olors34.xml" ContentType="application/vnd.ms-office.chartcolorstyle+xml"/>
  <Override PartName="/ppt/charts/chart11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style34.xml" ContentType="application/vnd.ms-office.chartstyle+xml"/>
  <Override PartName="/ppt/charts/chart116.xml" ContentType="application/vnd.openxmlformats-officedocument.drawingml.chart+xml"/>
  <Override PartName="/ppt/charts/chart11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olors28.xml" ContentType="application/vnd.ms-office.chartcolorstyle+xml"/>
  <Override PartName="/ppt/charts/style28.xml" ContentType="application/vnd.ms-office.chartstyle+xml"/>
  <Override PartName="/ppt/charts/chart110.xml" ContentType="application/vnd.openxmlformats-officedocument.drawingml.chart+xml"/>
  <Override PartName="/ppt/charts/chart10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106.xml" ContentType="application/vnd.openxmlformats-officedocument.drawingml.chart+xml"/>
  <Override PartName="/ppt/charts/colors22.xml" ContentType="application/vnd.ms-office.chartcolorstyle+xml"/>
  <Override PartName="/ppt/charts/style22.xml" ContentType="application/vnd.ms-office.chartstyle+xml"/>
  <Override PartName="/ppt/charts/chart10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10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10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olors26.xml" ContentType="application/vnd.ms-office.chartcolorstyle+xml"/>
  <Override PartName="/ppt/charts/style26.xml" ContentType="application/vnd.ms-office.chartstyle+xml"/>
  <Override PartName="/ppt/charts/chart108.xml" ContentType="application/vnd.openxmlformats-officedocument.drawingml.chart+xml"/>
  <Override PartName="/ppt/charts/chart10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style36.xml" ContentType="application/vnd.ms-office.chartstyle+xml"/>
  <Override PartName="/ppt/charts/colors45.xml" ContentType="application/vnd.ms-office.chartcolorstyle+xml"/>
  <Override PartName="/ppt/charts/chart128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style45.xml" ContentType="application/vnd.ms-office.chartstyle+xml"/>
  <Override PartName="/ppt/charts/chart127.xml" ContentType="application/vnd.openxmlformats-officedocument.drawingml.chart+xml"/>
  <Override PartName="/ppt/charts/colors43.xml" ContentType="application/vnd.ms-office.chartcolorstyle+xml"/>
  <Override PartName="/ppt/charts/chart126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129.xml" ContentType="application/vnd.openxmlformats-officedocument.drawingml.chart+xml"/>
  <Override PartName="/ppt/charts/style47.xml" ContentType="application/vnd.ms-office.chartstyle+xml"/>
  <Override PartName="/ppt/charts/style49.xml" ContentType="application/vnd.ms-office.chartstyle+xml"/>
  <Override PartName="/ppt/charts/colors49.xml" ContentType="application/vnd.ms-office.chartcolorstyle+xml"/>
  <Override PartName="/ppt/charts/chart132.xml" ContentType="application/vnd.openxmlformats-officedocument.drawingml.chart+xml"/>
  <Override PartName="/ppt/charts/style50.xml" ContentType="application/vnd.ms-office.chartstyle+xml"/>
  <Override PartName="/ppt/charts/chart131.xml" ContentType="application/vnd.openxmlformats-officedocument.drawingml.chart+xml"/>
  <Override PartName="/ppt/charts/colors48.xml" ContentType="application/vnd.ms-office.chartcolorstyle+xml"/>
  <Override PartName="/ppt/charts/colors47.xml" ContentType="application/vnd.ms-office.chartcolorstyle+xml"/>
  <Override PartName="/ppt/charts/chart130.xml" ContentType="application/vnd.openxmlformats-officedocument.drawingml.chart+xml"/>
  <Override PartName="/ppt/charts/style48.xml" ContentType="application/vnd.ms-office.chartstyle+xml"/>
  <Override PartName="/ppt/charts/chart118.xml" ContentType="application/vnd.openxmlformats-officedocument.drawingml.chart+xml"/>
  <Override PartName="/ppt/charts/style43.xml" ContentType="application/vnd.ms-office.chartstyle+xml"/>
  <Override PartName="/ppt/charts/colors38.xml" ContentType="application/vnd.ms-office.chartcolorstyle+xml"/>
  <Override PartName="/ppt/charts/chart12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style38.xml" ContentType="application/vnd.ms-office.chartstyle+xml"/>
  <Override PartName="/ppt/charts/chart120.xml" ContentType="application/vnd.openxmlformats-officedocument.drawingml.chart+xml"/>
  <Override PartName="/ppt/charts/colors36.xml" ContentType="application/vnd.ms-office.chartcolorstyle+xml"/>
  <Override PartName="/ppt/charts/chart11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125.xml" ContentType="application/vnd.openxmlformats-officedocument.drawingml.chart+xml"/>
  <Override PartName="/ppt/charts/chart124.xml" ContentType="application/vnd.openxmlformats-officedocument.drawingml.chart+xml"/>
  <Override PartName="/ppt/charts/colors41.xml" ContentType="application/vnd.ms-office.chartcolorstyle+xml"/>
  <Override PartName="/ppt/charts/style41.xml" ContentType="application/vnd.ms-office.chartstyle+xml"/>
  <Override PartName="/ppt/charts/chart123.xml" ContentType="application/vnd.openxmlformats-officedocument.drawingml.chart+xml"/>
  <Override PartName="/ppt/charts/colors40.xml" ContentType="application/vnd.ms-office.chartcolorstyle+xml"/>
  <Override PartName="/ppt/charts/colors42.xml" ContentType="application/vnd.ms-office.chartcolorstyle+xml"/>
  <Override PartName="/ppt/charts/chart122.xml" ContentType="application/vnd.openxmlformats-officedocument.drawingml.chart+xml"/>
  <Override PartName="/ppt/charts/style40.xml" ContentType="application/vnd.ms-office.chartstyle+xml"/>
  <Override PartName="/ppt/charts/style42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9" r:id="rId1"/>
  </p:sldMasterIdLst>
  <p:notesMasterIdLst>
    <p:notesMasterId r:id="rId10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</p:sldIdLst>
  <p:sldSz cx="9144000" cy="5143500" type="screen16x9"/>
  <p:notesSz cx="7099300" cy="10234613"/>
  <p:defaultTextStyle>
    <a:defPPr>
      <a:defRPr lang="x-non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13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36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88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customXml" Target="../customXml/item2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108" Type="http://schemas.openxmlformats.org/officeDocument/2006/relationships/customXml" Target="../customXml/item3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customXml" Target="../customXml/item4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9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0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2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3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4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5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8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9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0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1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2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3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4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5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6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7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8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1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9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0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1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1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2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1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3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1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4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1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5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1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6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1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7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1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8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1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9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0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1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1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1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2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1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3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1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4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1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5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1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6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1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7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1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8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1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9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0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1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1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1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2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1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3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1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4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1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5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1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6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1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7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1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8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1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9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0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1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1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1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2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1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3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1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4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1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5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1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6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1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7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1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8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1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9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0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1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1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1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2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1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3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1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4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1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5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1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6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1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7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1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8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1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9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0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1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1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_rels/chart1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2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3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4.xlsx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5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6.xlsx"/><Relationship Id="rId2" Type="http://schemas.microsoft.com/office/2011/relationships/chartColorStyle" Target="colors104.xml"/><Relationship Id="rId1" Type="http://schemas.microsoft.com/office/2011/relationships/chartStyle" Target="style104.xml"/></Relationships>
</file>

<file path=ppt/charts/_rels/chart1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7.xlsx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1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8.xlsx"/><Relationship Id="rId2" Type="http://schemas.microsoft.com/office/2011/relationships/chartColorStyle" Target="colors106.xml"/><Relationship Id="rId1" Type="http://schemas.microsoft.com/office/2011/relationships/chartStyle" Target="style106.xml"/></Relationships>
</file>

<file path=ppt/charts/_rels/chart1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9.xlsx"/><Relationship Id="rId2" Type="http://schemas.microsoft.com/office/2011/relationships/chartColorStyle" Target="colors107.xml"/><Relationship Id="rId1" Type="http://schemas.microsoft.com/office/2011/relationships/chartStyle" Target="style107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1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0.xlsx"/><Relationship Id="rId2" Type="http://schemas.microsoft.com/office/2011/relationships/chartColorStyle" Target="colors108.xml"/><Relationship Id="rId1" Type="http://schemas.microsoft.com/office/2011/relationships/chartStyle" Target="style108.xml"/></Relationships>
</file>

<file path=ppt/charts/_rels/chart1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1.xlsx"/><Relationship Id="rId2" Type="http://schemas.microsoft.com/office/2011/relationships/chartColorStyle" Target="colors109.xml"/><Relationship Id="rId1" Type="http://schemas.microsoft.com/office/2011/relationships/chartStyle" Target="style109.xml"/></Relationships>
</file>

<file path=ppt/charts/_rels/chart1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2.xlsx"/><Relationship Id="rId2" Type="http://schemas.microsoft.com/office/2011/relationships/chartColorStyle" Target="colors110.xml"/><Relationship Id="rId1" Type="http://schemas.microsoft.com/office/2011/relationships/chartStyle" Target="style110.xml"/></Relationships>
</file>

<file path=ppt/charts/_rels/chart1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3.xlsx"/><Relationship Id="rId2" Type="http://schemas.microsoft.com/office/2011/relationships/chartColorStyle" Target="colors111.xml"/><Relationship Id="rId1" Type="http://schemas.microsoft.com/office/2011/relationships/chartStyle" Target="style111.xml"/></Relationships>
</file>

<file path=ppt/charts/_rels/chart1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4.xlsx"/><Relationship Id="rId2" Type="http://schemas.microsoft.com/office/2011/relationships/chartColorStyle" Target="colors112.xml"/><Relationship Id="rId1" Type="http://schemas.microsoft.com/office/2011/relationships/chartStyle" Target="style112.xml"/></Relationships>
</file>

<file path=ppt/charts/_rels/chart1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5.xlsx"/><Relationship Id="rId2" Type="http://schemas.microsoft.com/office/2011/relationships/chartColorStyle" Target="colors113.xml"/><Relationship Id="rId1" Type="http://schemas.microsoft.com/office/2011/relationships/chartStyle" Target="style113.xml"/></Relationships>
</file>

<file path=ppt/charts/_rels/chart1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6.xlsx"/><Relationship Id="rId2" Type="http://schemas.microsoft.com/office/2011/relationships/chartColorStyle" Target="colors114.xml"/><Relationship Id="rId1" Type="http://schemas.microsoft.com/office/2011/relationships/chartStyle" Target="style114.xml"/></Relationships>
</file>

<file path=ppt/charts/_rels/chart1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7.xlsx"/><Relationship Id="rId2" Type="http://schemas.microsoft.com/office/2011/relationships/chartColorStyle" Target="colors115.xml"/><Relationship Id="rId1" Type="http://schemas.microsoft.com/office/2011/relationships/chartStyle" Target="style115.xml"/></Relationships>
</file>

<file path=ppt/charts/_rels/chart1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8.xlsx"/><Relationship Id="rId2" Type="http://schemas.microsoft.com/office/2011/relationships/chartColorStyle" Target="colors116.xml"/><Relationship Id="rId1" Type="http://schemas.microsoft.com/office/2011/relationships/chartStyle" Target="style116.xml"/></Relationships>
</file>

<file path=ppt/charts/_rels/chart1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9.xlsx"/><Relationship Id="rId2" Type="http://schemas.microsoft.com/office/2011/relationships/chartColorStyle" Target="colors117.xml"/><Relationship Id="rId1" Type="http://schemas.microsoft.com/office/2011/relationships/chartStyle" Target="style1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0.xlsx"/><Relationship Id="rId2" Type="http://schemas.microsoft.com/office/2011/relationships/chartColorStyle" Target="colors118.xml"/><Relationship Id="rId1" Type="http://schemas.microsoft.com/office/2011/relationships/chartStyle" Target="style118.xml"/></Relationships>
</file>

<file path=ppt/charts/_rels/chart2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1.xlsx"/><Relationship Id="rId2" Type="http://schemas.microsoft.com/office/2011/relationships/chartColorStyle" Target="colors119.xml"/><Relationship Id="rId1" Type="http://schemas.microsoft.com/office/2011/relationships/chartStyle" Target="style119.xml"/></Relationships>
</file>

<file path=ppt/charts/_rels/chart2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2.xlsx"/><Relationship Id="rId2" Type="http://schemas.microsoft.com/office/2011/relationships/chartColorStyle" Target="colors120.xml"/><Relationship Id="rId1" Type="http://schemas.microsoft.com/office/2011/relationships/chartStyle" Target="style120.xml"/></Relationships>
</file>

<file path=ppt/charts/_rels/chart2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3.xlsx"/><Relationship Id="rId2" Type="http://schemas.microsoft.com/office/2011/relationships/chartColorStyle" Target="colors121.xml"/><Relationship Id="rId1" Type="http://schemas.microsoft.com/office/2011/relationships/chartStyle" Target="style121.xml"/></Relationships>
</file>

<file path=ppt/charts/_rels/chart2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4.xlsx"/><Relationship Id="rId2" Type="http://schemas.microsoft.com/office/2011/relationships/chartColorStyle" Target="colors122.xml"/><Relationship Id="rId1" Type="http://schemas.microsoft.com/office/2011/relationships/chartStyle" Target="style122.xml"/></Relationships>
</file>

<file path=ppt/charts/_rels/chart2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5.xlsx"/><Relationship Id="rId2" Type="http://schemas.microsoft.com/office/2011/relationships/chartColorStyle" Target="colors123.xml"/><Relationship Id="rId1" Type="http://schemas.microsoft.com/office/2011/relationships/chartStyle" Target="style123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e-DE" sz="1400" b="0" smtClean="0"/>
              <a:t>Title </a:t>
            </a:r>
            <a:r>
              <a:rPr lang="de-DE" sz="1400" b="0" dirty="0"/>
              <a:t>14pt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479260012483598E-2"/>
          <c:y val="0.14142186117225294"/>
          <c:w val="0.96252073998751642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8473776"/>
        <c:axId val="248473384"/>
      </c:barChart>
      <c:catAx>
        <c:axId val="2484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73384"/>
        <c:crosses val="autoZero"/>
        <c:auto val="1"/>
        <c:lblAlgn val="ctr"/>
        <c:lblOffset val="100"/>
        <c:noMultiLvlLbl val="0"/>
      </c:catAx>
      <c:valAx>
        <c:axId val="248473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88E-2"/>
          <c:y val="0.28965013099739234"/>
          <c:w val="0.96252073998751642"/>
          <c:h val="0.384068997079050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053088"/>
        <c:axId val="250053480"/>
      </c:barChart>
      <c:catAx>
        <c:axId val="25005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053480"/>
        <c:crosses val="autoZero"/>
        <c:auto val="1"/>
        <c:lblAlgn val="ctr"/>
        <c:lblOffset val="100"/>
        <c:noMultiLvlLbl val="0"/>
      </c:catAx>
      <c:valAx>
        <c:axId val="25005348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053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1192982110420585E-4"/>
          <c:y val="0.86473206195731256"/>
          <c:w val="0.99436296587955164"/>
          <c:h val="0.11221301128144016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Tabelle1!$E$2:$E$3</c:f>
              <c:numCache>
                <c:formatCode>General</c:formatCode>
                <c:ptCount val="2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7877312"/>
        <c:axId val="297877704"/>
      </c:barChart>
      <c:catAx>
        <c:axId val="297877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77704"/>
        <c:crosses val="autoZero"/>
        <c:auto val="1"/>
        <c:lblAlgn val="ctr"/>
        <c:lblOffset val="100"/>
        <c:noMultiLvlLbl val="0"/>
      </c:catAx>
      <c:valAx>
        <c:axId val="297877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7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Title 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Tabelle1!$E$2:$E$3</c:f>
              <c:numCache>
                <c:formatCode>General</c:formatCode>
                <c:ptCount val="2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7878488"/>
        <c:axId val="297878880"/>
      </c:barChart>
      <c:catAx>
        <c:axId val="297878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78880"/>
        <c:crosses val="autoZero"/>
        <c:auto val="1"/>
        <c:lblAlgn val="ctr"/>
        <c:lblOffset val="100"/>
        <c:noMultiLvlLbl val="0"/>
      </c:catAx>
      <c:valAx>
        <c:axId val="297878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78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Tabelle1!$E$2:$E$3</c:f>
              <c:numCache>
                <c:formatCode>General</c:formatCode>
                <c:ptCount val="2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9460392"/>
        <c:axId val="299460784"/>
      </c:barChart>
      <c:catAx>
        <c:axId val="299460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60784"/>
        <c:crosses val="autoZero"/>
        <c:auto val="1"/>
        <c:lblAlgn val="ctr"/>
        <c:lblOffset val="100"/>
        <c:noMultiLvlLbl val="0"/>
      </c:catAx>
      <c:valAx>
        <c:axId val="299460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6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Title 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Tabelle1!$E$2:$E$3</c:f>
              <c:numCache>
                <c:formatCode>General</c:formatCode>
                <c:ptCount val="2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9461568"/>
        <c:axId val="299461960"/>
      </c:barChart>
      <c:catAx>
        <c:axId val="29946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61960"/>
        <c:crosses val="autoZero"/>
        <c:auto val="1"/>
        <c:lblAlgn val="ctr"/>
        <c:lblOffset val="100"/>
        <c:noMultiLvlLbl val="0"/>
      </c:catAx>
      <c:valAx>
        <c:axId val="299461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6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Title </a:t>
            </a:r>
            <a:r>
              <a:rPr lang="en-GB" sz="1400" dirty="0" smtClean="0"/>
              <a:t>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25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25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463136"/>
        <c:axId val="299463528"/>
      </c:areaChart>
      <c:catAx>
        <c:axId val="29946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63528"/>
        <c:crosses val="autoZero"/>
        <c:auto val="1"/>
        <c:lblAlgn val="ctr"/>
        <c:lblOffset val="100"/>
        <c:noMultiLvlLbl val="0"/>
      </c:catAx>
      <c:valAx>
        <c:axId val="299463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63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Title </a:t>
            </a:r>
            <a:r>
              <a:rPr lang="en-GB" sz="1400" dirty="0" smtClean="0"/>
              <a:t>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25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25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464312"/>
        <c:axId val="299464704"/>
      </c:areaChart>
      <c:catAx>
        <c:axId val="2994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64704"/>
        <c:crosses val="autoZero"/>
        <c:auto val="1"/>
        <c:lblAlgn val="ctr"/>
        <c:lblOffset val="100"/>
        <c:noMultiLvlLbl val="0"/>
      </c:catAx>
      <c:valAx>
        <c:axId val="29946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64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Title 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25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25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465488"/>
        <c:axId val="299465880"/>
      </c:areaChart>
      <c:catAx>
        <c:axId val="29946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65880"/>
        <c:crosses val="autoZero"/>
        <c:auto val="1"/>
        <c:lblAlgn val="ctr"/>
        <c:lblOffset val="100"/>
        <c:noMultiLvlLbl val="0"/>
      </c:catAx>
      <c:valAx>
        <c:axId val="299465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65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  <c:pt idx="4">
                  <c:v>Cat. 5</c:v>
                </c:pt>
                <c:pt idx="5">
                  <c:v>Cat.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  <c:pt idx="4">
                  <c:v>Cat. 5</c:v>
                </c:pt>
                <c:pt idx="5">
                  <c:v>Cat.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25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  <c:pt idx="4">
                  <c:v>Cat. 5</c:v>
                </c:pt>
                <c:pt idx="5">
                  <c:v>Cat.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466664"/>
        <c:axId val="299467056"/>
      </c:areaChart>
      <c:catAx>
        <c:axId val="29946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67056"/>
        <c:crosses val="autoZero"/>
        <c:auto val="1"/>
        <c:lblAlgn val="ctr"/>
        <c:lblOffset val="100"/>
        <c:noMultiLvlLbl val="0"/>
      </c:catAx>
      <c:valAx>
        <c:axId val="29946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6666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Title 12pt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  <c:pt idx="4">
                  <c:v>Cat. 5</c:v>
                </c:pt>
                <c:pt idx="5">
                  <c:v>Cat.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  <c:pt idx="4">
                  <c:v>Cat. 5</c:v>
                </c:pt>
                <c:pt idx="5">
                  <c:v>Cat.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25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  <c:pt idx="4">
                  <c:v>Cat. 5</c:v>
                </c:pt>
                <c:pt idx="5">
                  <c:v>Cat.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467840"/>
        <c:axId val="299468232"/>
      </c:areaChart>
      <c:catAx>
        <c:axId val="29946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68232"/>
        <c:crosses val="autoZero"/>
        <c:auto val="1"/>
        <c:lblAlgn val="ctr"/>
        <c:lblOffset val="100"/>
        <c:noMultiLvlLbl val="0"/>
      </c:catAx>
      <c:valAx>
        <c:axId val="299468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67840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Title 12pt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  <c:pt idx="4">
                  <c:v>Cat. 5</c:v>
                </c:pt>
                <c:pt idx="5">
                  <c:v>Cat.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  <c:pt idx="4">
                  <c:v>Cat. 5</c:v>
                </c:pt>
                <c:pt idx="5">
                  <c:v>Cat.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25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  <c:pt idx="4">
                  <c:v>Cat. 5</c:v>
                </c:pt>
                <c:pt idx="5">
                  <c:v>Cat.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469016"/>
        <c:axId val="299469408"/>
      </c:areaChart>
      <c:catAx>
        <c:axId val="29946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69408"/>
        <c:crosses val="autoZero"/>
        <c:auto val="1"/>
        <c:lblAlgn val="ctr"/>
        <c:lblOffset val="100"/>
        <c:noMultiLvlLbl val="0"/>
      </c:catAx>
      <c:valAx>
        <c:axId val="29946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69016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702E-2"/>
          <c:y val="0.28965013099739234"/>
          <c:w val="0.96252073998751642"/>
          <c:h val="0.384068997079050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054264"/>
        <c:axId val="250054656"/>
      </c:barChart>
      <c:catAx>
        <c:axId val="25005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054656"/>
        <c:crosses val="autoZero"/>
        <c:auto val="1"/>
        <c:lblAlgn val="ctr"/>
        <c:lblOffset val="100"/>
        <c:noMultiLvlLbl val="0"/>
      </c:catAx>
      <c:valAx>
        <c:axId val="25005465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054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1192982110420601E-4"/>
          <c:y val="0.86473206195731256"/>
          <c:w val="0.99436296587955131"/>
          <c:h val="0.11221301128144016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25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25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470584"/>
        <c:axId val="299470976"/>
      </c:areaChart>
      <c:catAx>
        <c:axId val="29947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70976"/>
        <c:crosses val="autoZero"/>
        <c:auto val="1"/>
        <c:lblAlgn val="ctr"/>
        <c:lblOffset val="100"/>
        <c:noMultiLvlLbl val="0"/>
      </c:catAx>
      <c:valAx>
        <c:axId val="29947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705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25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25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471760"/>
        <c:axId val="299472152"/>
      </c:areaChart>
      <c:catAx>
        <c:axId val="29947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72152"/>
        <c:crosses val="autoZero"/>
        <c:auto val="1"/>
        <c:lblAlgn val="ctr"/>
        <c:lblOffset val="100"/>
        <c:noMultiLvlLbl val="0"/>
      </c:catAx>
      <c:valAx>
        <c:axId val="29947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71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25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25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472936"/>
        <c:axId val="299473328"/>
      </c:areaChart>
      <c:catAx>
        <c:axId val="29947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73328"/>
        <c:crosses val="autoZero"/>
        <c:auto val="1"/>
        <c:lblAlgn val="ctr"/>
        <c:lblOffset val="100"/>
        <c:noMultiLvlLbl val="0"/>
      </c:catAx>
      <c:valAx>
        <c:axId val="29947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72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25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cat>
            <c:strRef>
              <c:f>Tabelle1!$A$2:$A$7</c:f>
              <c:strCache>
                <c:ptCount val="6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  <c:pt idx="4">
                  <c:v>Categ. 5</c:v>
                </c:pt>
                <c:pt idx="5">
                  <c:v>Categ. 6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25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474112"/>
        <c:axId val="299474504"/>
      </c:areaChart>
      <c:catAx>
        <c:axId val="29947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74504"/>
        <c:crosses val="autoZero"/>
        <c:auto val="1"/>
        <c:lblAlgn val="ctr"/>
        <c:lblOffset val="100"/>
        <c:noMultiLvlLbl val="0"/>
      </c:catAx>
      <c:valAx>
        <c:axId val="299474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74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Title 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accent1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9050" cap="sq">
              <a:solidFill>
                <a:schemeClr val="accent1">
                  <a:tint val="58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9475680"/>
        <c:axId val="299476072"/>
      </c:lineChart>
      <c:catAx>
        <c:axId val="29947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76072"/>
        <c:crosses val="autoZero"/>
        <c:auto val="1"/>
        <c:lblAlgn val="ctr"/>
        <c:lblOffset val="100"/>
        <c:noMultiLvlLbl val="0"/>
      </c:catAx>
      <c:valAx>
        <c:axId val="29947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756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Title 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accent1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9050" cap="sq">
              <a:solidFill>
                <a:schemeClr val="accent1">
                  <a:tint val="58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0759952"/>
        <c:axId val="300760344"/>
      </c:lineChart>
      <c:catAx>
        <c:axId val="30075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760344"/>
        <c:crosses val="autoZero"/>
        <c:auto val="1"/>
        <c:lblAlgn val="ctr"/>
        <c:lblOffset val="100"/>
        <c:noMultiLvlLbl val="0"/>
      </c:catAx>
      <c:valAx>
        <c:axId val="300760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7599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487893984433503"/>
          <c:w val="1"/>
          <c:h val="0.14206630511243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Title 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accent1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9050" cap="sq">
              <a:solidFill>
                <a:schemeClr val="accent1">
                  <a:tint val="58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0761128"/>
        <c:axId val="300761520"/>
      </c:lineChart>
      <c:catAx>
        <c:axId val="30076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761520"/>
        <c:crosses val="autoZero"/>
        <c:auto val="1"/>
        <c:lblAlgn val="ctr"/>
        <c:lblOffset val="100"/>
        <c:noMultiLvlLbl val="0"/>
      </c:catAx>
      <c:valAx>
        <c:axId val="30076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7611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487893984433503"/>
          <c:w val="1"/>
          <c:h val="0.14206630511243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0762304"/>
        <c:axId val="300762696"/>
      </c:lineChart>
      <c:catAx>
        <c:axId val="30076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762696"/>
        <c:crosses val="autoZero"/>
        <c:auto val="1"/>
        <c:lblAlgn val="ctr"/>
        <c:lblOffset val="100"/>
        <c:noMultiLvlLbl val="0"/>
      </c:catAx>
      <c:valAx>
        <c:axId val="30076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7623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487893984433503"/>
          <c:w val="1"/>
          <c:h val="0.14206630511243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0763480"/>
        <c:axId val="300763872"/>
      </c:lineChart>
      <c:catAx>
        <c:axId val="30076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763872"/>
        <c:crosses val="autoZero"/>
        <c:auto val="1"/>
        <c:lblAlgn val="ctr"/>
        <c:lblOffset val="100"/>
        <c:noMultiLvlLbl val="0"/>
      </c:catAx>
      <c:valAx>
        <c:axId val="30076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7634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487893984433503"/>
          <c:w val="1"/>
          <c:h val="0.14206630511243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0764656"/>
        <c:axId val="300765048"/>
      </c:lineChart>
      <c:catAx>
        <c:axId val="30076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765048"/>
        <c:crosses val="autoZero"/>
        <c:auto val="1"/>
        <c:lblAlgn val="ctr"/>
        <c:lblOffset val="100"/>
        <c:noMultiLvlLbl val="0"/>
      </c:catAx>
      <c:valAx>
        <c:axId val="30076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7646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487893984433503"/>
          <c:w val="1"/>
          <c:h val="0.14206630511243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74E-2"/>
          <c:y val="0.28965013099739234"/>
          <c:w val="0.96252073998751642"/>
          <c:h val="0.384068997079050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055440"/>
        <c:axId val="250055832"/>
      </c:barChart>
      <c:catAx>
        <c:axId val="25005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055832"/>
        <c:crosses val="autoZero"/>
        <c:auto val="1"/>
        <c:lblAlgn val="ctr"/>
        <c:lblOffset val="100"/>
        <c:noMultiLvlLbl val="0"/>
      </c:catAx>
      <c:valAx>
        <c:axId val="250055832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055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1192982110420574E-4"/>
          <c:y val="0.86473206195731256"/>
          <c:w val="0.99436296587955186"/>
          <c:h val="0.11221301128144016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0765832"/>
        <c:axId val="300766224"/>
      </c:lineChart>
      <c:catAx>
        <c:axId val="30076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766224"/>
        <c:crosses val="autoZero"/>
        <c:auto val="1"/>
        <c:lblAlgn val="ctr"/>
        <c:lblOffset val="100"/>
        <c:noMultiLvlLbl val="0"/>
      </c:catAx>
      <c:valAx>
        <c:axId val="30076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7658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487893984433503"/>
          <c:w val="1"/>
          <c:h val="0.14206630511243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0767008"/>
        <c:axId val="302156848"/>
      </c:lineChart>
      <c:catAx>
        <c:axId val="30076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56848"/>
        <c:crosses val="autoZero"/>
        <c:auto val="1"/>
        <c:lblAlgn val="ctr"/>
        <c:lblOffset val="100"/>
        <c:noMultiLvlLbl val="0"/>
      </c:catAx>
      <c:valAx>
        <c:axId val="30215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7670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487893984433503"/>
          <c:w val="1"/>
          <c:h val="0.14206630511243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2157632"/>
        <c:axId val="302158024"/>
      </c:lineChart>
      <c:catAx>
        <c:axId val="30215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58024"/>
        <c:crosses val="autoZero"/>
        <c:auto val="1"/>
        <c:lblAlgn val="ctr"/>
        <c:lblOffset val="100"/>
        <c:noMultiLvlLbl val="0"/>
      </c:catAx>
      <c:valAx>
        <c:axId val="30215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576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487893984433503"/>
          <c:w val="1"/>
          <c:h val="0.14206630511243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2158808"/>
        <c:axId val="302159200"/>
      </c:lineChart>
      <c:catAx>
        <c:axId val="302158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59200"/>
        <c:crosses val="autoZero"/>
        <c:auto val="1"/>
        <c:lblAlgn val="ctr"/>
        <c:lblOffset val="100"/>
        <c:noMultiLvlLbl val="0"/>
      </c:catAx>
      <c:valAx>
        <c:axId val="30215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588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487893984433503"/>
          <c:w val="1"/>
          <c:h val="0.14206630511243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Title 14pt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shade val="58000"/>
                </a:schemeClr>
              </a:solidFill>
              <a:ln w="9525">
                <a:solidFill>
                  <a:schemeClr val="accent1">
                    <a:shade val="58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</c:numCache>
            </c:numRef>
          </c:xVal>
          <c:yVal>
            <c:numRef>
              <c:f>Tabelle1!$B$2:$B$6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shade val="86000"/>
                </a:schemeClr>
              </a:solidFill>
              <a:ln w="9525">
                <a:solidFill>
                  <a:schemeClr val="accent1">
                    <a:shade val="8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</c:numCache>
            </c:numRef>
          </c:xVal>
          <c:yVal>
            <c:numRef>
              <c:f>Tabelle1!$C$2:$C$6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  <c:pt idx="4">
                  <c:v>10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1">
                  <a:tint val="86000"/>
                </a:schemeClr>
              </a:solidFill>
              <a:ln w="9525">
                <a:solidFill>
                  <a:schemeClr val="accent1">
                    <a:tint val="8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</c:numCache>
            </c:numRef>
          </c:xVal>
          <c:yVal>
            <c:numRef>
              <c:f>Tabelle1!$D$2:$D$6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15</c:v>
                </c:pt>
                <c:pt idx="3">
                  <c:v>5</c:v>
                </c:pt>
                <c:pt idx="4">
                  <c:v>15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58000"/>
                </a:schemeClr>
              </a:solidFill>
              <a:ln w="9525">
                <a:solidFill>
                  <a:schemeClr val="accent1">
                    <a:tint val="58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</c:numCache>
            </c:numRef>
          </c:xVal>
          <c:yVal>
            <c:numRef>
              <c:f>Tabelle1!$E$2:$E$6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2160376"/>
        <c:axId val="302160768"/>
      </c:scatterChart>
      <c:valAx>
        <c:axId val="30216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60768"/>
        <c:crosses val="autoZero"/>
        <c:crossBetween val="midCat"/>
      </c:valAx>
      <c:valAx>
        <c:axId val="30216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60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Title 14pt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shade val="58000"/>
                </a:schemeClr>
              </a:solidFill>
              <a:ln w="9525">
                <a:solidFill>
                  <a:schemeClr val="accent1">
                    <a:shade val="58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shade val="86000"/>
                </a:schemeClr>
              </a:solidFill>
              <a:ln w="9525">
                <a:solidFill>
                  <a:schemeClr val="accent1">
                    <a:shade val="8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1">
                  <a:tint val="86000"/>
                </a:schemeClr>
              </a:solidFill>
              <a:ln w="9525">
                <a:solidFill>
                  <a:schemeClr val="accent1">
                    <a:tint val="8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Tabelle1!$D$2:$D$5</c:f>
              <c:numCache>
                <c:formatCode>General</c:formatCode>
                <c:ptCount val="4"/>
                <c:pt idx="0">
                  <c:v>15</c:v>
                </c:pt>
                <c:pt idx="1">
                  <c:v>5</c:v>
                </c:pt>
                <c:pt idx="2">
                  <c:v>15</c:v>
                </c:pt>
                <c:pt idx="3">
                  <c:v>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58000"/>
                </a:schemeClr>
              </a:solidFill>
              <a:ln w="9525">
                <a:solidFill>
                  <a:schemeClr val="accent1">
                    <a:tint val="58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10</c:v>
                </c:pt>
                <c:pt idx="2">
                  <c:v>20</c:v>
                </c:pt>
                <c:pt idx="3">
                  <c:v>10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2161552"/>
        <c:axId val="302161944"/>
      </c:scatterChart>
      <c:valAx>
        <c:axId val="30216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61944"/>
        <c:crosses val="autoZero"/>
        <c:crossBetween val="midCat"/>
      </c:valAx>
      <c:valAx>
        <c:axId val="302161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61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Title 14pt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shade val="58000"/>
                </a:schemeClr>
              </a:solidFill>
              <a:ln w="9525">
                <a:solidFill>
                  <a:schemeClr val="accent1">
                    <a:shade val="58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shade val="86000"/>
                </a:schemeClr>
              </a:solidFill>
              <a:ln w="9525">
                <a:solidFill>
                  <a:schemeClr val="accent1">
                    <a:shade val="8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1">
                  <a:tint val="86000"/>
                </a:schemeClr>
              </a:solidFill>
              <a:ln w="9525">
                <a:solidFill>
                  <a:schemeClr val="accent1">
                    <a:tint val="8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Tabelle1!$D$2:$D$5</c:f>
              <c:numCache>
                <c:formatCode>General</c:formatCode>
                <c:ptCount val="4"/>
                <c:pt idx="0">
                  <c:v>15</c:v>
                </c:pt>
                <c:pt idx="1">
                  <c:v>5</c:v>
                </c:pt>
                <c:pt idx="2">
                  <c:v>15</c:v>
                </c:pt>
                <c:pt idx="3">
                  <c:v>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58000"/>
                </a:schemeClr>
              </a:solidFill>
              <a:ln w="9525">
                <a:solidFill>
                  <a:schemeClr val="accent1">
                    <a:tint val="58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10</c:v>
                </c:pt>
                <c:pt idx="2">
                  <c:v>20</c:v>
                </c:pt>
                <c:pt idx="3">
                  <c:v>10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2162728"/>
        <c:axId val="302163120"/>
      </c:scatterChart>
      <c:valAx>
        <c:axId val="30216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63120"/>
        <c:crosses val="autoZero"/>
        <c:crossBetween val="midCat"/>
      </c:valAx>
      <c:valAx>
        <c:axId val="30216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62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shade val="58000"/>
                </a:schemeClr>
              </a:solidFill>
              <a:ln w="9525">
                <a:solidFill>
                  <a:schemeClr val="accent1">
                    <a:shade val="58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shade val="86000"/>
                </a:schemeClr>
              </a:solidFill>
              <a:ln w="9525">
                <a:solidFill>
                  <a:schemeClr val="accent1">
                    <a:shade val="8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10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1">
                  <a:tint val="86000"/>
                </a:schemeClr>
              </a:solidFill>
              <a:ln w="9525">
                <a:solidFill>
                  <a:schemeClr val="accent1">
                    <a:tint val="8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Tabelle1!$D$2:$D$4</c:f>
              <c:numCache>
                <c:formatCode>General</c:formatCode>
                <c:ptCount val="3"/>
                <c:pt idx="0">
                  <c:v>15</c:v>
                </c:pt>
                <c:pt idx="1">
                  <c:v>5</c:v>
                </c:pt>
                <c:pt idx="2">
                  <c:v>15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58000"/>
                </a:schemeClr>
              </a:solidFill>
              <a:ln w="9525">
                <a:solidFill>
                  <a:schemeClr val="accent1">
                    <a:tint val="58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Tabelle1!$E$2:$E$4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20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2163904"/>
        <c:axId val="302164296"/>
      </c:scatterChart>
      <c:valAx>
        <c:axId val="30216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64296"/>
        <c:crosses val="autoZero"/>
        <c:crossBetween val="midCat"/>
      </c:valAx>
      <c:valAx>
        <c:axId val="30216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639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shade val="58000"/>
                </a:schemeClr>
              </a:solidFill>
              <a:ln w="9525">
                <a:solidFill>
                  <a:schemeClr val="accent1">
                    <a:shade val="58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shade val="86000"/>
                </a:schemeClr>
              </a:solidFill>
              <a:ln w="9525">
                <a:solidFill>
                  <a:schemeClr val="accent1">
                    <a:shade val="8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10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1">
                  <a:tint val="86000"/>
                </a:schemeClr>
              </a:solidFill>
              <a:ln w="9525">
                <a:solidFill>
                  <a:schemeClr val="accent1">
                    <a:tint val="8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Tabelle1!$D$2:$D$4</c:f>
              <c:numCache>
                <c:formatCode>General</c:formatCode>
                <c:ptCount val="3"/>
                <c:pt idx="0">
                  <c:v>15</c:v>
                </c:pt>
                <c:pt idx="1">
                  <c:v>5</c:v>
                </c:pt>
                <c:pt idx="2">
                  <c:v>15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58000"/>
                </a:schemeClr>
              </a:solidFill>
              <a:ln w="9525">
                <a:solidFill>
                  <a:schemeClr val="accent1">
                    <a:tint val="58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Tabelle1!$E$2:$E$4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20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2165080"/>
        <c:axId val="302165472"/>
      </c:scatterChart>
      <c:valAx>
        <c:axId val="30216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65472"/>
        <c:crosses val="autoZero"/>
        <c:crossBetween val="midCat"/>
      </c:valAx>
      <c:valAx>
        <c:axId val="30216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65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shade val="58000"/>
                </a:schemeClr>
              </a:solidFill>
              <a:ln w="9525">
                <a:solidFill>
                  <a:schemeClr val="accent1">
                    <a:shade val="58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shade val="86000"/>
                </a:schemeClr>
              </a:solidFill>
              <a:ln w="9525">
                <a:solidFill>
                  <a:schemeClr val="accent1">
                    <a:shade val="8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10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1">
                  <a:tint val="86000"/>
                </a:schemeClr>
              </a:solidFill>
              <a:ln w="9525">
                <a:solidFill>
                  <a:schemeClr val="accent1">
                    <a:tint val="8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Tabelle1!$D$2:$D$4</c:f>
              <c:numCache>
                <c:formatCode>General</c:formatCode>
                <c:ptCount val="3"/>
                <c:pt idx="0">
                  <c:v>15</c:v>
                </c:pt>
                <c:pt idx="1">
                  <c:v>5</c:v>
                </c:pt>
                <c:pt idx="2">
                  <c:v>15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58000"/>
                </a:schemeClr>
              </a:solidFill>
              <a:ln w="9525">
                <a:solidFill>
                  <a:schemeClr val="accent1">
                    <a:tint val="58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Tabelle1!$E$2:$E$4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20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2166256"/>
        <c:axId val="302166648"/>
      </c:scatterChart>
      <c:valAx>
        <c:axId val="30216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66648"/>
        <c:crosses val="autoZero"/>
        <c:crossBetween val="midCat"/>
      </c:valAx>
      <c:valAx>
        <c:axId val="30216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66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88E-2"/>
          <c:y val="0.28965013099739234"/>
          <c:w val="0.96252073998751642"/>
          <c:h val="0.384068997079050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408864"/>
        <c:axId val="250409256"/>
      </c:barChart>
      <c:catAx>
        <c:axId val="25040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409256"/>
        <c:crosses val="autoZero"/>
        <c:auto val="1"/>
        <c:lblAlgn val="ctr"/>
        <c:lblOffset val="100"/>
        <c:noMultiLvlLbl val="0"/>
      </c:catAx>
      <c:valAx>
        <c:axId val="25040925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408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1192982110420585E-4"/>
          <c:y val="0.86473206195731256"/>
          <c:w val="0.99436296587955164"/>
          <c:h val="0.11221301128144016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shade val="76000"/>
                </a:schemeClr>
              </a:solidFill>
              <a:ln w="9525">
                <a:solidFill>
                  <a:schemeClr val="accent1">
                    <a:shade val="7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tint val="77000"/>
                </a:schemeClr>
              </a:solidFill>
              <a:ln w="9525">
                <a:solidFill>
                  <a:schemeClr val="accent1">
                    <a:tint val="77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2167824"/>
        <c:axId val="302168216"/>
      </c:scatterChart>
      <c:valAx>
        <c:axId val="30216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68216"/>
        <c:crosses val="autoZero"/>
        <c:crossBetween val="midCat"/>
      </c:valAx>
      <c:valAx>
        <c:axId val="302168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678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shade val="76000"/>
                </a:schemeClr>
              </a:solidFill>
              <a:ln w="9525">
                <a:solidFill>
                  <a:schemeClr val="accent1">
                    <a:shade val="7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tint val="77000"/>
                </a:schemeClr>
              </a:solidFill>
              <a:ln w="9525">
                <a:solidFill>
                  <a:schemeClr val="accent1">
                    <a:tint val="77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2169000"/>
        <c:axId val="302169392"/>
      </c:scatterChart>
      <c:valAx>
        <c:axId val="30216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69392"/>
        <c:crosses val="autoZero"/>
        <c:crossBetween val="midCat"/>
      </c:valAx>
      <c:valAx>
        <c:axId val="30216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690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shade val="76000"/>
                </a:schemeClr>
              </a:solidFill>
              <a:ln w="9525">
                <a:solidFill>
                  <a:schemeClr val="accent1">
                    <a:shade val="7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tint val="77000"/>
                </a:schemeClr>
              </a:solidFill>
              <a:ln w="9525">
                <a:solidFill>
                  <a:schemeClr val="accent1">
                    <a:tint val="77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2170176"/>
        <c:axId val="302170568"/>
      </c:scatterChart>
      <c:valAx>
        <c:axId val="30217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70568"/>
        <c:crosses val="autoZero"/>
        <c:crossBetween val="midCat"/>
      </c:valAx>
      <c:valAx>
        <c:axId val="302170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701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shade val="76000"/>
                </a:schemeClr>
              </a:solidFill>
              <a:ln w="9525">
                <a:solidFill>
                  <a:schemeClr val="accent1">
                    <a:shade val="7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tint val="77000"/>
                </a:schemeClr>
              </a:solidFill>
              <a:ln w="9525">
                <a:solidFill>
                  <a:schemeClr val="accent1">
                    <a:tint val="77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2171352"/>
        <c:axId val="302171744"/>
      </c:scatterChart>
      <c:valAx>
        <c:axId val="30217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71744"/>
        <c:crosses val="autoZero"/>
        <c:crossBetween val="midCat"/>
      </c:valAx>
      <c:valAx>
        <c:axId val="30217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713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Title 14pt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Scat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Tabelle1!$B$2:$B$12</c:f>
              <c:numCache>
                <c:formatCode>General</c:formatCode>
                <c:ptCount val="11"/>
                <c:pt idx="0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Scat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Tabelle1!$C$2:$C$12</c:f>
              <c:numCache>
                <c:formatCode>General</c:formatCode>
                <c:ptCount val="11"/>
                <c:pt idx="1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Scat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Tabelle1!$D$2:$D$12</c:f>
              <c:numCache>
                <c:formatCode>General</c:formatCode>
                <c:ptCount val="11"/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Scat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76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Tabelle1!$E$2:$E$12</c:f>
              <c:numCache>
                <c:formatCode>General</c:formatCode>
                <c:ptCount val="11"/>
                <c:pt idx="3">
                  <c:v>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Scat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Tabelle1!$F$2:$F$12</c:f>
              <c:numCache>
                <c:formatCode>General</c:formatCode>
                <c:ptCount val="11"/>
                <c:pt idx="4">
                  <c:v>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Scat 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Tabelle1!$G$2:$G$12</c:f>
              <c:numCache>
                <c:formatCode>General</c:formatCode>
                <c:ptCount val="11"/>
                <c:pt idx="5">
                  <c:v>6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Scat 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Tabelle1!$H$2:$H$12</c:f>
              <c:numCache>
                <c:formatCode>General</c:formatCode>
                <c:ptCount val="11"/>
                <c:pt idx="6">
                  <c:v>7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Scat 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Tabelle1!$I$2:$I$12</c:f>
              <c:numCache>
                <c:formatCode>General</c:formatCode>
                <c:ptCount val="11"/>
                <c:pt idx="7">
                  <c:v>8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Scat 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Tabelle1!$J$2:$J$12</c:f>
              <c:numCache>
                <c:formatCode>General</c:formatCode>
                <c:ptCount val="11"/>
                <c:pt idx="8">
                  <c:v>9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Tabelle1!$K$1</c:f>
              <c:strCache>
                <c:ptCount val="1"/>
                <c:pt idx="0">
                  <c:v>Scat 10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Tabelle1!$K$2:$K$12</c:f>
              <c:numCache>
                <c:formatCode>General</c:formatCode>
                <c:ptCount val="11"/>
                <c:pt idx="9">
                  <c:v>10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Tabelle1!$L$1</c:f>
              <c:strCache>
                <c:ptCount val="1"/>
                <c:pt idx="0">
                  <c:v>Scat 11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Tabelle1!$L$2:$L$12</c:f>
              <c:numCache>
                <c:formatCode>General</c:formatCode>
                <c:ptCount val="11"/>
                <c:pt idx="10">
                  <c:v>11</c:v>
                </c:pt>
              </c:numCache>
            </c:numRef>
          </c:y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axId val="303471688"/>
        <c:axId val="303472080"/>
      </c:scatterChart>
      <c:valAx>
        <c:axId val="30347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72080"/>
        <c:crosses val="autoZero"/>
        <c:crossBetween val="midCat"/>
      </c:valAx>
      <c:valAx>
        <c:axId val="30347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71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Title 14pt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Scat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Tabelle1!$B$2:$B$6</c:f>
              <c:numCache>
                <c:formatCode>General</c:formatCode>
                <c:ptCount val="5"/>
                <c:pt idx="0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Scat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Tabelle1!$C$2:$C$6</c:f>
              <c:numCache>
                <c:formatCode>General</c:formatCode>
                <c:ptCount val="5"/>
                <c:pt idx="1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Scat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Tabelle1!$D$2:$D$6</c:f>
              <c:numCache>
                <c:formatCode>General</c:formatCode>
                <c:ptCount val="5"/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Scat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76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Tabelle1!$E$2:$E$6</c:f>
              <c:numCache>
                <c:formatCode>General</c:formatCode>
                <c:ptCount val="5"/>
                <c:pt idx="3">
                  <c:v>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Scat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Tabelle1!$F$2:$F$6</c:f>
              <c:numCache>
                <c:formatCode>General</c:formatCode>
                <c:ptCount val="5"/>
                <c:pt idx="4">
                  <c:v>5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3472864"/>
        <c:axId val="303473256"/>
      </c:scatterChart>
      <c:valAx>
        <c:axId val="30347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73256"/>
        <c:crosses val="autoZero"/>
        <c:crossBetween val="midCat"/>
      </c:valAx>
      <c:valAx>
        <c:axId val="30347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72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Title 14pt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Scat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Tabelle1!$B$2:$B$6</c:f>
              <c:numCache>
                <c:formatCode>General</c:formatCode>
                <c:ptCount val="5"/>
                <c:pt idx="0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Scat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Tabelle1!$C$2:$C$6</c:f>
              <c:numCache>
                <c:formatCode>General</c:formatCode>
                <c:ptCount val="5"/>
                <c:pt idx="1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Scat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Tabelle1!$D$2:$D$6</c:f>
              <c:numCache>
                <c:formatCode>General</c:formatCode>
                <c:ptCount val="5"/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Scat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76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Tabelle1!$E$2:$E$6</c:f>
              <c:numCache>
                <c:formatCode>General</c:formatCode>
                <c:ptCount val="5"/>
                <c:pt idx="3">
                  <c:v>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Scat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Tabelle1!$F$2:$F$6</c:f>
              <c:numCache>
                <c:formatCode>General</c:formatCode>
                <c:ptCount val="5"/>
                <c:pt idx="4">
                  <c:v>5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3474040"/>
        <c:axId val="303474432"/>
      </c:scatterChart>
      <c:valAx>
        <c:axId val="30347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74432"/>
        <c:crosses val="autoZero"/>
        <c:crossBetween val="midCat"/>
      </c:valAx>
      <c:valAx>
        <c:axId val="30347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74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Title 14pt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Scat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Tabelle1!$B$2:$B$11</c:f>
              <c:numCache>
                <c:formatCode>General</c:formatCode>
                <c:ptCount val="10"/>
                <c:pt idx="0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Scat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Tabelle1!$C$2:$C$11</c:f>
              <c:numCache>
                <c:formatCode>General</c:formatCode>
                <c:ptCount val="10"/>
                <c:pt idx="1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Scat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Tabelle1!$D$2:$D$11</c:f>
              <c:numCache>
                <c:formatCode>General</c:formatCode>
                <c:ptCount val="10"/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Scat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76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Tabelle1!$E$2:$E$11</c:f>
              <c:numCache>
                <c:formatCode>General</c:formatCode>
                <c:ptCount val="10"/>
                <c:pt idx="3">
                  <c:v>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Scat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Tabelle1!$F$2:$F$11</c:f>
              <c:numCache>
                <c:formatCode>General</c:formatCode>
                <c:ptCount val="10"/>
                <c:pt idx="4">
                  <c:v>5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3475216"/>
        <c:axId val="303475608"/>
      </c:scatterChart>
      <c:valAx>
        <c:axId val="303475216"/>
        <c:scaling>
          <c:orientation val="minMax"/>
          <c:max val="5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75608"/>
        <c:crosses val="autoZero"/>
        <c:crossBetween val="midCat"/>
        <c:majorUnit val="1"/>
      </c:valAx>
      <c:valAx>
        <c:axId val="30347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75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Title 14pt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Scat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Tabelle1!$B$2:$B$11</c:f>
              <c:numCache>
                <c:formatCode>General</c:formatCode>
                <c:ptCount val="10"/>
                <c:pt idx="0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Scat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Tabelle1!$C$2:$C$11</c:f>
              <c:numCache>
                <c:formatCode>General</c:formatCode>
                <c:ptCount val="10"/>
                <c:pt idx="1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Scat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Tabelle1!$D$2:$D$11</c:f>
              <c:numCache>
                <c:formatCode>General</c:formatCode>
                <c:ptCount val="10"/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Scat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76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Tabelle1!$E$2:$E$11</c:f>
              <c:numCache>
                <c:formatCode>General</c:formatCode>
                <c:ptCount val="10"/>
                <c:pt idx="3">
                  <c:v>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Scat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Tabelle1!$F$2:$F$11</c:f>
              <c:numCache>
                <c:formatCode>General</c:formatCode>
                <c:ptCount val="10"/>
                <c:pt idx="4">
                  <c:v>5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3476392"/>
        <c:axId val="303476784"/>
      </c:scatterChart>
      <c:valAx>
        <c:axId val="303476392"/>
        <c:scaling>
          <c:orientation val="minMax"/>
          <c:max val="5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76784"/>
        <c:crosses val="autoZero"/>
        <c:crossBetween val="midCat"/>
        <c:majorUnit val="1"/>
      </c:valAx>
      <c:valAx>
        <c:axId val="30347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76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Title 14pt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Scat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Tabelle1!$B$2:$B$11</c:f>
              <c:numCache>
                <c:formatCode>General</c:formatCode>
                <c:ptCount val="10"/>
                <c:pt idx="0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Scat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Tabelle1!$C$2:$C$11</c:f>
              <c:numCache>
                <c:formatCode>General</c:formatCode>
                <c:ptCount val="10"/>
                <c:pt idx="1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Scat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Tabelle1!$D$2:$D$11</c:f>
              <c:numCache>
                <c:formatCode>General</c:formatCode>
                <c:ptCount val="10"/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Scat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76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Tabelle1!$E$2:$E$11</c:f>
              <c:numCache>
                <c:formatCode>General</c:formatCode>
                <c:ptCount val="10"/>
                <c:pt idx="3">
                  <c:v>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Scat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Tabelle1!$F$2:$F$11</c:f>
              <c:numCache>
                <c:formatCode>General</c:formatCode>
                <c:ptCount val="10"/>
                <c:pt idx="4">
                  <c:v>5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3477568"/>
        <c:axId val="303477960"/>
      </c:scatterChart>
      <c:valAx>
        <c:axId val="303477568"/>
        <c:scaling>
          <c:orientation val="minMax"/>
          <c:max val="5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77960"/>
        <c:crosses val="autoZero"/>
        <c:crossBetween val="midCat"/>
        <c:majorUnit val="1"/>
      </c:valAx>
      <c:valAx>
        <c:axId val="30347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77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de-DE" sz="1400" b="0" smtClean="0"/>
              <a:t>Title </a:t>
            </a:r>
            <a:r>
              <a:rPr lang="de-DE" sz="1400" b="0" dirty="0"/>
              <a:t>14pt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19E-2"/>
          <c:y val="0.14142186117225294"/>
          <c:w val="0.96252073998751642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7707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30869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72A6AE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rgbClr val="B1C9CD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410432"/>
        <c:axId val="250410824"/>
      </c:barChart>
      <c:lineChart>
        <c:grouping val="standard"/>
        <c:varyColors val="0"/>
        <c:ser>
          <c:idx val="4"/>
          <c:order val="4"/>
          <c:tx>
            <c:strRef>
              <c:f>Tabelle1!$F$1</c:f>
              <c:strCache>
                <c:ptCount val="1"/>
                <c:pt idx="0">
                  <c:v>Legend 5</c:v>
                </c:pt>
              </c:strCache>
            </c:strRef>
          </c:tx>
          <c:spPr>
            <a:ln w="19050"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Legend 6</c:v>
                </c:pt>
              </c:strCache>
            </c:strRef>
          </c:tx>
          <c:spPr>
            <a:ln w="19050"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Legend 7</c:v>
                </c:pt>
              </c:strCache>
            </c:strRef>
          </c:tx>
          <c:spPr>
            <a:ln w="19050" cap="sq">
              <a:solidFill>
                <a:schemeClr val="bg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Tabelle1!$H$2:$H$5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410432"/>
        <c:axId val="250410824"/>
      </c:lineChart>
      <c:catAx>
        <c:axId val="25041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410824"/>
        <c:crosses val="autoZero"/>
        <c:auto val="1"/>
        <c:lblAlgn val="ctr"/>
        <c:lblOffset val="100"/>
        <c:noMultiLvlLbl val="0"/>
      </c:catAx>
      <c:valAx>
        <c:axId val="250410824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410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5589085975343532E-2"/>
          <c:y val="0.90287836498823759"/>
          <c:w val="0.89775360513876967"/>
          <c:h val="7.4066879968534297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Title 14pt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Scat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Tabelle1!$B$2:$B$12</c:f>
              <c:numCache>
                <c:formatCode>General</c:formatCode>
                <c:ptCount val="11"/>
                <c:pt idx="0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Scat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Tabelle1!$C$2:$C$12</c:f>
              <c:numCache>
                <c:formatCode>General</c:formatCode>
                <c:ptCount val="11"/>
                <c:pt idx="1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Scat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Tabelle1!$D$2:$D$12</c:f>
              <c:numCache>
                <c:formatCode>General</c:formatCode>
                <c:ptCount val="11"/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Scat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Tabelle1!$E$2:$E$12</c:f>
              <c:numCache>
                <c:formatCode>General</c:formatCode>
                <c:ptCount val="11"/>
                <c:pt idx="3">
                  <c:v>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Scat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Tabelle1!$F$2:$F$12</c:f>
              <c:numCache>
                <c:formatCode>General</c:formatCode>
                <c:ptCount val="11"/>
                <c:pt idx="4">
                  <c:v>5</c:v>
                </c:pt>
              </c:numCache>
            </c:numRef>
          </c:y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axId val="303479136"/>
        <c:axId val="303479528"/>
      </c:scatterChart>
      <c:valAx>
        <c:axId val="303479136"/>
        <c:scaling>
          <c:orientation val="minMax"/>
          <c:max val="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79528"/>
        <c:crosses val="autoZero"/>
        <c:crossBetween val="midCat"/>
      </c:valAx>
      <c:valAx>
        <c:axId val="303479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79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Title 14pt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Scat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Tabelle1!$B$2:$B$12</c:f>
              <c:numCache>
                <c:formatCode>General</c:formatCode>
                <c:ptCount val="11"/>
                <c:pt idx="0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Scat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Tabelle1!$C$2:$C$12</c:f>
              <c:numCache>
                <c:formatCode>General</c:formatCode>
                <c:ptCount val="11"/>
                <c:pt idx="1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Scat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Tabelle1!$D$2:$D$12</c:f>
              <c:numCache>
                <c:formatCode>General</c:formatCode>
                <c:ptCount val="11"/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Scat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Tabelle1!$E$2:$E$12</c:f>
              <c:numCache>
                <c:formatCode>General</c:formatCode>
                <c:ptCount val="11"/>
                <c:pt idx="3">
                  <c:v>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Scat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Tabelle1!$F$2:$F$12</c:f>
              <c:numCache>
                <c:formatCode>General</c:formatCode>
                <c:ptCount val="11"/>
                <c:pt idx="4">
                  <c:v>5</c:v>
                </c:pt>
              </c:numCache>
            </c:numRef>
          </c:y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axId val="303480312"/>
        <c:axId val="303480704"/>
      </c:scatterChart>
      <c:valAx>
        <c:axId val="303480312"/>
        <c:scaling>
          <c:orientation val="minMax"/>
          <c:max val="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80704"/>
        <c:crosses val="autoZero"/>
        <c:crossBetween val="midCat"/>
      </c:valAx>
      <c:valAx>
        <c:axId val="30348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80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Title 14pt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Scat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Tabelle1!$B$2:$B$12</c:f>
              <c:numCache>
                <c:formatCode>General</c:formatCode>
                <c:ptCount val="11"/>
                <c:pt idx="0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Scat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Tabelle1!$C$2:$C$12</c:f>
              <c:numCache>
                <c:formatCode>General</c:formatCode>
                <c:ptCount val="11"/>
                <c:pt idx="1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Scat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Tabelle1!$D$2:$D$12</c:f>
              <c:numCache>
                <c:formatCode>General</c:formatCode>
                <c:ptCount val="11"/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Scat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Tabelle1!$E$2:$E$12</c:f>
              <c:numCache>
                <c:formatCode>General</c:formatCode>
                <c:ptCount val="11"/>
                <c:pt idx="3">
                  <c:v>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Scat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Tabelle1!$F$2:$F$12</c:f>
              <c:numCache>
                <c:formatCode>General</c:formatCode>
                <c:ptCount val="11"/>
                <c:pt idx="4">
                  <c:v>5</c:v>
                </c:pt>
              </c:numCache>
            </c:numRef>
          </c:y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axId val="303481488"/>
        <c:axId val="303481880"/>
      </c:scatterChart>
      <c:valAx>
        <c:axId val="303481488"/>
        <c:scaling>
          <c:orientation val="minMax"/>
          <c:max val="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81880"/>
        <c:crosses val="autoZero"/>
        <c:crossBetween val="midCat"/>
      </c:valAx>
      <c:valAx>
        <c:axId val="303481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81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Title 14pt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Scat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Tabelle1!$B$2:$B$12</c:f>
              <c:numCache>
                <c:formatCode>General</c:formatCode>
                <c:ptCount val="11"/>
                <c:pt idx="0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Scat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Tabelle1!$C$2:$C$12</c:f>
              <c:numCache>
                <c:formatCode>General</c:formatCode>
                <c:ptCount val="11"/>
                <c:pt idx="1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Scat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Tabelle1!$D$2:$D$12</c:f>
              <c:numCache>
                <c:formatCode>General</c:formatCode>
                <c:ptCount val="11"/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Scat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Tabelle1!$E$2:$E$12</c:f>
              <c:numCache>
                <c:formatCode>General</c:formatCode>
                <c:ptCount val="11"/>
                <c:pt idx="3">
                  <c:v>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Scat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Tabelle1!$F$2:$F$12</c:f>
              <c:numCache>
                <c:formatCode>General</c:formatCode>
                <c:ptCount val="11"/>
                <c:pt idx="4">
                  <c:v>5</c:v>
                </c:pt>
              </c:numCache>
            </c:numRef>
          </c:y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axId val="303482664"/>
        <c:axId val="303483056"/>
      </c:scatterChart>
      <c:valAx>
        <c:axId val="303482664"/>
        <c:scaling>
          <c:orientation val="minMax"/>
          <c:max val="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83056"/>
        <c:crosses val="autoZero"/>
        <c:crossBetween val="midCat"/>
      </c:valAx>
      <c:valAx>
        <c:axId val="30348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82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Title 14pt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1">
                  <a:shade val="58000"/>
                </a:schemeClr>
              </a:solidFill>
              <a:ln w="9525">
                <a:solidFill>
                  <a:schemeClr val="accent1">
                    <a:shade val="58000"/>
                  </a:schemeClr>
                </a:solidFill>
              </a:ln>
              <a:effectLst/>
            </c:spPr>
          </c:marker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</c:numCache>
            </c:numRef>
          </c:xVal>
          <c:yVal>
            <c:numRef>
              <c:f>Tabelle1!$B$2:$B$6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rnd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shade val="86000"/>
                </a:schemeClr>
              </a:solidFill>
              <a:ln w="9525">
                <a:solidFill>
                  <a:schemeClr val="accent1">
                    <a:shade val="86000"/>
                  </a:schemeClr>
                </a:solidFill>
              </a:ln>
              <a:effectLst/>
            </c:spPr>
          </c:marker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</c:numCache>
            </c:numRef>
          </c:xVal>
          <c:yVal>
            <c:numRef>
              <c:f>Tabelle1!$C$2:$C$6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  <c:pt idx="4">
                  <c:v>10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rnd">
              <a:solidFill>
                <a:schemeClr val="accent1">
                  <a:tint val="86000"/>
                </a:schemeClr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1">
                  <a:tint val="86000"/>
                </a:schemeClr>
              </a:solidFill>
              <a:ln w="9525">
                <a:solidFill>
                  <a:schemeClr val="accent1">
                    <a:tint val="86000"/>
                  </a:schemeClr>
                </a:solidFill>
              </a:ln>
              <a:effectLst/>
            </c:spPr>
          </c:marker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</c:numCache>
            </c:numRef>
          </c:xVal>
          <c:yVal>
            <c:numRef>
              <c:f>Tabelle1!$D$2:$D$6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15</c:v>
                </c:pt>
                <c:pt idx="3">
                  <c:v>5</c:v>
                </c:pt>
                <c:pt idx="4">
                  <c:v>15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9050" cap="rnd">
              <a:solidFill>
                <a:schemeClr val="accent1">
                  <a:tint val="58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tint val="58000"/>
                </a:schemeClr>
              </a:solidFill>
              <a:ln w="9525">
                <a:solidFill>
                  <a:schemeClr val="accent1">
                    <a:tint val="58000"/>
                  </a:schemeClr>
                </a:solidFill>
              </a:ln>
              <a:effectLst/>
            </c:spPr>
          </c:marker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</c:numCache>
            </c:numRef>
          </c:xVal>
          <c:yVal>
            <c:numRef>
              <c:f>Tabelle1!$E$2:$E$6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484232"/>
        <c:axId val="303484624"/>
      </c:scatterChart>
      <c:valAx>
        <c:axId val="30348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84624"/>
        <c:crosses val="autoZero"/>
        <c:crossBetween val="midCat"/>
      </c:valAx>
      <c:valAx>
        <c:axId val="30348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842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Title 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1">
                  <a:shade val="65000"/>
                </a:schemeClr>
              </a:solidFill>
              <a:ln w="9525">
                <a:solidFill>
                  <a:schemeClr val="accent1">
                    <a:shade val="65000"/>
                  </a:schemeClr>
                </a:solidFill>
              </a:ln>
              <a:effectLst/>
            </c:spPr>
          </c:marker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</c:numCache>
            </c:numRef>
          </c:xVal>
          <c:yVal>
            <c:numRef>
              <c:f>Tabelle1!$B$2:$B$6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</c:numCache>
            </c:numRef>
          </c:xVal>
          <c:yVal>
            <c:numRef>
              <c:f>Tabelle1!$C$2:$C$6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  <c:pt idx="4">
                  <c:v>10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1">
                  <a:tint val="65000"/>
                </a:schemeClr>
              </a:solidFill>
              <a:ln w="9525">
                <a:solidFill>
                  <a:schemeClr val="accent1">
                    <a:tint val="65000"/>
                  </a:schemeClr>
                </a:solidFill>
              </a:ln>
              <a:effectLst/>
            </c:spPr>
          </c:marker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</c:numCache>
            </c:numRef>
          </c:xVal>
          <c:yVal>
            <c:numRef>
              <c:f>Tabelle1!$D$2:$D$6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15</c:v>
                </c:pt>
                <c:pt idx="3">
                  <c:v>5</c:v>
                </c:pt>
                <c:pt idx="4">
                  <c:v>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485408"/>
        <c:axId val="303485800"/>
      </c:scatterChart>
      <c:valAx>
        <c:axId val="30348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85800"/>
        <c:crosses val="autoZero"/>
        <c:crossBetween val="midCat"/>
      </c:valAx>
      <c:valAx>
        <c:axId val="30348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854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Title 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1">
                  <a:shade val="65000"/>
                </a:schemeClr>
              </a:solidFill>
              <a:ln w="9525">
                <a:solidFill>
                  <a:schemeClr val="accent1">
                    <a:shade val="65000"/>
                  </a:schemeClr>
                </a:solidFill>
              </a:ln>
              <a:effectLst/>
            </c:spPr>
          </c:marker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</c:numCache>
            </c:numRef>
          </c:xVal>
          <c:yVal>
            <c:numRef>
              <c:f>Tabelle1!$B$2:$B$6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</c:numCache>
            </c:numRef>
          </c:xVal>
          <c:yVal>
            <c:numRef>
              <c:f>Tabelle1!$C$2:$C$6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  <c:pt idx="4">
                  <c:v>10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1">
                  <a:tint val="65000"/>
                </a:schemeClr>
              </a:solidFill>
              <a:ln w="9525">
                <a:solidFill>
                  <a:schemeClr val="accent1">
                    <a:tint val="65000"/>
                  </a:schemeClr>
                </a:solidFill>
              </a:ln>
              <a:effectLst/>
            </c:spPr>
          </c:marker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</c:numCache>
            </c:numRef>
          </c:xVal>
          <c:yVal>
            <c:numRef>
              <c:f>Tabelle1!$D$2:$D$6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15</c:v>
                </c:pt>
                <c:pt idx="3">
                  <c:v>5</c:v>
                </c:pt>
                <c:pt idx="4">
                  <c:v>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486584"/>
        <c:axId val="303486976"/>
      </c:scatterChart>
      <c:valAx>
        <c:axId val="30348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86976"/>
        <c:crosses val="autoZero"/>
        <c:crossBetween val="midCat"/>
      </c:valAx>
      <c:valAx>
        <c:axId val="30348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865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shade val="58000"/>
                </a:schemeClr>
              </a:solidFill>
              <a:ln w="9525">
                <a:solidFill>
                  <a:schemeClr val="accent1">
                    <a:shade val="58000"/>
                  </a:schemeClr>
                </a:solidFill>
              </a:ln>
              <a:effectLst/>
            </c:spPr>
          </c:marker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rnd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shade val="86000"/>
                </a:schemeClr>
              </a:solidFill>
              <a:ln w="9525">
                <a:solidFill>
                  <a:schemeClr val="accent1">
                    <a:shade val="86000"/>
                  </a:schemeClr>
                </a:solidFill>
              </a:ln>
              <a:effectLst/>
            </c:spPr>
          </c:marker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10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rnd">
              <a:solidFill>
                <a:schemeClr val="accent1">
                  <a:tint val="86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1">
                  <a:tint val="86000"/>
                </a:schemeClr>
              </a:solidFill>
              <a:ln w="9525">
                <a:solidFill>
                  <a:schemeClr val="accent1">
                    <a:tint val="86000"/>
                  </a:schemeClr>
                </a:solidFill>
              </a:ln>
              <a:effectLst/>
            </c:spPr>
          </c:marker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Tabelle1!$D$2:$D$4</c:f>
              <c:numCache>
                <c:formatCode>General</c:formatCode>
                <c:ptCount val="3"/>
                <c:pt idx="0">
                  <c:v>15</c:v>
                </c:pt>
                <c:pt idx="1">
                  <c:v>5</c:v>
                </c:pt>
                <c:pt idx="2">
                  <c:v>15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9050" cap="rnd">
              <a:solidFill>
                <a:schemeClr val="accent1">
                  <a:tint val="5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58000"/>
                </a:schemeClr>
              </a:solidFill>
              <a:ln w="9525">
                <a:solidFill>
                  <a:schemeClr val="accent1">
                    <a:tint val="58000"/>
                  </a:schemeClr>
                </a:solidFill>
              </a:ln>
              <a:effectLst/>
            </c:spPr>
          </c:marker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Tabelle1!$E$2:$E$4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780840"/>
        <c:axId val="304781232"/>
      </c:scatterChart>
      <c:valAx>
        <c:axId val="30478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81232"/>
        <c:crosses val="autoZero"/>
        <c:crossBetween val="midCat"/>
      </c:valAx>
      <c:valAx>
        <c:axId val="30478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80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shade val="58000"/>
                </a:schemeClr>
              </a:solidFill>
              <a:ln w="9525">
                <a:solidFill>
                  <a:schemeClr val="accent1">
                    <a:shade val="58000"/>
                  </a:schemeClr>
                </a:solidFill>
              </a:ln>
              <a:effectLst/>
            </c:spPr>
          </c:marker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rnd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shade val="86000"/>
                </a:schemeClr>
              </a:solidFill>
              <a:ln w="9525">
                <a:solidFill>
                  <a:schemeClr val="accent1">
                    <a:shade val="86000"/>
                  </a:schemeClr>
                </a:solidFill>
              </a:ln>
              <a:effectLst/>
            </c:spPr>
          </c:marker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10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rnd">
              <a:solidFill>
                <a:schemeClr val="accent1">
                  <a:tint val="86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1">
                  <a:tint val="86000"/>
                </a:schemeClr>
              </a:solidFill>
              <a:ln w="9525">
                <a:solidFill>
                  <a:schemeClr val="accent1">
                    <a:tint val="86000"/>
                  </a:schemeClr>
                </a:solidFill>
              </a:ln>
              <a:effectLst/>
            </c:spPr>
          </c:marker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Tabelle1!$D$2:$D$4</c:f>
              <c:numCache>
                <c:formatCode>General</c:formatCode>
                <c:ptCount val="3"/>
                <c:pt idx="0">
                  <c:v>15</c:v>
                </c:pt>
                <c:pt idx="1">
                  <c:v>5</c:v>
                </c:pt>
                <c:pt idx="2">
                  <c:v>15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9050" cap="rnd">
              <a:solidFill>
                <a:schemeClr val="accent1">
                  <a:tint val="5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58000"/>
                </a:schemeClr>
              </a:solidFill>
              <a:ln w="9525">
                <a:solidFill>
                  <a:schemeClr val="accent1">
                    <a:tint val="58000"/>
                  </a:schemeClr>
                </a:solidFill>
              </a:ln>
              <a:effectLst/>
            </c:spPr>
          </c:marker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Tabelle1!$E$2:$E$4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782016"/>
        <c:axId val="304782408"/>
      </c:scatterChart>
      <c:valAx>
        <c:axId val="30478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82408"/>
        <c:crosses val="autoZero"/>
        <c:crossBetween val="midCat"/>
      </c:valAx>
      <c:valAx>
        <c:axId val="30478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82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shade val="58000"/>
                </a:schemeClr>
              </a:solidFill>
              <a:ln w="9525">
                <a:solidFill>
                  <a:schemeClr val="accent1">
                    <a:shade val="58000"/>
                  </a:schemeClr>
                </a:solidFill>
              </a:ln>
              <a:effectLst/>
            </c:spPr>
          </c:marker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rnd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shade val="86000"/>
                </a:schemeClr>
              </a:solidFill>
              <a:ln w="9525">
                <a:solidFill>
                  <a:schemeClr val="accent1">
                    <a:shade val="86000"/>
                  </a:schemeClr>
                </a:solidFill>
              </a:ln>
              <a:effectLst/>
            </c:spPr>
          </c:marker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10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rnd">
              <a:solidFill>
                <a:schemeClr val="accent1">
                  <a:tint val="86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1">
                  <a:tint val="86000"/>
                </a:schemeClr>
              </a:solidFill>
              <a:ln w="9525">
                <a:solidFill>
                  <a:schemeClr val="accent1">
                    <a:tint val="86000"/>
                  </a:schemeClr>
                </a:solidFill>
              </a:ln>
              <a:effectLst/>
            </c:spPr>
          </c:marker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Tabelle1!$D$2:$D$4</c:f>
              <c:numCache>
                <c:formatCode>General</c:formatCode>
                <c:ptCount val="3"/>
                <c:pt idx="0">
                  <c:v>15</c:v>
                </c:pt>
                <c:pt idx="1">
                  <c:v>5</c:v>
                </c:pt>
                <c:pt idx="2">
                  <c:v>15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9050" cap="rnd">
              <a:solidFill>
                <a:schemeClr val="accent1">
                  <a:tint val="5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58000"/>
                </a:schemeClr>
              </a:solidFill>
              <a:ln w="9525">
                <a:solidFill>
                  <a:schemeClr val="accent1">
                    <a:tint val="58000"/>
                  </a:schemeClr>
                </a:solidFill>
              </a:ln>
              <a:effectLst/>
            </c:spPr>
          </c:marker>
          <c:xVal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Tabelle1!$E$2:$E$4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783192"/>
        <c:axId val="304783584"/>
      </c:scatterChart>
      <c:valAx>
        <c:axId val="30478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83584"/>
        <c:crosses val="autoZero"/>
        <c:crossBetween val="midCat"/>
      </c:valAx>
      <c:valAx>
        <c:axId val="30478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83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de-DE" sz="1400" b="0" smtClean="0"/>
              <a:t>Title </a:t>
            </a:r>
            <a:r>
              <a:rPr lang="de-DE" sz="1400" b="0" dirty="0"/>
              <a:t>14pt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26E-2"/>
          <c:y val="0.14142186117225294"/>
          <c:w val="0.96252073998751642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411608"/>
        <c:axId val="250412392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9050"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411608"/>
        <c:axId val="250412392"/>
      </c:lineChart>
      <c:catAx>
        <c:axId val="25041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412392"/>
        <c:crosses val="autoZero"/>
        <c:auto val="1"/>
        <c:lblAlgn val="ctr"/>
        <c:lblOffset val="100"/>
        <c:noMultiLvlLbl val="0"/>
      </c:catAx>
      <c:valAx>
        <c:axId val="250412392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411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0287836498823759"/>
          <c:w val="0.99663360694806402"/>
          <c:h val="7.406687996853431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shade val="76000"/>
                </a:schemeClr>
              </a:solidFill>
              <a:ln w="9525">
                <a:solidFill>
                  <a:schemeClr val="accent1">
                    <a:shade val="7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tint val="77000"/>
                </a:schemeClr>
              </a:solidFill>
              <a:ln w="9525">
                <a:solidFill>
                  <a:schemeClr val="accent1">
                    <a:tint val="77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4784760"/>
        <c:axId val="304785152"/>
      </c:scatterChart>
      <c:valAx>
        <c:axId val="30478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85152"/>
        <c:crosses val="autoZero"/>
        <c:crossBetween val="midCat"/>
      </c:valAx>
      <c:valAx>
        <c:axId val="30478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84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shade val="76000"/>
                </a:schemeClr>
              </a:solidFill>
              <a:ln w="9525">
                <a:solidFill>
                  <a:schemeClr val="accent1">
                    <a:shade val="7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tint val="77000"/>
                </a:schemeClr>
              </a:solidFill>
              <a:ln w="9525">
                <a:solidFill>
                  <a:schemeClr val="accent1">
                    <a:tint val="77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4785936"/>
        <c:axId val="304786328"/>
      </c:scatterChart>
      <c:valAx>
        <c:axId val="30478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86328"/>
        <c:crosses val="autoZero"/>
        <c:crossBetween val="midCat"/>
      </c:valAx>
      <c:valAx>
        <c:axId val="304786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85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shade val="76000"/>
                </a:schemeClr>
              </a:solidFill>
              <a:ln w="9525">
                <a:solidFill>
                  <a:schemeClr val="accent1">
                    <a:shade val="7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tint val="77000"/>
                </a:schemeClr>
              </a:solidFill>
              <a:ln w="9525">
                <a:solidFill>
                  <a:schemeClr val="accent1">
                    <a:tint val="77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4787112"/>
        <c:axId val="304787504"/>
      </c:scatterChart>
      <c:valAx>
        <c:axId val="30478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87504"/>
        <c:crosses val="autoZero"/>
        <c:crossBetween val="midCat"/>
      </c:valAx>
      <c:valAx>
        <c:axId val="30478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87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shade val="76000"/>
                </a:schemeClr>
              </a:solidFill>
              <a:ln w="9525">
                <a:solidFill>
                  <a:schemeClr val="accent1">
                    <a:shade val="76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tint val="77000"/>
                </a:schemeClr>
              </a:solidFill>
              <a:ln w="9525">
                <a:solidFill>
                  <a:schemeClr val="accent1">
                    <a:tint val="77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304788288"/>
        <c:axId val="305282152"/>
      </c:scatterChart>
      <c:valAx>
        <c:axId val="30478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2152"/>
        <c:crosses val="autoZero"/>
        <c:crossBetween val="midCat"/>
      </c:valAx>
      <c:valAx>
        <c:axId val="30528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882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Title 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77079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Tabelle1!$B$2:$B$13</c:f>
              <c:numCache>
                <c:formatCode>General</c:formatCode>
                <c:ptCount val="12"/>
                <c:pt idx="0">
                  <c:v>4</c:v>
                </c:pt>
                <c:pt idx="1">
                  <c:v>6</c:v>
                </c:pt>
                <c:pt idx="2">
                  <c:v>8</c:v>
                </c:pt>
              </c:numCache>
            </c:numRef>
          </c:yVal>
          <c:bubbleSize>
            <c:numRef>
              <c:f>Tabelle1!$C$2:$C$13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308692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Tabelle1!$D$2:$D$13</c:f>
              <c:numCache>
                <c:formatCode>General</c:formatCode>
                <c:ptCount val="12"/>
                <c:pt idx="3">
                  <c:v>4</c:v>
                </c:pt>
                <c:pt idx="4">
                  <c:v>6</c:v>
                </c:pt>
                <c:pt idx="5">
                  <c:v>8</c:v>
                </c:pt>
              </c:numCache>
            </c:numRef>
          </c:yVal>
          <c:bubbleSize>
            <c:numRef>
              <c:f>Tabelle1!$E$2:$E$13</c:f>
              <c:numCache>
                <c:formatCode>General</c:formatCode>
                <c:ptCount val="12"/>
                <c:pt idx="3">
                  <c:v>1</c:v>
                </c:pt>
                <c:pt idx="4">
                  <c:v>2</c:v>
                </c:pt>
                <c:pt idx="5">
                  <c:v>3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72A6AE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Tabelle1!$F$2:$F$13</c:f>
              <c:numCache>
                <c:formatCode>General</c:formatCode>
                <c:ptCount val="12"/>
                <c:pt idx="6">
                  <c:v>4</c:v>
                </c:pt>
                <c:pt idx="7">
                  <c:v>6</c:v>
                </c:pt>
                <c:pt idx="8">
                  <c:v>8</c:v>
                </c:pt>
              </c:numCache>
            </c:numRef>
          </c:yVal>
          <c:bubbleSize>
            <c:numRef>
              <c:f>Tabelle1!$G$2:$G$13</c:f>
              <c:numCache>
                <c:formatCode>General</c:formatCode>
                <c:ptCount val="12"/>
                <c:pt idx="6">
                  <c:v>1</c:v>
                </c:pt>
                <c:pt idx="7">
                  <c:v>2</c:v>
                </c:pt>
                <c:pt idx="8">
                  <c:v>3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rgbClr val="B1C9CD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Tabelle1!$H$2:$H$13</c:f>
              <c:numCache>
                <c:formatCode>General</c:formatCode>
                <c:ptCount val="12"/>
                <c:pt idx="9">
                  <c:v>4</c:v>
                </c:pt>
                <c:pt idx="10">
                  <c:v>6</c:v>
                </c:pt>
                <c:pt idx="11">
                  <c:v>8</c:v>
                </c:pt>
              </c:numCache>
            </c:numRef>
          </c:yVal>
          <c:bubbleSize>
            <c:numRef>
              <c:f>Tabelle1!$I$2:$I$13</c:f>
              <c:numCache>
                <c:formatCode>General</c:formatCode>
                <c:ptCount val="12"/>
                <c:pt idx="9">
                  <c:v>1</c:v>
                </c:pt>
                <c:pt idx="10">
                  <c:v>2</c:v>
                </c:pt>
                <c:pt idx="11">
                  <c:v>3</c:v>
                </c:pt>
              </c:numCache>
            </c:numRef>
          </c:bubbleSize>
          <c:bubble3D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5283328"/>
        <c:axId val="305283720"/>
      </c:bubbleChart>
      <c:valAx>
        <c:axId val="30528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3720"/>
        <c:crosses val="autoZero"/>
        <c:crossBetween val="midCat"/>
      </c:valAx>
      <c:valAx>
        <c:axId val="30528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3328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Title 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77079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Tabelle1!$B$2:$B$13</c:f>
              <c:numCache>
                <c:formatCode>General</c:formatCode>
                <c:ptCount val="12"/>
                <c:pt idx="0">
                  <c:v>4</c:v>
                </c:pt>
                <c:pt idx="1">
                  <c:v>6</c:v>
                </c:pt>
                <c:pt idx="2">
                  <c:v>8</c:v>
                </c:pt>
              </c:numCache>
            </c:numRef>
          </c:yVal>
          <c:bubbleSize>
            <c:numRef>
              <c:f>Tabelle1!$C$2:$C$13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308692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Tabelle1!$D$2:$D$13</c:f>
              <c:numCache>
                <c:formatCode>General</c:formatCode>
                <c:ptCount val="12"/>
                <c:pt idx="3">
                  <c:v>4</c:v>
                </c:pt>
                <c:pt idx="4">
                  <c:v>6</c:v>
                </c:pt>
                <c:pt idx="5">
                  <c:v>8</c:v>
                </c:pt>
              </c:numCache>
            </c:numRef>
          </c:yVal>
          <c:bubbleSize>
            <c:numRef>
              <c:f>Tabelle1!$E$2:$E$13</c:f>
              <c:numCache>
                <c:formatCode>General</c:formatCode>
                <c:ptCount val="12"/>
                <c:pt idx="3">
                  <c:v>1</c:v>
                </c:pt>
                <c:pt idx="4">
                  <c:v>2</c:v>
                </c:pt>
                <c:pt idx="5">
                  <c:v>3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72A6AE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Tabelle1!$F$2:$F$13</c:f>
              <c:numCache>
                <c:formatCode>General</c:formatCode>
                <c:ptCount val="12"/>
                <c:pt idx="6">
                  <c:v>4</c:v>
                </c:pt>
                <c:pt idx="7">
                  <c:v>6</c:v>
                </c:pt>
                <c:pt idx="8">
                  <c:v>8</c:v>
                </c:pt>
              </c:numCache>
            </c:numRef>
          </c:yVal>
          <c:bubbleSize>
            <c:numRef>
              <c:f>Tabelle1!$G$2:$G$13</c:f>
              <c:numCache>
                <c:formatCode>General</c:formatCode>
                <c:ptCount val="12"/>
                <c:pt idx="6">
                  <c:v>1</c:v>
                </c:pt>
                <c:pt idx="7">
                  <c:v>2</c:v>
                </c:pt>
                <c:pt idx="8">
                  <c:v>3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rgbClr val="B1C9CD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Tabelle1!$H$2:$H$13</c:f>
              <c:numCache>
                <c:formatCode>General</c:formatCode>
                <c:ptCount val="12"/>
                <c:pt idx="9">
                  <c:v>4</c:v>
                </c:pt>
                <c:pt idx="10">
                  <c:v>6</c:v>
                </c:pt>
                <c:pt idx="11">
                  <c:v>8</c:v>
                </c:pt>
              </c:numCache>
            </c:numRef>
          </c:yVal>
          <c:bubbleSize>
            <c:numRef>
              <c:f>Tabelle1!$I$2:$I$13</c:f>
              <c:numCache>
                <c:formatCode>General</c:formatCode>
                <c:ptCount val="12"/>
                <c:pt idx="9">
                  <c:v>1</c:v>
                </c:pt>
                <c:pt idx="10">
                  <c:v>2</c:v>
                </c:pt>
                <c:pt idx="11">
                  <c:v>3</c:v>
                </c:pt>
              </c:numCache>
            </c:numRef>
          </c:bubbleSize>
          <c:bubble3D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5284504"/>
        <c:axId val="305284896"/>
      </c:bubbleChart>
      <c:valAx>
        <c:axId val="30528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4896"/>
        <c:crosses val="autoZero"/>
        <c:crossBetween val="midCat"/>
      </c:valAx>
      <c:valAx>
        <c:axId val="30528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4504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Title 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77079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Tabelle1!$B$2:$B$13</c:f>
              <c:numCache>
                <c:formatCode>General</c:formatCode>
                <c:ptCount val="12"/>
                <c:pt idx="0">
                  <c:v>4</c:v>
                </c:pt>
                <c:pt idx="1">
                  <c:v>6</c:v>
                </c:pt>
                <c:pt idx="2">
                  <c:v>8</c:v>
                </c:pt>
              </c:numCache>
            </c:numRef>
          </c:yVal>
          <c:bubbleSize>
            <c:numRef>
              <c:f>Tabelle1!$C$2:$C$13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308692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Tabelle1!$D$2:$D$13</c:f>
              <c:numCache>
                <c:formatCode>General</c:formatCode>
                <c:ptCount val="12"/>
                <c:pt idx="3">
                  <c:v>4</c:v>
                </c:pt>
                <c:pt idx="4">
                  <c:v>6</c:v>
                </c:pt>
                <c:pt idx="5">
                  <c:v>8</c:v>
                </c:pt>
              </c:numCache>
            </c:numRef>
          </c:yVal>
          <c:bubbleSize>
            <c:numRef>
              <c:f>Tabelle1!$E$2:$E$13</c:f>
              <c:numCache>
                <c:formatCode>General</c:formatCode>
                <c:ptCount val="12"/>
                <c:pt idx="3">
                  <c:v>1</c:v>
                </c:pt>
                <c:pt idx="4">
                  <c:v>2</c:v>
                </c:pt>
                <c:pt idx="5">
                  <c:v>3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72A6AE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Tabelle1!$F$2:$F$13</c:f>
              <c:numCache>
                <c:formatCode>General</c:formatCode>
                <c:ptCount val="12"/>
                <c:pt idx="6">
                  <c:v>4</c:v>
                </c:pt>
                <c:pt idx="7">
                  <c:v>6</c:v>
                </c:pt>
                <c:pt idx="8">
                  <c:v>8</c:v>
                </c:pt>
              </c:numCache>
            </c:numRef>
          </c:yVal>
          <c:bubbleSize>
            <c:numRef>
              <c:f>Tabelle1!$G$2:$G$13</c:f>
              <c:numCache>
                <c:formatCode>General</c:formatCode>
                <c:ptCount val="12"/>
                <c:pt idx="6">
                  <c:v>1</c:v>
                </c:pt>
                <c:pt idx="7">
                  <c:v>2</c:v>
                </c:pt>
                <c:pt idx="8">
                  <c:v>3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rgbClr val="B1C9CD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Tabelle1!$H$2:$H$13</c:f>
              <c:numCache>
                <c:formatCode>General</c:formatCode>
                <c:ptCount val="12"/>
                <c:pt idx="9">
                  <c:v>4</c:v>
                </c:pt>
                <c:pt idx="10">
                  <c:v>6</c:v>
                </c:pt>
                <c:pt idx="11">
                  <c:v>8</c:v>
                </c:pt>
              </c:numCache>
            </c:numRef>
          </c:yVal>
          <c:bubbleSize>
            <c:numRef>
              <c:f>Tabelle1!$I$2:$I$13</c:f>
              <c:numCache>
                <c:formatCode>General</c:formatCode>
                <c:ptCount val="12"/>
                <c:pt idx="9">
                  <c:v>1</c:v>
                </c:pt>
                <c:pt idx="10">
                  <c:v>2</c:v>
                </c:pt>
                <c:pt idx="11">
                  <c:v>3</c:v>
                </c:pt>
              </c:numCache>
            </c:numRef>
          </c:bubbleSize>
          <c:bubble3D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5285680"/>
        <c:axId val="305286072"/>
      </c:bubbleChart>
      <c:valAx>
        <c:axId val="30528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6072"/>
        <c:crosses val="autoZero"/>
        <c:crossBetween val="midCat"/>
      </c:valAx>
      <c:valAx>
        <c:axId val="30528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5680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77079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Tabelle1!$B$2:$B$13</c:f>
              <c:numCache>
                <c:formatCode>General</c:formatCode>
                <c:ptCount val="12"/>
                <c:pt idx="0">
                  <c:v>4</c:v>
                </c:pt>
                <c:pt idx="1">
                  <c:v>6</c:v>
                </c:pt>
                <c:pt idx="2">
                  <c:v>8</c:v>
                </c:pt>
              </c:numCache>
            </c:numRef>
          </c:yVal>
          <c:bubbleSize>
            <c:numRef>
              <c:f>Tabelle1!$C$2:$C$13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308692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Tabelle1!$D$2:$D$13</c:f>
              <c:numCache>
                <c:formatCode>General</c:formatCode>
                <c:ptCount val="12"/>
                <c:pt idx="3">
                  <c:v>4</c:v>
                </c:pt>
                <c:pt idx="4">
                  <c:v>6</c:v>
                </c:pt>
                <c:pt idx="5">
                  <c:v>8</c:v>
                </c:pt>
              </c:numCache>
            </c:numRef>
          </c:yVal>
          <c:bubbleSize>
            <c:numRef>
              <c:f>Tabelle1!$E$2:$E$13</c:f>
              <c:numCache>
                <c:formatCode>General</c:formatCode>
                <c:ptCount val="12"/>
                <c:pt idx="3">
                  <c:v>1</c:v>
                </c:pt>
                <c:pt idx="4">
                  <c:v>2</c:v>
                </c:pt>
                <c:pt idx="5">
                  <c:v>3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72A6AE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Tabelle1!$F$2:$F$13</c:f>
              <c:numCache>
                <c:formatCode>General</c:formatCode>
                <c:ptCount val="12"/>
                <c:pt idx="6">
                  <c:v>4</c:v>
                </c:pt>
                <c:pt idx="7">
                  <c:v>6</c:v>
                </c:pt>
                <c:pt idx="8">
                  <c:v>8</c:v>
                </c:pt>
              </c:numCache>
            </c:numRef>
          </c:yVal>
          <c:bubbleSize>
            <c:numRef>
              <c:f>Tabelle1!$G$2:$G$13</c:f>
              <c:numCache>
                <c:formatCode>General</c:formatCode>
                <c:ptCount val="12"/>
                <c:pt idx="6">
                  <c:v>1</c:v>
                </c:pt>
                <c:pt idx="7">
                  <c:v>2</c:v>
                </c:pt>
                <c:pt idx="8">
                  <c:v>3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rgbClr val="B1C9CD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Tabelle1!$H$2:$H$13</c:f>
              <c:numCache>
                <c:formatCode>General</c:formatCode>
                <c:ptCount val="12"/>
                <c:pt idx="9">
                  <c:v>4</c:v>
                </c:pt>
                <c:pt idx="10">
                  <c:v>6</c:v>
                </c:pt>
                <c:pt idx="11">
                  <c:v>8</c:v>
                </c:pt>
              </c:numCache>
            </c:numRef>
          </c:yVal>
          <c:bubbleSize>
            <c:numRef>
              <c:f>Tabelle1!$I$2:$I$13</c:f>
              <c:numCache>
                <c:formatCode>General</c:formatCode>
                <c:ptCount val="12"/>
                <c:pt idx="9">
                  <c:v>1</c:v>
                </c:pt>
                <c:pt idx="10">
                  <c:v>2</c:v>
                </c:pt>
                <c:pt idx="11">
                  <c:v>3</c:v>
                </c:pt>
              </c:numCache>
            </c:numRef>
          </c:bubbleSize>
          <c:bubble3D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5286856"/>
        <c:axId val="305287248"/>
      </c:bubbleChart>
      <c:valAx>
        <c:axId val="30528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7248"/>
        <c:crosses val="autoZero"/>
        <c:crossBetween val="midCat"/>
      </c:valAx>
      <c:valAx>
        <c:axId val="30528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6856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77079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Tabelle1!$B$2:$B$13</c:f>
              <c:numCache>
                <c:formatCode>General</c:formatCode>
                <c:ptCount val="12"/>
                <c:pt idx="0">
                  <c:v>4</c:v>
                </c:pt>
                <c:pt idx="1">
                  <c:v>6</c:v>
                </c:pt>
                <c:pt idx="2">
                  <c:v>8</c:v>
                </c:pt>
              </c:numCache>
            </c:numRef>
          </c:yVal>
          <c:bubbleSize>
            <c:numRef>
              <c:f>Tabelle1!$C$2:$C$13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308692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Tabelle1!$D$2:$D$13</c:f>
              <c:numCache>
                <c:formatCode>General</c:formatCode>
                <c:ptCount val="12"/>
                <c:pt idx="3">
                  <c:v>4</c:v>
                </c:pt>
                <c:pt idx="4">
                  <c:v>6</c:v>
                </c:pt>
                <c:pt idx="5">
                  <c:v>8</c:v>
                </c:pt>
              </c:numCache>
            </c:numRef>
          </c:yVal>
          <c:bubbleSize>
            <c:numRef>
              <c:f>Tabelle1!$E$2:$E$13</c:f>
              <c:numCache>
                <c:formatCode>General</c:formatCode>
                <c:ptCount val="12"/>
                <c:pt idx="3">
                  <c:v>1</c:v>
                </c:pt>
                <c:pt idx="4">
                  <c:v>2</c:v>
                </c:pt>
                <c:pt idx="5">
                  <c:v>3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72A6AE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Tabelle1!$F$2:$F$13</c:f>
              <c:numCache>
                <c:formatCode>General</c:formatCode>
                <c:ptCount val="12"/>
                <c:pt idx="6">
                  <c:v>4</c:v>
                </c:pt>
                <c:pt idx="7">
                  <c:v>6</c:v>
                </c:pt>
                <c:pt idx="8">
                  <c:v>8</c:v>
                </c:pt>
              </c:numCache>
            </c:numRef>
          </c:yVal>
          <c:bubbleSize>
            <c:numRef>
              <c:f>Tabelle1!$G$2:$G$13</c:f>
              <c:numCache>
                <c:formatCode>General</c:formatCode>
                <c:ptCount val="12"/>
                <c:pt idx="6">
                  <c:v>1</c:v>
                </c:pt>
                <c:pt idx="7">
                  <c:v>2</c:v>
                </c:pt>
                <c:pt idx="8">
                  <c:v>3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rgbClr val="B1C9CD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Tabelle1!$H$2:$H$13</c:f>
              <c:numCache>
                <c:formatCode>General</c:formatCode>
                <c:ptCount val="12"/>
                <c:pt idx="9">
                  <c:v>4</c:v>
                </c:pt>
                <c:pt idx="10">
                  <c:v>6</c:v>
                </c:pt>
                <c:pt idx="11">
                  <c:v>8</c:v>
                </c:pt>
              </c:numCache>
            </c:numRef>
          </c:yVal>
          <c:bubbleSize>
            <c:numRef>
              <c:f>Tabelle1!$I$2:$I$13</c:f>
              <c:numCache>
                <c:formatCode>General</c:formatCode>
                <c:ptCount val="12"/>
                <c:pt idx="9">
                  <c:v>1</c:v>
                </c:pt>
                <c:pt idx="10">
                  <c:v>2</c:v>
                </c:pt>
                <c:pt idx="11">
                  <c:v>3</c:v>
                </c:pt>
              </c:numCache>
            </c:numRef>
          </c:bubbleSize>
          <c:bubble3D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5288032"/>
        <c:axId val="305288424"/>
      </c:bubbleChart>
      <c:valAx>
        <c:axId val="30528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8424"/>
        <c:crosses val="autoZero"/>
        <c:crossBetween val="midCat"/>
      </c:valAx>
      <c:valAx>
        <c:axId val="305288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8032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77079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Tabelle1!$B$2:$B$13</c:f>
              <c:numCache>
                <c:formatCode>General</c:formatCode>
                <c:ptCount val="12"/>
                <c:pt idx="0">
                  <c:v>4</c:v>
                </c:pt>
                <c:pt idx="1">
                  <c:v>6</c:v>
                </c:pt>
                <c:pt idx="2">
                  <c:v>8</c:v>
                </c:pt>
              </c:numCache>
            </c:numRef>
          </c:yVal>
          <c:bubbleSize>
            <c:numRef>
              <c:f>Tabelle1!$C$2:$C$13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308692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Tabelle1!$D$2:$D$13</c:f>
              <c:numCache>
                <c:formatCode>General</c:formatCode>
                <c:ptCount val="12"/>
                <c:pt idx="3">
                  <c:v>4</c:v>
                </c:pt>
                <c:pt idx="4">
                  <c:v>6</c:v>
                </c:pt>
                <c:pt idx="5">
                  <c:v>8</c:v>
                </c:pt>
              </c:numCache>
            </c:numRef>
          </c:yVal>
          <c:bubbleSize>
            <c:numRef>
              <c:f>Tabelle1!$E$2:$E$13</c:f>
              <c:numCache>
                <c:formatCode>General</c:formatCode>
                <c:ptCount val="12"/>
                <c:pt idx="3">
                  <c:v>1</c:v>
                </c:pt>
                <c:pt idx="4">
                  <c:v>2</c:v>
                </c:pt>
                <c:pt idx="5">
                  <c:v>3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72A6AE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Tabelle1!$F$2:$F$13</c:f>
              <c:numCache>
                <c:formatCode>General</c:formatCode>
                <c:ptCount val="12"/>
                <c:pt idx="6">
                  <c:v>4</c:v>
                </c:pt>
                <c:pt idx="7">
                  <c:v>6</c:v>
                </c:pt>
                <c:pt idx="8">
                  <c:v>8</c:v>
                </c:pt>
              </c:numCache>
            </c:numRef>
          </c:yVal>
          <c:bubbleSize>
            <c:numRef>
              <c:f>Tabelle1!$G$2:$G$13</c:f>
              <c:numCache>
                <c:formatCode>General</c:formatCode>
                <c:ptCount val="12"/>
                <c:pt idx="6">
                  <c:v>1</c:v>
                </c:pt>
                <c:pt idx="7">
                  <c:v>2</c:v>
                </c:pt>
                <c:pt idx="8">
                  <c:v>3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rgbClr val="B1C9CD"/>
            </a:solidFill>
            <a:ln>
              <a:solidFill>
                <a:srgbClr val="F2F2F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Tabelle1!$A$2:$A$13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</c:numCache>
            </c:numRef>
          </c:xVal>
          <c:yVal>
            <c:numRef>
              <c:f>Tabelle1!$H$2:$H$13</c:f>
              <c:numCache>
                <c:formatCode>General</c:formatCode>
                <c:ptCount val="12"/>
                <c:pt idx="9">
                  <c:v>4</c:v>
                </c:pt>
                <c:pt idx="10">
                  <c:v>6</c:v>
                </c:pt>
                <c:pt idx="11">
                  <c:v>8</c:v>
                </c:pt>
              </c:numCache>
            </c:numRef>
          </c:yVal>
          <c:bubbleSize>
            <c:numRef>
              <c:f>Tabelle1!$I$2:$I$13</c:f>
              <c:numCache>
                <c:formatCode>General</c:formatCode>
                <c:ptCount val="12"/>
                <c:pt idx="9">
                  <c:v>1</c:v>
                </c:pt>
                <c:pt idx="10">
                  <c:v>2</c:v>
                </c:pt>
                <c:pt idx="11">
                  <c:v>3</c:v>
                </c:pt>
              </c:numCache>
            </c:numRef>
          </c:bubbleSize>
          <c:bubble3D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5289208"/>
        <c:axId val="305289600"/>
      </c:bubbleChart>
      <c:valAx>
        <c:axId val="30528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9600"/>
        <c:crosses val="autoZero"/>
        <c:crossBetween val="midCat"/>
      </c:valAx>
      <c:valAx>
        <c:axId val="3052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9208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de-DE" sz="1400" b="0" smtClean="0"/>
              <a:t>Title </a:t>
            </a:r>
            <a:r>
              <a:rPr lang="de-DE" sz="1400" b="0" dirty="0"/>
              <a:t>14pt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53E-2"/>
          <c:y val="0.14142186117225294"/>
          <c:w val="0.96252073998751642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801120"/>
        <c:axId val="250801512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9050"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801120"/>
        <c:axId val="250801512"/>
      </c:lineChart>
      <c:catAx>
        <c:axId val="25080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801512"/>
        <c:crosses val="autoZero"/>
        <c:auto val="1"/>
        <c:lblAlgn val="ctr"/>
        <c:lblOffset val="100"/>
        <c:noMultiLvlLbl val="0"/>
      </c:catAx>
      <c:valAx>
        <c:axId val="250801512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801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0287836498823759"/>
          <c:w val="0.99663360694806402"/>
          <c:h val="7.4066879968534338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7707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40</c:v>
                </c:pt>
                <c:pt idx="4">
                  <c:v>60</c:v>
                </c:pt>
                <c:pt idx="5">
                  <c:v>60</c:v>
                </c:pt>
                <c:pt idx="6">
                  <c:v>80</c:v>
                </c:pt>
                <c:pt idx="7">
                  <c:v>80</c:v>
                </c:pt>
              </c:numCache>
            </c:numRef>
          </c:xVal>
          <c:yVal>
            <c:numRef>
              <c:f>Tabelle1!$B$2:$B$9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</c:numCache>
            </c:numRef>
          </c:yVal>
          <c:bubbleSize>
            <c:numRef>
              <c:f>Tabelle1!$C$2:$C$9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30869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40</c:v>
                </c:pt>
                <c:pt idx="4">
                  <c:v>60</c:v>
                </c:pt>
                <c:pt idx="5">
                  <c:v>60</c:v>
                </c:pt>
                <c:pt idx="6">
                  <c:v>80</c:v>
                </c:pt>
                <c:pt idx="7">
                  <c:v>80</c:v>
                </c:pt>
              </c:numCache>
            </c:numRef>
          </c:xVal>
          <c:yVal>
            <c:numRef>
              <c:f>Tabelle1!$D$2:$D$9</c:f>
              <c:numCache>
                <c:formatCode>General</c:formatCode>
                <c:ptCount val="8"/>
                <c:pt idx="2">
                  <c:v>4</c:v>
                </c:pt>
                <c:pt idx="3">
                  <c:v>8</c:v>
                </c:pt>
              </c:numCache>
            </c:numRef>
          </c:yVal>
          <c:bubbleSize>
            <c:numRef>
              <c:f>Tabelle1!$E$2:$E$9</c:f>
              <c:numCache>
                <c:formatCode>General</c:formatCode>
                <c:ptCount val="8"/>
                <c:pt idx="2">
                  <c:v>2</c:v>
                </c:pt>
                <c:pt idx="3">
                  <c:v>2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72A6A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40</c:v>
                </c:pt>
                <c:pt idx="4">
                  <c:v>60</c:v>
                </c:pt>
                <c:pt idx="5">
                  <c:v>60</c:v>
                </c:pt>
                <c:pt idx="6">
                  <c:v>80</c:v>
                </c:pt>
                <c:pt idx="7">
                  <c:v>80</c:v>
                </c:pt>
              </c:numCache>
            </c:numRef>
          </c:xVal>
          <c:yVal>
            <c:numRef>
              <c:f>Tabelle1!$F$2:$F$9</c:f>
              <c:numCache>
                <c:formatCode>General</c:formatCode>
                <c:ptCount val="8"/>
                <c:pt idx="4">
                  <c:v>4</c:v>
                </c:pt>
                <c:pt idx="5">
                  <c:v>8</c:v>
                </c:pt>
              </c:numCache>
            </c:numRef>
          </c:yVal>
          <c:bubbleSize>
            <c:numRef>
              <c:f>Tabelle1!$G$2:$G$9</c:f>
              <c:numCache>
                <c:formatCode>General</c:formatCode>
                <c:ptCount val="8"/>
                <c:pt idx="4">
                  <c:v>2</c:v>
                </c:pt>
                <c:pt idx="5">
                  <c:v>2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rgbClr val="B1C9C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40</c:v>
                </c:pt>
                <c:pt idx="4">
                  <c:v>60</c:v>
                </c:pt>
                <c:pt idx="5">
                  <c:v>60</c:v>
                </c:pt>
                <c:pt idx="6">
                  <c:v>80</c:v>
                </c:pt>
                <c:pt idx="7">
                  <c:v>80</c:v>
                </c:pt>
              </c:numCache>
            </c:numRef>
          </c:xVal>
          <c:yVal>
            <c:numRef>
              <c:f>Tabelle1!$H$2:$H$9</c:f>
              <c:numCache>
                <c:formatCode>General</c:formatCode>
                <c:ptCount val="8"/>
                <c:pt idx="6">
                  <c:v>4</c:v>
                </c:pt>
                <c:pt idx="7">
                  <c:v>8</c:v>
                </c:pt>
              </c:numCache>
            </c:numRef>
          </c:yVal>
          <c:bubbleSize>
            <c:numRef>
              <c:f>Tabelle1!$I$2:$I$9</c:f>
              <c:numCache>
                <c:formatCode>General</c:formatCode>
                <c:ptCount val="8"/>
                <c:pt idx="6">
                  <c:v>2</c:v>
                </c:pt>
                <c:pt idx="7">
                  <c:v>2</c:v>
                </c:pt>
              </c:numCache>
            </c:numRef>
          </c:bubbleSize>
          <c:bubble3D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6777384"/>
        <c:axId val="306777776"/>
      </c:bubbleChart>
      <c:valAx>
        <c:axId val="30677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77776"/>
        <c:crosses val="autoZero"/>
        <c:crossBetween val="midCat"/>
      </c:valAx>
      <c:valAx>
        <c:axId val="30677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77384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7707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40</c:v>
                </c:pt>
                <c:pt idx="4">
                  <c:v>60</c:v>
                </c:pt>
                <c:pt idx="5">
                  <c:v>60</c:v>
                </c:pt>
                <c:pt idx="6">
                  <c:v>80</c:v>
                </c:pt>
                <c:pt idx="7">
                  <c:v>80</c:v>
                </c:pt>
              </c:numCache>
            </c:numRef>
          </c:xVal>
          <c:yVal>
            <c:numRef>
              <c:f>Tabelle1!$B$2:$B$9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</c:numCache>
            </c:numRef>
          </c:yVal>
          <c:bubbleSize>
            <c:numRef>
              <c:f>Tabelle1!$C$2:$C$9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30869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40</c:v>
                </c:pt>
                <c:pt idx="4">
                  <c:v>60</c:v>
                </c:pt>
                <c:pt idx="5">
                  <c:v>60</c:v>
                </c:pt>
                <c:pt idx="6">
                  <c:v>80</c:v>
                </c:pt>
                <c:pt idx="7">
                  <c:v>80</c:v>
                </c:pt>
              </c:numCache>
            </c:numRef>
          </c:xVal>
          <c:yVal>
            <c:numRef>
              <c:f>Tabelle1!$D$2:$D$9</c:f>
              <c:numCache>
                <c:formatCode>General</c:formatCode>
                <c:ptCount val="8"/>
                <c:pt idx="2">
                  <c:v>4</c:v>
                </c:pt>
                <c:pt idx="3">
                  <c:v>8</c:v>
                </c:pt>
              </c:numCache>
            </c:numRef>
          </c:yVal>
          <c:bubbleSize>
            <c:numRef>
              <c:f>Tabelle1!$E$2:$E$9</c:f>
              <c:numCache>
                <c:formatCode>General</c:formatCode>
                <c:ptCount val="8"/>
                <c:pt idx="2">
                  <c:v>2</c:v>
                </c:pt>
                <c:pt idx="3">
                  <c:v>2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72A6A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40</c:v>
                </c:pt>
                <c:pt idx="4">
                  <c:v>60</c:v>
                </c:pt>
                <c:pt idx="5">
                  <c:v>60</c:v>
                </c:pt>
                <c:pt idx="6">
                  <c:v>80</c:v>
                </c:pt>
                <c:pt idx="7">
                  <c:v>80</c:v>
                </c:pt>
              </c:numCache>
            </c:numRef>
          </c:xVal>
          <c:yVal>
            <c:numRef>
              <c:f>Tabelle1!$F$2:$F$9</c:f>
              <c:numCache>
                <c:formatCode>General</c:formatCode>
                <c:ptCount val="8"/>
                <c:pt idx="4">
                  <c:v>4</c:v>
                </c:pt>
                <c:pt idx="5">
                  <c:v>8</c:v>
                </c:pt>
              </c:numCache>
            </c:numRef>
          </c:yVal>
          <c:bubbleSize>
            <c:numRef>
              <c:f>Tabelle1!$G$2:$G$9</c:f>
              <c:numCache>
                <c:formatCode>General</c:formatCode>
                <c:ptCount val="8"/>
                <c:pt idx="4">
                  <c:v>2</c:v>
                </c:pt>
                <c:pt idx="5">
                  <c:v>2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rgbClr val="B1C9C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40</c:v>
                </c:pt>
                <c:pt idx="4">
                  <c:v>60</c:v>
                </c:pt>
                <c:pt idx="5">
                  <c:v>60</c:v>
                </c:pt>
                <c:pt idx="6">
                  <c:v>80</c:v>
                </c:pt>
                <c:pt idx="7">
                  <c:v>80</c:v>
                </c:pt>
              </c:numCache>
            </c:numRef>
          </c:xVal>
          <c:yVal>
            <c:numRef>
              <c:f>Tabelle1!$H$2:$H$9</c:f>
              <c:numCache>
                <c:formatCode>General</c:formatCode>
                <c:ptCount val="8"/>
                <c:pt idx="6">
                  <c:v>4</c:v>
                </c:pt>
                <c:pt idx="7">
                  <c:v>8</c:v>
                </c:pt>
              </c:numCache>
            </c:numRef>
          </c:yVal>
          <c:bubbleSize>
            <c:numRef>
              <c:f>Tabelle1!$I$2:$I$9</c:f>
              <c:numCache>
                <c:formatCode>General</c:formatCode>
                <c:ptCount val="8"/>
                <c:pt idx="6">
                  <c:v>2</c:v>
                </c:pt>
                <c:pt idx="7">
                  <c:v>2</c:v>
                </c:pt>
              </c:numCache>
            </c:numRef>
          </c:bubbleSize>
          <c:bubble3D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6778560"/>
        <c:axId val="306778952"/>
      </c:bubbleChart>
      <c:valAx>
        <c:axId val="30677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78952"/>
        <c:crosses val="autoZero"/>
        <c:crossBetween val="midCat"/>
      </c:valAx>
      <c:valAx>
        <c:axId val="306778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78560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7707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40</c:v>
                </c:pt>
                <c:pt idx="4">
                  <c:v>60</c:v>
                </c:pt>
                <c:pt idx="5">
                  <c:v>60</c:v>
                </c:pt>
                <c:pt idx="6">
                  <c:v>80</c:v>
                </c:pt>
                <c:pt idx="7">
                  <c:v>80</c:v>
                </c:pt>
              </c:numCache>
            </c:numRef>
          </c:xVal>
          <c:yVal>
            <c:numRef>
              <c:f>Tabelle1!$B$2:$B$9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</c:numCache>
            </c:numRef>
          </c:yVal>
          <c:bubbleSize>
            <c:numRef>
              <c:f>Tabelle1!$C$2:$C$9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30869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40</c:v>
                </c:pt>
                <c:pt idx="4">
                  <c:v>60</c:v>
                </c:pt>
                <c:pt idx="5">
                  <c:v>60</c:v>
                </c:pt>
                <c:pt idx="6">
                  <c:v>80</c:v>
                </c:pt>
                <c:pt idx="7">
                  <c:v>80</c:v>
                </c:pt>
              </c:numCache>
            </c:numRef>
          </c:xVal>
          <c:yVal>
            <c:numRef>
              <c:f>Tabelle1!$D$2:$D$9</c:f>
              <c:numCache>
                <c:formatCode>General</c:formatCode>
                <c:ptCount val="8"/>
                <c:pt idx="2">
                  <c:v>4</c:v>
                </c:pt>
                <c:pt idx="3">
                  <c:v>8</c:v>
                </c:pt>
              </c:numCache>
            </c:numRef>
          </c:yVal>
          <c:bubbleSize>
            <c:numRef>
              <c:f>Tabelle1!$E$2:$E$9</c:f>
              <c:numCache>
                <c:formatCode>General</c:formatCode>
                <c:ptCount val="8"/>
                <c:pt idx="2">
                  <c:v>2</c:v>
                </c:pt>
                <c:pt idx="3">
                  <c:v>2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72A6A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40</c:v>
                </c:pt>
                <c:pt idx="4">
                  <c:v>60</c:v>
                </c:pt>
                <c:pt idx="5">
                  <c:v>60</c:v>
                </c:pt>
                <c:pt idx="6">
                  <c:v>80</c:v>
                </c:pt>
                <c:pt idx="7">
                  <c:v>80</c:v>
                </c:pt>
              </c:numCache>
            </c:numRef>
          </c:xVal>
          <c:yVal>
            <c:numRef>
              <c:f>Tabelle1!$F$2:$F$9</c:f>
              <c:numCache>
                <c:formatCode>General</c:formatCode>
                <c:ptCount val="8"/>
                <c:pt idx="4">
                  <c:v>4</c:v>
                </c:pt>
                <c:pt idx="5">
                  <c:v>8</c:v>
                </c:pt>
              </c:numCache>
            </c:numRef>
          </c:yVal>
          <c:bubbleSize>
            <c:numRef>
              <c:f>Tabelle1!$G$2:$G$9</c:f>
              <c:numCache>
                <c:formatCode>General</c:formatCode>
                <c:ptCount val="8"/>
                <c:pt idx="4">
                  <c:v>2</c:v>
                </c:pt>
                <c:pt idx="5">
                  <c:v>2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rgbClr val="B1C9C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40</c:v>
                </c:pt>
                <c:pt idx="4">
                  <c:v>60</c:v>
                </c:pt>
                <c:pt idx="5">
                  <c:v>60</c:v>
                </c:pt>
                <c:pt idx="6">
                  <c:v>80</c:v>
                </c:pt>
                <c:pt idx="7">
                  <c:v>80</c:v>
                </c:pt>
              </c:numCache>
            </c:numRef>
          </c:xVal>
          <c:yVal>
            <c:numRef>
              <c:f>Tabelle1!$H$2:$H$9</c:f>
              <c:numCache>
                <c:formatCode>General</c:formatCode>
                <c:ptCount val="8"/>
                <c:pt idx="6">
                  <c:v>4</c:v>
                </c:pt>
                <c:pt idx="7">
                  <c:v>8</c:v>
                </c:pt>
              </c:numCache>
            </c:numRef>
          </c:yVal>
          <c:bubbleSize>
            <c:numRef>
              <c:f>Tabelle1!$I$2:$I$9</c:f>
              <c:numCache>
                <c:formatCode>General</c:formatCode>
                <c:ptCount val="8"/>
                <c:pt idx="6">
                  <c:v>2</c:v>
                </c:pt>
                <c:pt idx="7">
                  <c:v>2</c:v>
                </c:pt>
              </c:numCache>
            </c:numRef>
          </c:bubbleSize>
          <c:bubble3D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6779736"/>
        <c:axId val="306780128"/>
      </c:bubbleChart>
      <c:valAx>
        <c:axId val="30677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80128"/>
        <c:crosses val="autoZero"/>
        <c:crossBetween val="midCat"/>
      </c:valAx>
      <c:valAx>
        <c:axId val="30678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79736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7707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40</c:v>
                </c:pt>
                <c:pt idx="4">
                  <c:v>60</c:v>
                </c:pt>
                <c:pt idx="5">
                  <c:v>60</c:v>
                </c:pt>
                <c:pt idx="6">
                  <c:v>80</c:v>
                </c:pt>
                <c:pt idx="7">
                  <c:v>80</c:v>
                </c:pt>
              </c:numCache>
            </c:numRef>
          </c:xVal>
          <c:yVal>
            <c:numRef>
              <c:f>Tabelle1!$B$2:$B$9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</c:numCache>
            </c:numRef>
          </c:yVal>
          <c:bubbleSize>
            <c:numRef>
              <c:f>Tabelle1!$C$2:$C$9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30869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40</c:v>
                </c:pt>
                <c:pt idx="4">
                  <c:v>60</c:v>
                </c:pt>
                <c:pt idx="5">
                  <c:v>60</c:v>
                </c:pt>
                <c:pt idx="6">
                  <c:v>80</c:v>
                </c:pt>
                <c:pt idx="7">
                  <c:v>80</c:v>
                </c:pt>
              </c:numCache>
            </c:numRef>
          </c:xVal>
          <c:yVal>
            <c:numRef>
              <c:f>Tabelle1!$D$2:$D$9</c:f>
              <c:numCache>
                <c:formatCode>General</c:formatCode>
                <c:ptCount val="8"/>
                <c:pt idx="2">
                  <c:v>4</c:v>
                </c:pt>
                <c:pt idx="3">
                  <c:v>8</c:v>
                </c:pt>
              </c:numCache>
            </c:numRef>
          </c:yVal>
          <c:bubbleSize>
            <c:numRef>
              <c:f>Tabelle1!$E$2:$E$9</c:f>
              <c:numCache>
                <c:formatCode>General</c:formatCode>
                <c:ptCount val="8"/>
                <c:pt idx="2">
                  <c:v>2</c:v>
                </c:pt>
                <c:pt idx="3">
                  <c:v>2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72A6A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40</c:v>
                </c:pt>
                <c:pt idx="4">
                  <c:v>60</c:v>
                </c:pt>
                <c:pt idx="5">
                  <c:v>60</c:v>
                </c:pt>
                <c:pt idx="6">
                  <c:v>80</c:v>
                </c:pt>
                <c:pt idx="7">
                  <c:v>80</c:v>
                </c:pt>
              </c:numCache>
            </c:numRef>
          </c:xVal>
          <c:yVal>
            <c:numRef>
              <c:f>Tabelle1!$F$2:$F$9</c:f>
              <c:numCache>
                <c:formatCode>General</c:formatCode>
                <c:ptCount val="8"/>
                <c:pt idx="4">
                  <c:v>4</c:v>
                </c:pt>
                <c:pt idx="5">
                  <c:v>8</c:v>
                </c:pt>
              </c:numCache>
            </c:numRef>
          </c:yVal>
          <c:bubbleSize>
            <c:numRef>
              <c:f>Tabelle1!$G$2:$G$9</c:f>
              <c:numCache>
                <c:formatCode>General</c:formatCode>
                <c:ptCount val="8"/>
                <c:pt idx="4">
                  <c:v>2</c:v>
                </c:pt>
                <c:pt idx="5">
                  <c:v>2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rgbClr val="B1C9C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40</c:v>
                </c:pt>
                <c:pt idx="4">
                  <c:v>60</c:v>
                </c:pt>
                <c:pt idx="5">
                  <c:v>60</c:v>
                </c:pt>
                <c:pt idx="6">
                  <c:v>80</c:v>
                </c:pt>
                <c:pt idx="7">
                  <c:v>80</c:v>
                </c:pt>
              </c:numCache>
            </c:numRef>
          </c:xVal>
          <c:yVal>
            <c:numRef>
              <c:f>Tabelle1!$H$2:$H$9</c:f>
              <c:numCache>
                <c:formatCode>General</c:formatCode>
                <c:ptCount val="8"/>
                <c:pt idx="6">
                  <c:v>4</c:v>
                </c:pt>
                <c:pt idx="7">
                  <c:v>8</c:v>
                </c:pt>
              </c:numCache>
            </c:numRef>
          </c:yVal>
          <c:bubbleSize>
            <c:numRef>
              <c:f>Tabelle1!$I$2:$I$9</c:f>
              <c:numCache>
                <c:formatCode>General</c:formatCode>
                <c:ptCount val="8"/>
                <c:pt idx="6">
                  <c:v>2</c:v>
                </c:pt>
                <c:pt idx="7">
                  <c:v>2</c:v>
                </c:pt>
              </c:numCache>
            </c:numRef>
          </c:bubbleSize>
          <c:bubble3D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6780912"/>
        <c:axId val="306781304"/>
      </c:bubbleChart>
      <c:valAx>
        <c:axId val="30678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81304"/>
        <c:crosses val="autoZero"/>
        <c:crossBetween val="midCat"/>
      </c:valAx>
      <c:valAx>
        <c:axId val="30678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80912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Title 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7707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Tabelle1!$B$2:$B$6</c:f>
              <c:numCache>
                <c:formatCode>General</c:formatCode>
                <c:ptCount val="5"/>
                <c:pt idx="0">
                  <c:v>10</c:v>
                </c:pt>
              </c:numCache>
            </c:numRef>
          </c:yVal>
          <c:bubbleSize>
            <c:numRef>
              <c:f>Tabelle1!$C$2:$C$6</c:f>
              <c:numCache>
                <c:formatCode>General</c:formatCode>
                <c:ptCount val="5"/>
                <c:pt idx="0">
                  <c:v>5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30869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Tabelle1!$D$2:$D$6</c:f>
              <c:numCache>
                <c:formatCode>General</c:formatCode>
                <c:ptCount val="5"/>
                <c:pt idx="1">
                  <c:v>4</c:v>
                </c:pt>
              </c:numCache>
            </c:numRef>
          </c:yVal>
          <c:bubbleSize>
            <c:numRef>
              <c:f>Tabelle1!$E$2:$E$6</c:f>
              <c:numCache>
                <c:formatCode>General</c:formatCode>
                <c:ptCount val="5"/>
                <c:pt idx="1">
                  <c:v>10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72A6A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Tabelle1!$F$2:$F$6</c:f>
              <c:numCache>
                <c:formatCode>General</c:formatCode>
                <c:ptCount val="5"/>
                <c:pt idx="2">
                  <c:v>7</c:v>
                </c:pt>
              </c:numCache>
            </c:numRef>
          </c:yVal>
          <c:bubbleSize>
            <c:numRef>
              <c:f>Tabelle1!$G$2:$G$6</c:f>
              <c:numCache>
                <c:formatCode>General</c:formatCode>
                <c:ptCount val="5"/>
                <c:pt idx="2">
                  <c:v>6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rgbClr val="B1C9C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Tabelle1!$H$2:$H$6</c:f>
              <c:numCache>
                <c:formatCode>General</c:formatCode>
                <c:ptCount val="5"/>
                <c:pt idx="3">
                  <c:v>15</c:v>
                </c:pt>
              </c:numCache>
            </c:numRef>
          </c:yVal>
          <c:bubbleSize>
            <c:numRef>
              <c:f>Tabelle1!$I$2:$I$6</c:f>
              <c:numCache>
                <c:formatCode>General</c:formatCode>
                <c:ptCount val="5"/>
                <c:pt idx="3">
                  <c:v>4</c:v>
                </c:pt>
              </c:numCache>
            </c:numRef>
          </c:bubbleSize>
          <c:bubble3D val="0"/>
        </c:ser>
        <c:ser>
          <c:idx val="4"/>
          <c:order val="4"/>
          <c:tx>
            <c:strRef>
              <c:f>Tabelle1!$J$1</c:f>
              <c:strCache>
                <c:ptCount val="1"/>
                <c:pt idx="0">
                  <c:v>Legend 5</c:v>
                </c:pt>
              </c:strCache>
            </c:strRef>
          </c:tx>
          <c:spPr>
            <a:solidFill>
              <a:srgbClr val="C7D7D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Tabelle1!$J$2:$J$6</c:f>
              <c:numCache>
                <c:formatCode>General</c:formatCode>
                <c:ptCount val="5"/>
                <c:pt idx="4">
                  <c:v>12</c:v>
                </c:pt>
              </c:numCache>
            </c:numRef>
          </c:yVal>
          <c:bubbleSize>
            <c:numRef>
              <c:f>Tabelle1!$K$2:$K$6</c:f>
              <c:numCache>
                <c:formatCode>General</c:formatCode>
                <c:ptCount val="5"/>
                <c:pt idx="4">
                  <c:v>8</c:v>
                </c:pt>
              </c:numCache>
            </c:numRef>
          </c:bubbleSize>
          <c:bubble3D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6782480"/>
        <c:axId val="306782872"/>
      </c:bubbleChart>
      <c:valAx>
        <c:axId val="30678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82872"/>
        <c:crosses val="autoZero"/>
        <c:crossBetween val="midCat"/>
      </c:valAx>
      <c:valAx>
        <c:axId val="306782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82480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Title 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7707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Tabelle1!$B$2:$B$6</c:f>
              <c:numCache>
                <c:formatCode>General</c:formatCode>
                <c:ptCount val="5"/>
                <c:pt idx="0">
                  <c:v>10</c:v>
                </c:pt>
              </c:numCache>
            </c:numRef>
          </c:yVal>
          <c:bubbleSize>
            <c:numRef>
              <c:f>Tabelle1!$C$2:$C$6</c:f>
              <c:numCache>
                <c:formatCode>General</c:formatCode>
                <c:ptCount val="5"/>
                <c:pt idx="0">
                  <c:v>5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30869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Tabelle1!$D$2:$D$6</c:f>
              <c:numCache>
                <c:formatCode>General</c:formatCode>
                <c:ptCount val="5"/>
                <c:pt idx="1">
                  <c:v>4</c:v>
                </c:pt>
              </c:numCache>
            </c:numRef>
          </c:yVal>
          <c:bubbleSize>
            <c:numRef>
              <c:f>Tabelle1!$E$2:$E$6</c:f>
              <c:numCache>
                <c:formatCode>General</c:formatCode>
                <c:ptCount val="5"/>
                <c:pt idx="1">
                  <c:v>10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 3</c:v>
                </c:pt>
              </c:strCache>
            </c:strRef>
          </c:tx>
          <c:spPr>
            <a:solidFill>
              <a:srgbClr val="72A6A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Tabelle1!$F$2:$F$6</c:f>
              <c:numCache>
                <c:formatCode>General</c:formatCode>
                <c:ptCount val="5"/>
                <c:pt idx="2">
                  <c:v>7</c:v>
                </c:pt>
              </c:numCache>
            </c:numRef>
          </c:yVal>
          <c:bubbleSize>
            <c:numRef>
              <c:f>Tabelle1!$G$2:$G$6</c:f>
              <c:numCache>
                <c:formatCode>General</c:formatCode>
                <c:ptCount val="5"/>
                <c:pt idx="2">
                  <c:v>6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 4</c:v>
                </c:pt>
              </c:strCache>
            </c:strRef>
          </c:tx>
          <c:spPr>
            <a:solidFill>
              <a:srgbClr val="B1C9C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Tabelle1!$H$2:$H$6</c:f>
              <c:numCache>
                <c:formatCode>General</c:formatCode>
                <c:ptCount val="5"/>
                <c:pt idx="3">
                  <c:v>15</c:v>
                </c:pt>
              </c:numCache>
            </c:numRef>
          </c:yVal>
          <c:bubbleSize>
            <c:numRef>
              <c:f>Tabelle1!$I$2:$I$6</c:f>
              <c:numCache>
                <c:formatCode>General</c:formatCode>
                <c:ptCount val="5"/>
                <c:pt idx="3">
                  <c:v>4</c:v>
                </c:pt>
              </c:numCache>
            </c:numRef>
          </c:bubbleSize>
          <c:bubble3D val="0"/>
        </c:ser>
        <c:ser>
          <c:idx val="4"/>
          <c:order val="4"/>
          <c:tx>
            <c:strRef>
              <c:f>Tabelle1!$J$1</c:f>
              <c:strCache>
                <c:ptCount val="1"/>
                <c:pt idx="0">
                  <c:v>L 5</c:v>
                </c:pt>
              </c:strCache>
            </c:strRef>
          </c:tx>
          <c:spPr>
            <a:solidFill>
              <a:srgbClr val="C7D7DA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Tabelle1!$J$2:$J$6</c:f>
              <c:numCache>
                <c:formatCode>General</c:formatCode>
                <c:ptCount val="5"/>
                <c:pt idx="4">
                  <c:v>12</c:v>
                </c:pt>
              </c:numCache>
            </c:numRef>
          </c:yVal>
          <c:bubbleSize>
            <c:numRef>
              <c:f>Tabelle1!$K$2:$K$6</c:f>
              <c:numCache>
                <c:formatCode>General</c:formatCode>
                <c:ptCount val="5"/>
                <c:pt idx="4">
                  <c:v>8</c:v>
                </c:pt>
              </c:numCache>
            </c:numRef>
          </c:bubbleSize>
          <c:bubble3D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6783656"/>
        <c:axId val="306784048"/>
      </c:bubbleChart>
      <c:valAx>
        <c:axId val="30678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84048"/>
        <c:crosses val="autoZero"/>
        <c:crossBetween val="midCat"/>
      </c:valAx>
      <c:valAx>
        <c:axId val="30678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83656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Title 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7707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Tabelle1!$B$2:$B$6</c:f>
              <c:numCache>
                <c:formatCode>General</c:formatCode>
                <c:ptCount val="5"/>
                <c:pt idx="0">
                  <c:v>10</c:v>
                </c:pt>
              </c:numCache>
            </c:numRef>
          </c:yVal>
          <c:bubbleSize>
            <c:numRef>
              <c:f>Tabelle1!$C$2:$C$6</c:f>
              <c:numCache>
                <c:formatCode>General</c:formatCode>
                <c:ptCount val="5"/>
                <c:pt idx="0">
                  <c:v>5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30869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Tabelle1!$D$2:$D$6</c:f>
              <c:numCache>
                <c:formatCode>General</c:formatCode>
                <c:ptCount val="5"/>
                <c:pt idx="1">
                  <c:v>4</c:v>
                </c:pt>
              </c:numCache>
            </c:numRef>
          </c:yVal>
          <c:bubbleSize>
            <c:numRef>
              <c:f>Tabelle1!$E$2:$E$6</c:f>
              <c:numCache>
                <c:formatCode>General</c:formatCode>
                <c:ptCount val="5"/>
                <c:pt idx="1">
                  <c:v>10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 3</c:v>
                </c:pt>
              </c:strCache>
            </c:strRef>
          </c:tx>
          <c:spPr>
            <a:solidFill>
              <a:srgbClr val="72A6A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Tabelle1!$F$2:$F$6</c:f>
              <c:numCache>
                <c:formatCode>General</c:formatCode>
                <c:ptCount val="5"/>
                <c:pt idx="2">
                  <c:v>7</c:v>
                </c:pt>
              </c:numCache>
            </c:numRef>
          </c:yVal>
          <c:bubbleSize>
            <c:numRef>
              <c:f>Tabelle1!$G$2:$G$6</c:f>
              <c:numCache>
                <c:formatCode>General</c:formatCode>
                <c:ptCount val="5"/>
                <c:pt idx="2">
                  <c:v>6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 4</c:v>
                </c:pt>
              </c:strCache>
            </c:strRef>
          </c:tx>
          <c:spPr>
            <a:solidFill>
              <a:srgbClr val="B1C9C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Tabelle1!$H$2:$H$6</c:f>
              <c:numCache>
                <c:formatCode>General</c:formatCode>
                <c:ptCount val="5"/>
                <c:pt idx="3">
                  <c:v>15</c:v>
                </c:pt>
              </c:numCache>
            </c:numRef>
          </c:yVal>
          <c:bubbleSize>
            <c:numRef>
              <c:f>Tabelle1!$I$2:$I$6</c:f>
              <c:numCache>
                <c:formatCode>General</c:formatCode>
                <c:ptCount val="5"/>
                <c:pt idx="3">
                  <c:v>4</c:v>
                </c:pt>
              </c:numCache>
            </c:numRef>
          </c:bubbleSize>
          <c:bubble3D val="0"/>
        </c:ser>
        <c:ser>
          <c:idx val="4"/>
          <c:order val="4"/>
          <c:tx>
            <c:strRef>
              <c:f>Tabelle1!$J$1</c:f>
              <c:strCache>
                <c:ptCount val="1"/>
                <c:pt idx="0">
                  <c:v>L 5</c:v>
                </c:pt>
              </c:strCache>
            </c:strRef>
          </c:tx>
          <c:spPr>
            <a:solidFill>
              <a:srgbClr val="C7D7DA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Tabelle1!$J$2:$J$6</c:f>
              <c:numCache>
                <c:formatCode>General</c:formatCode>
                <c:ptCount val="5"/>
                <c:pt idx="4">
                  <c:v>12</c:v>
                </c:pt>
              </c:numCache>
            </c:numRef>
          </c:yVal>
          <c:bubbleSize>
            <c:numRef>
              <c:f>Tabelle1!$K$2:$K$6</c:f>
              <c:numCache>
                <c:formatCode>General</c:formatCode>
                <c:ptCount val="5"/>
                <c:pt idx="4">
                  <c:v>8</c:v>
                </c:pt>
              </c:numCache>
            </c:numRef>
          </c:bubbleSize>
          <c:bubble3D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6760592"/>
        <c:axId val="306760984"/>
      </c:bubbleChart>
      <c:valAx>
        <c:axId val="30676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60984"/>
        <c:crosses val="autoZero"/>
        <c:crossBetween val="midCat"/>
      </c:valAx>
      <c:valAx>
        <c:axId val="306760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60592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7707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Tabelle1!$B$2:$B$6</c:f>
              <c:numCache>
                <c:formatCode>General</c:formatCode>
                <c:ptCount val="5"/>
                <c:pt idx="0">
                  <c:v>10</c:v>
                </c:pt>
              </c:numCache>
            </c:numRef>
          </c:yVal>
          <c:bubbleSize>
            <c:numRef>
              <c:f>Tabelle1!$C$2:$C$6</c:f>
              <c:numCache>
                <c:formatCode>General</c:formatCode>
                <c:ptCount val="5"/>
                <c:pt idx="0">
                  <c:v>5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30869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Tabelle1!$D$2:$D$6</c:f>
              <c:numCache>
                <c:formatCode>General</c:formatCode>
                <c:ptCount val="5"/>
                <c:pt idx="1">
                  <c:v>4</c:v>
                </c:pt>
              </c:numCache>
            </c:numRef>
          </c:yVal>
          <c:bubbleSize>
            <c:numRef>
              <c:f>Tabelle1!$E$2:$E$6</c:f>
              <c:numCache>
                <c:formatCode>General</c:formatCode>
                <c:ptCount val="5"/>
                <c:pt idx="1">
                  <c:v>10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 3</c:v>
                </c:pt>
              </c:strCache>
            </c:strRef>
          </c:tx>
          <c:spPr>
            <a:solidFill>
              <a:srgbClr val="72A6A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Tabelle1!$F$2:$F$6</c:f>
              <c:numCache>
                <c:formatCode>General</c:formatCode>
                <c:ptCount val="5"/>
                <c:pt idx="2">
                  <c:v>7</c:v>
                </c:pt>
              </c:numCache>
            </c:numRef>
          </c:yVal>
          <c:bubbleSize>
            <c:numRef>
              <c:f>Tabelle1!$G$2:$G$6</c:f>
              <c:numCache>
                <c:formatCode>General</c:formatCode>
                <c:ptCount val="5"/>
                <c:pt idx="2">
                  <c:v>6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 4</c:v>
                </c:pt>
              </c:strCache>
            </c:strRef>
          </c:tx>
          <c:spPr>
            <a:solidFill>
              <a:srgbClr val="B1C9C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Tabelle1!$H$2:$H$6</c:f>
              <c:numCache>
                <c:formatCode>General</c:formatCode>
                <c:ptCount val="5"/>
                <c:pt idx="3">
                  <c:v>15</c:v>
                </c:pt>
              </c:numCache>
            </c:numRef>
          </c:yVal>
          <c:bubbleSize>
            <c:numRef>
              <c:f>Tabelle1!$I$2:$I$6</c:f>
              <c:numCache>
                <c:formatCode>General</c:formatCode>
                <c:ptCount val="5"/>
                <c:pt idx="3">
                  <c:v>4</c:v>
                </c:pt>
              </c:numCache>
            </c:numRef>
          </c:bubbleSize>
          <c:bubble3D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6761768"/>
        <c:axId val="306762160"/>
      </c:bubbleChart>
      <c:valAx>
        <c:axId val="306761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62160"/>
        <c:crosses val="autoZero"/>
        <c:crossBetween val="midCat"/>
      </c:valAx>
      <c:valAx>
        <c:axId val="30676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61768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7707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Tabelle1!$B$2:$B$6</c:f>
              <c:numCache>
                <c:formatCode>General</c:formatCode>
                <c:ptCount val="5"/>
                <c:pt idx="0">
                  <c:v>10</c:v>
                </c:pt>
              </c:numCache>
            </c:numRef>
          </c:yVal>
          <c:bubbleSize>
            <c:numRef>
              <c:f>Tabelle1!$C$2:$C$6</c:f>
              <c:numCache>
                <c:formatCode>General</c:formatCode>
                <c:ptCount val="5"/>
                <c:pt idx="0">
                  <c:v>5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30869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Tabelle1!$D$2:$D$6</c:f>
              <c:numCache>
                <c:formatCode>General</c:formatCode>
                <c:ptCount val="5"/>
                <c:pt idx="1">
                  <c:v>4</c:v>
                </c:pt>
              </c:numCache>
            </c:numRef>
          </c:yVal>
          <c:bubbleSize>
            <c:numRef>
              <c:f>Tabelle1!$E$2:$E$6</c:f>
              <c:numCache>
                <c:formatCode>General</c:formatCode>
                <c:ptCount val="5"/>
                <c:pt idx="1">
                  <c:v>10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 3</c:v>
                </c:pt>
              </c:strCache>
            </c:strRef>
          </c:tx>
          <c:spPr>
            <a:solidFill>
              <a:srgbClr val="72A6A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Tabelle1!$F$2:$F$6</c:f>
              <c:numCache>
                <c:formatCode>General</c:formatCode>
                <c:ptCount val="5"/>
                <c:pt idx="2">
                  <c:v>7</c:v>
                </c:pt>
              </c:numCache>
            </c:numRef>
          </c:yVal>
          <c:bubbleSize>
            <c:numRef>
              <c:f>Tabelle1!$G$2:$G$6</c:f>
              <c:numCache>
                <c:formatCode>General</c:formatCode>
                <c:ptCount val="5"/>
                <c:pt idx="2">
                  <c:v>6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 4</c:v>
                </c:pt>
              </c:strCache>
            </c:strRef>
          </c:tx>
          <c:spPr>
            <a:solidFill>
              <a:srgbClr val="B1C9C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Tabelle1!$H$2:$H$6</c:f>
              <c:numCache>
                <c:formatCode>General</c:formatCode>
                <c:ptCount val="5"/>
                <c:pt idx="3">
                  <c:v>15</c:v>
                </c:pt>
              </c:numCache>
            </c:numRef>
          </c:yVal>
          <c:bubbleSize>
            <c:numRef>
              <c:f>Tabelle1!$I$2:$I$6</c:f>
              <c:numCache>
                <c:formatCode>General</c:formatCode>
                <c:ptCount val="5"/>
                <c:pt idx="3">
                  <c:v>4</c:v>
                </c:pt>
              </c:numCache>
            </c:numRef>
          </c:bubbleSize>
          <c:bubble3D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6762944"/>
        <c:axId val="306763336"/>
      </c:bubbleChart>
      <c:valAx>
        <c:axId val="30676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63336"/>
        <c:crosses val="autoZero"/>
        <c:crossBetween val="midCat"/>
      </c:valAx>
      <c:valAx>
        <c:axId val="306763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62944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7707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Tabelle1!$B$2:$B$6</c:f>
              <c:numCache>
                <c:formatCode>General</c:formatCode>
                <c:ptCount val="5"/>
                <c:pt idx="0">
                  <c:v>10</c:v>
                </c:pt>
              </c:numCache>
            </c:numRef>
          </c:yVal>
          <c:bubbleSize>
            <c:numRef>
              <c:f>Tabelle1!$C$2:$C$6</c:f>
              <c:numCache>
                <c:formatCode>General</c:formatCode>
                <c:ptCount val="5"/>
                <c:pt idx="0">
                  <c:v>5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30869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Tabelle1!$D$2:$D$6</c:f>
              <c:numCache>
                <c:formatCode>General</c:formatCode>
                <c:ptCount val="5"/>
                <c:pt idx="1">
                  <c:v>4</c:v>
                </c:pt>
              </c:numCache>
            </c:numRef>
          </c:yVal>
          <c:bubbleSize>
            <c:numRef>
              <c:f>Tabelle1!$E$2:$E$6</c:f>
              <c:numCache>
                <c:formatCode>General</c:formatCode>
                <c:ptCount val="5"/>
                <c:pt idx="1">
                  <c:v>10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 3</c:v>
                </c:pt>
              </c:strCache>
            </c:strRef>
          </c:tx>
          <c:spPr>
            <a:solidFill>
              <a:srgbClr val="72A6A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Tabelle1!$F$2:$F$6</c:f>
              <c:numCache>
                <c:formatCode>General</c:formatCode>
                <c:ptCount val="5"/>
                <c:pt idx="2">
                  <c:v>7</c:v>
                </c:pt>
              </c:numCache>
            </c:numRef>
          </c:yVal>
          <c:bubbleSize>
            <c:numRef>
              <c:f>Tabelle1!$G$2:$G$6</c:f>
              <c:numCache>
                <c:formatCode>General</c:formatCode>
                <c:ptCount val="5"/>
                <c:pt idx="2">
                  <c:v>6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 4</c:v>
                </c:pt>
              </c:strCache>
            </c:strRef>
          </c:tx>
          <c:spPr>
            <a:solidFill>
              <a:srgbClr val="B1C9C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xVal>
          <c:yVal>
            <c:numRef>
              <c:f>Tabelle1!$H$2:$H$6</c:f>
              <c:numCache>
                <c:formatCode>General</c:formatCode>
                <c:ptCount val="5"/>
                <c:pt idx="3">
                  <c:v>15</c:v>
                </c:pt>
              </c:numCache>
            </c:numRef>
          </c:yVal>
          <c:bubbleSize>
            <c:numRef>
              <c:f>Tabelle1!$I$2:$I$6</c:f>
              <c:numCache>
                <c:formatCode>General</c:formatCode>
                <c:ptCount val="5"/>
                <c:pt idx="3">
                  <c:v>4</c:v>
                </c:pt>
              </c:numCache>
            </c:numRef>
          </c:bubbleSize>
          <c:bubble3D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6764120"/>
        <c:axId val="306764512"/>
      </c:bubbleChart>
      <c:valAx>
        <c:axId val="306764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64512"/>
        <c:crosses val="autoZero"/>
        <c:crossBetween val="midCat"/>
      </c:valAx>
      <c:valAx>
        <c:axId val="30676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64120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74E-2"/>
          <c:y val="0.14142186117225294"/>
          <c:w val="0.96252073998751642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802296"/>
        <c:axId val="250802688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 3</c:v>
                </c:pt>
              </c:strCache>
            </c:strRef>
          </c:tx>
          <c:spPr>
            <a:ln w="19050"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 4</c:v>
                </c:pt>
              </c:strCache>
            </c:strRef>
          </c:tx>
          <c:spPr>
            <a:ln w="19050"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802296"/>
        <c:axId val="250802688"/>
      </c:lineChart>
      <c:catAx>
        <c:axId val="25080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802688"/>
        <c:crosses val="autoZero"/>
        <c:auto val="1"/>
        <c:lblAlgn val="ctr"/>
        <c:lblOffset val="100"/>
        <c:noMultiLvlLbl val="0"/>
      </c:catAx>
      <c:valAx>
        <c:axId val="250802688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802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0287836498823759"/>
          <c:w val="1"/>
          <c:h val="7.4066879968534366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7707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yVal>
          <c:bubbleSize>
            <c:numRef>
              <c:f>Tabelle1!$C$2:$C$5</c:f>
              <c:numCache>
                <c:formatCode>General</c:formatCode>
                <c:ptCount val="4"/>
                <c:pt idx="0">
                  <c:v>5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30869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Tabelle1!$D$2:$D$5</c:f>
              <c:numCache>
                <c:formatCode>General</c:formatCode>
                <c:ptCount val="4"/>
                <c:pt idx="1">
                  <c:v>2</c:v>
                </c:pt>
              </c:numCache>
            </c:numRef>
          </c:yVal>
          <c:bubbleSize>
            <c:numRef>
              <c:f>Tabelle1!$E$2:$E$5</c:f>
              <c:numCache>
                <c:formatCode>General</c:formatCode>
                <c:ptCount val="4"/>
                <c:pt idx="1">
                  <c:v>5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72A6A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Tabelle1!$F$2:$F$5</c:f>
              <c:numCache>
                <c:formatCode>General</c:formatCode>
                <c:ptCount val="4"/>
                <c:pt idx="2">
                  <c:v>3</c:v>
                </c:pt>
              </c:numCache>
            </c:numRef>
          </c:yVal>
          <c:bubbleSize>
            <c:numRef>
              <c:f>Tabelle1!$G$2:$G$5</c:f>
              <c:numCache>
                <c:formatCode>General</c:formatCode>
                <c:ptCount val="4"/>
                <c:pt idx="2">
                  <c:v>5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rgbClr val="B1C9C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Tabelle1!$H$2:$H$5</c:f>
              <c:numCache>
                <c:formatCode>General</c:formatCode>
                <c:ptCount val="4"/>
                <c:pt idx="3">
                  <c:v>4</c:v>
                </c:pt>
              </c:numCache>
            </c:numRef>
          </c:yVal>
          <c:bubbleSize>
            <c:numRef>
              <c:f>Tabelle1!$I$2:$I$5</c:f>
              <c:numCache>
                <c:formatCode>General</c:formatCode>
                <c:ptCount val="4"/>
                <c:pt idx="3">
                  <c:v>5</c:v>
                </c:pt>
              </c:numCache>
            </c:numRef>
          </c:bubbleSize>
          <c:bubble3D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6765688"/>
        <c:axId val="306766080"/>
      </c:bubbleChart>
      <c:valAx>
        <c:axId val="30676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66080"/>
        <c:crosses val="autoZero"/>
        <c:crossBetween val="midCat"/>
      </c:valAx>
      <c:valAx>
        <c:axId val="3067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65688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7707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yVal>
          <c:bubbleSize>
            <c:numRef>
              <c:f>Tabelle1!$C$2:$C$5</c:f>
              <c:numCache>
                <c:formatCode>General</c:formatCode>
                <c:ptCount val="4"/>
                <c:pt idx="0">
                  <c:v>5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30869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Tabelle1!$D$2:$D$5</c:f>
              <c:numCache>
                <c:formatCode>General</c:formatCode>
                <c:ptCount val="4"/>
                <c:pt idx="1">
                  <c:v>2</c:v>
                </c:pt>
              </c:numCache>
            </c:numRef>
          </c:yVal>
          <c:bubbleSize>
            <c:numRef>
              <c:f>Tabelle1!$E$2:$E$5</c:f>
              <c:numCache>
                <c:formatCode>General</c:formatCode>
                <c:ptCount val="4"/>
                <c:pt idx="1">
                  <c:v>5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72A6A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Tabelle1!$F$2:$F$5</c:f>
              <c:numCache>
                <c:formatCode>General</c:formatCode>
                <c:ptCount val="4"/>
                <c:pt idx="2">
                  <c:v>3</c:v>
                </c:pt>
              </c:numCache>
            </c:numRef>
          </c:yVal>
          <c:bubbleSize>
            <c:numRef>
              <c:f>Tabelle1!$G$2:$G$5</c:f>
              <c:numCache>
                <c:formatCode>General</c:formatCode>
                <c:ptCount val="4"/>
                <c:pt idx="2">
                  <c:v>5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rgbClr val="B1C9C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Tabelle1!$H$2:$H$5</c:f>
              <c:numCache>
                <c:formatCode>General</c:formatCode>
                <c:ptCount val="4"/>
                <c:pt idx="3">
                  <c:v>4</c:v>
                </c:pt>
              </c:numCache>
            </c:numRef>
          </c:yVal>
          <c:bubbleSize>
            <c:numRef>
              <c:f>Tabelle1!$I$2:$I$5</c:f>
              <c:numCache>
                <c:formatCode>General</c:formatCode>
                <c:ptCount val="4"/>
                <c:pt idx="3">
                  <c:v>5</c:v>
                </c:pt>
              </c:numCache>
            </c:numRef>
          </c:bubbleSize>
          <c:bubble3D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6766864"/>
        <c:axId val="306767256"/>
      </c:bubbleChart>
      <c:valAx>
        <c:axId val="30676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67256"/>
        <c:crosses val="autoZero"/>
        <c:crossBetween val="midCat"/>
      </c:valAx>
      <c:valAx>
        <c:axId val="306767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66864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7707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yVal>
          <c:bubbleSize>
            <c:numRef>
              <c:f>Tabelle1!$C$2:$C$5</c:f>
              <c:numCache>
                <c:formatCode>General</c:formatCode>
                <c:ptCount val="4"/>
                <c:pt idx="0">
                  <c:v>5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30869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Tabelle1!$D$2:$D$5</c:f>
              <c:numCache>
                <c:formatCode>General</c:formatCode>
                <c:ptCount val="4"/>
                <c:pt idx="1">
                  <c:v>2</c:v>
                </c:pt>
              </c:numCache>
            </c:numRef>
          </c:yVal>
          <c:bubbleSize>
            <c:numRef>
              <c:f>Tabelle1!$E$2:$E$5</c:f>
              <c:numCache>
                <c:formatCode>General</c:formatCode>
                <c:ptCount val="4"/>
                <c:pt idx="1">
                  <c:v>5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72A6A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Tabelle1!$F$2:$F$5</c:f>
              <c:numCache>
                <c:formatCode>General</c:formatCode>
                <c:ptCount val="4"/>
                <c:pt idx="2">
                  <c:v>3</c:v>
                </c:pt>
              </c:numCache>
            </c:numRef>
          </c:yVal>
          <c:bubbleSize>
            <c:numRef>
              <c:f>Tabelle1!$G$2:$G$5</c:f>
              <c:numCache>
                <c:formatCode>General</c:formatCode>
                <c:ptCount val="4"/>
                <c:pt idx="2">
                  <c:v>5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rgbClr val="B1C9C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Tabelle1!$H$2:$H$5</c:f>
              <c:numCache>
                <c:formatCode>General</c:formatCode>
                <c:ptCount val="4"/>
                <c:pt idx="3">
                  <c:v>4</c:v>
                </c:pt>
              </c:numCache>
            </c:numRef>
          </c:yVal>
          <c:bubbleSize>
            <c:numRef>
              <c:f>Tabelle1!$I$2:$I$5</c:f>
              <c:numCache>
                <c:formatCode>General</c:formatCode>
                <c:ptCount val="4"/>
                <c:pt idx="3">
                  <c:v>5</c:v>
                </c:pt>
              </c:numCache>
            </c:numRef>
          </c:bubbleSize>
          <c:bubble3D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7953680"/>
        <c:axId val="307954072"/>
      </c:bubbleChart>
      <c:valAx>
        <c:axId val="30795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54072"/>
        <c:crosses val="autoZero"/>
        <c:crossBetween val="midCat"/>
      </c:valAx>
      <c:valAx>
        <c:axId val="307954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53680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7707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yVal>
          <c:bubbleSize>
            <c:numRef>
              <c:f>Tabelle1!$C$2:$C$5</c:f>
              <c:numCache>
                <c:formatCode>General</c:formatCode>
                <c:ptCount val="4"/>
                <c:pt idx="0">
                  <c:v>5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30869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Tabelle1!$D$2:$D$5</c:f>
              <c:numCache>
                <c:formatCode>General</c:formatCode>
                <c:ptCount val="4"/>
                <c:pt idx="1">
                  <c:v>2</c:v>
                </c:pt>
              </c:numCache>
            </c:numRef>
          </c:yVal>
          <c:bubbleSize>
            <c:numRef>
              <c:f>Tabelle1!$E$2:$E$5</c:f>
              <c:numCache>
                <c:formatCode>General</c:formatCode>
                <c:ptCount val="4"/>
                <c:pt idx="1">
                  <c:v>5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72A6A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Tabelle1!$F$2:$F$5</c:f>
              <c:numCache>
                <c:formatCode>General</c:formatCode>
                <c:ptCount val="4"/>
                <c:pt idx="2">
                  <c:v>3</c:v>
                </c:pt>
              </c:numCache>
            </c:numRef>
          </c:yVal>
          <c:bubbleSize>
            <c:numRef>
              <c:f>Tabelle1!$G$2:$G$5</c:f>
              <c:numCache>
                <c:formatCode>General</c:formatCode>
                <c:ptCount val="4"/>
                <c:pt idx="2">
                  <c:v>5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Tabelle1!$H$1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rgbClr val="B1C9C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Tabelle1!$H$2:$H$5</c:f>
              <c:numCache>
                <c:formatCode>General</c:formatCode>
                <c:ptCount val="4"/>
                <c:pt idx="3">
                  <c:v>4</c:v>
                </c:pt>
              </c:numCache>
            </c:numRef>
          </c:yVal>
          <c:bubbleSize>
            <c:numRef>
              <c:f>Tabelle1!$I$2:$I$5</c:f>
              <c:numCache>
                <c:formatCode>General</c:formatCode>
                <c:ptCount val="4"/>
                <c:pt idx="3">
                  <c:v>5</c:v>
                </c:pt>
              </c:numCache>
            </c:numRef>
          </c:bubbleSize>
          <c:bubble3D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07954856"/>
        <c:axId val="307955248"/>
      </c:bubbleChart>
      <c:valAx>
        <c:axId val="30795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55248"/>
        <c:crosses val="autoZero"/>
        <c:crossBetween val="midCat"/>
      </c:valAx>
      <c:valAx>
        <c:axId val="30795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54856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Title 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accent1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10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  <c:pt idx="4">
                  <c:v>13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9050" cap="sq">
              <a:solidFill>
                <a:schemeClr val="accent1">
                  <a:tint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25</c:v>
                </c:pt>
                <c:pt idx="1">
                  <c:v>5</c:v>
                </c:pt>
                <c:pt idx="2">
                  <c:v>20</c:v>
                </c:pt>
                <c:pt idx="3">
                  <c:v>30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956424"/>
        <c:axId val="307956816"/>
      </c:radarChart>
      <c:catAx>
        <c:axId val="30795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56816"/>
        <c:crosses val="autoZero"/>
        <c:auto val="1"/>
        <c:lblAlgn val="ctr"/>
        <c:lblOffset val="100"/>
        <c:noMultiLvlLbl val="0"/>
      </c:catAx>
      <c:valAx>
        <c:axId val="30795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56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16114625976925"/>
          <c:y val="0.83487893984433514"/>
          <c:w val="0.51470040937848904"/>
          <c:h val="0.14206630511243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Title 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accent1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10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  <c:pt idx="4">
                  <c:v>13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9050" cap="sq">
              <a:solidFill>
                <a:schemeClr val="accent1">
                  <a:tint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25</c:v>
                </c:pt>
                <c:pt idx="1">
                  <c:v>5</c:v>
                </c:pt>
                <c:pt idx="2">
                  <c:v>20</c:v>
                </c:pt>
                <c:pt idx="3">
                  <c:v>30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957600"/>
        <c:axId val="307957992"/>
      </c:radarChart>
      <c:catAx>
        <c:axId val="30795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57992"/>
        <c:crosses val="autoZero"/>
        <c:auto val="1"/>
        <c:lblAlgn val="ctr"/>
        <c:lblOffset val="100"/>
        <c:noMultiLvlLbl val="0"/>
      </c:catAx>
      <c:valAx>
        <c:axId val="30795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5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487893984433503"/>
          <c:w val="1"/>
          <c:h val="0.14206630511243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Title 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accent1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10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  <c:pt idx="4">
                  <c:v>13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9050" cap="sq">
              <a:solidFill>
                <a:schemeClr val="accent1">
                  <a:tint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25</c:v>
                </c:pt>
                <c:pt idx="1">
                  <c:v>5</c:v>
                </c:pt>
                <c:pt idx="2">
                  <c:v>20</c:v>
                </c:pt>
                <c:pt idx="3">
                  <c:v>30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958776"/>
        <c:axId val="307959168"/>
      </c:radarChart>
      <c:catAx>
        <c:axId val="307958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59168"/>
        <c:crosses val="autoZero"/>
        <c:auto val="1"/>
        <c:lblAlgn val="ctr"/>
        <c:lblOffset val="100"/>
        <c:noMultiLvlLbl val="0"/>
      </c:catAx>
      <c:valAx>
        <c:axId val="30795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5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487893984433503"/>
          <c:w val="1"/>
          <c:h val="0.14206630511243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Title 14pt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accent1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10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  <c:pt idx="4">
                  <c:v>13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9050" cap="sq">
              <a:solidFill>
                <a:schemeClr val="accent1">
                  <a:tint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25</c:v>
                </c:pt>
                <c:pt idx="1">
                  <c:v>5</c:v>
                </c:pt>
                <c:pt idx="2">
                  <c:v>20</c:v>
                </c:pt>
                <c:pt idx="3">
                  <c:v>30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960344"/>
        <c:axId val="307960736"/>
      </c:radarChart>
      <c:catAx>
        <c:axId val="30796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60736"/>
        <c:crosses val="autoZero"/>
        <c:auto val="1"/>
        <c:lblAlgn val="ctr"/>
        <c:lblOffset val="100"/>
        <c:noMultiLvlLbl val="0"/>
      </c:catAx>
      <c:valAx>
        <c:axId val="30796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60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487893984433503"/>
          <c:w val="1"/>
          <c:h val="0.14206630511243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Title 14pt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accent1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10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  <c:pt idx="4">
                  <c:v>13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9050" cap="sq">
              <a:solidFill>
                <a:schemeClr val="accent1">
                  <a:tint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25</c:v>
                </c:pt>
                <c:pt idx="1">
                  <c:v>5</c:v>
                </c:pt>
                <c:pt idx="2">
                  <c:v>20</c:v>
                </c:pt>
                <c:pt idx="3">
                  <c:v>30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961520"/>
        <c:axId val="307961912"/>
      </c:radarChart>
      <c:catAx>
        <c:axId val="30796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61912"/>
        <c:crosses val="autoZero"/>
        <c:auto val="1"/>
        <c:lblAlgn val="ctr"/>
        <c:lblOffset val="100"/>
        <c:noMultiLvlLbl val="0"/>
      </c:catAx>
      <c:valAx>
        <c:axId val="30796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6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487893984433503"/>
          <c:w val="1"/>
          <c:h val="0.14206630511243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Title 14pt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accent1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10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  <c:pt idx="4">
                  <c:v>13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w="19050" cap="sq">
              <a:solidFill>
                <a:schemeClr val="accent1">
                  <a:tint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25</c:v>
                </c:pt>
                <c:pt idx="1">
                  <c:v>5</c:v>
                </c:pt>
                <c:pt idx="2">
                  <c:v>20</c:v>
                </c:pt>
                <c:pt idx="3">
                  <c:v>30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962696"/>
        <c:axId val="307963088"/>
      </c:radarChart>
      <c:catAx>
        <c:axId val="30796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63088"/>
        <c:crosses val="autoZero"/>
        <c:auto val="1"/>
        <c:lblAlgn val="ctr"/>
        <c:lblOffset val="100"/>
        <c:noMultiLvlLbl val="0"/>
      </c:catAx>
      <c:valAx>
        <c:axId val="3079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62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487893984433503"/>
          <c:w val="1"/>
          <c:h val="0.14206630511243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88E-2"/>
          <c:y val="0.14142186117225294"/>
          <c:w val="0.96252073998751642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803472"/>
        <c:axId val="250803864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 3</c:v>
                </c:pt>
              </c:strCache>
            </c:strRef>
          </c:tx>
          <c:spPr>
            <a:ln w="19050"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 4</c:v>
                </c:pt>
              </c:strCache>
            </c:strRef>
          </c:tx>
          <c:spPr>
            <a:ln w="19050"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803472"/>
        <c:axId val="250803864"/>
      </c:lineChart>
      <c:catAx>
        <c:axId val="25080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803864"/>
        <c:crosses val="autoZero"/>
        <c:auto val="1"/>
        <c:lblAlgn val="ctr"/>
        <c:lblOffset val="100"/>
        <c:noMultiLvlLbl val="0"/>
      </c:catAx>
      <c:valAx>
        <c:axId val="250803864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803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0287836498823759"/>
          <c:w val="1"/>
          <c:h val="7.406687996853438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923427939943119"/>
          <c:y val="0.33892296493324203"/>
          <c:w val="0.21566302201172402"/>
          <c:h val="0.54449642022366318"/>
        </c:manualLayout>
      </c:layout>
      <c:radarChart>
        <c:radarStyle val="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10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964264"/>
        <c:axId val="307964656"/>
      </c:radarChart>
      <c:catAx>
        <c:axId val="30796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64656"/>
        <c:crosses val="autoZero"/>
        <c:auto val="1"/>
        <c:lblAlgn val="ctr"/>
        <c:lblOffset val="100"/>
        <c:noMultiLvlLbl val="0"/>
      </c:catAx>
      <c:valAx>
        <c:axId val="30796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6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04745918345747"/>
          <c:y val="0.38927879255111664"/>
          <c:w val="0.22155275001173955"/>
          <c:h val="0.39935560954484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923427939943119"/>
          <c:y val="0.33892296493324203"/>
          <c:w val="0.21566302201172402"/>
          <c:h val="0.54449642022366318"/>
        </c:manualLayout>
      </c:layout>
      <c:radarChart>
        <c:radarStyle val="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10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965440"/>
        <c:axId val="307965832"/>
      </c:radarChart>
      <c:catAx>
        <c:axId val="30796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65832"/>
        <c:crosses val="autoZero"/>
        <c:auto val="1"/>
        <c:lblAlgn val="ctr"/>
        <c:lblOffset val="100"/>
        <c:noMultiLvlLbl val="0"/>
      </c:catAx>
      <c:valAx>
        <c:axId val="307965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6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04745918345747"/>
          <c:y val="0.38927879255111664"/>
          <c:w val="0.22155275001173955"/>
          <c:h val="0.39935560954484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923427939943119"/>
          <c:y val="0.33892296493324203"/>
          <c:w val="0.21566302201172402"/>
          <c:h val="0.54449642022366318"/>
        </c:manualLayout>
      </c:layout>
      <c:radarChart>
        <c:radarStyle val="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10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966616"/>
        <c:axId val="307967008"/>
      </c:radarChart>
      <c:catAx>
        <c:axId val="30796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67008"/>
        <c:crosses val="autoZero"/>
        <c:auto val="1"/>
        <c:lblAlgn val="ctr"/>
        <c:lblOffset val="100"/>
        <c:noMultiLvlLbl val="0"/>
      </c:catAx>
      <c:valAx>
        <c:axId val="30796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6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04745918345747"/>
          <c:y val="0.38927879255111664"/>
          <c:w val="0.22155275001173955"/>
          <c:h val="0.39935560954484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923427939943119"/>
          <c:y val="0.33892296493324203"/>
          <c:w val="0.21566302201172402"/>
          <c:h val="0.54449642022366318"/>
        </c:manualLayout>
      </c:layout>
      <c:radarChart>
        <c:radarStyle val="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Axis 1</c:v>
                </c:pt>
                <c:pt idx="1">
                  <c:v>Axis 2</c:v>
                </c:pt>
                <c:pt idx="2">
                  <c:v>Axis 3</c:v>
                </c:pt>
                <c:pt idx="3">
                  <c:v>Axis 4</c:v>
                </c:pt>
                <c:pt idx="4">
                  <c:v>Axis 5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10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967792"/>
        <c:axId val="307968184"/>
      </c:radarChart>
      <c:catAx>
        <c:axId val="30796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68184"/>
        <c:crosses val="autoZero"/>
        <c:auto val="1"/>
        <c:lblAlgn val="ctr"/>
        <c:lblOffset val="100"/>
        <c:noMultiLvlLbl val="0"/>
      </c:catAx>
      <c:valAx>
        <c:axId val="30796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6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04745918345747"/>
          <c:y val="0.38927879255111664"/>
          <c:w val="0.22155275001173955"/>
          <c:h val="0.39935560954484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Title 14pt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Title 14pt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Title 14pt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Title </a:t>
            </a:r>
            <a:r>
              <a:rPr lang="en-US" dirty="0" smtClean="0"/>
              <a:t>12pt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Title </a:t>
            </a:r>
            <a:r>
              <a:rPr lang="en-US" dirty="0" smtClean="0"/>
              <a:t>12pt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Title </a:t>
            </a:r>
            <a:r>
              <a:rPr lang="en-US" dirty="0" smtClean="0"/>
              <a:t>12pt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702E-2"/>
          <c:y val="0.14142186117225294"/>
          <c:w val="0.96252073998751642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217472"/>
        <c:axId val="251217864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 3</c:v>
                </c:pt>
              </c:strCache>
            </c:strRef>
          </c:tx>
          <c:spPr>
            <a:ln w="19050"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 4</c:v>
                </c:pt>
              </c:strCache>
            </c:strRef>
          </c:tx>
          <c:spPr>
            <a:ln w="19050"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217472"/>
        <c:axId val="251217864"/>
      </c:lineChart>
      <c:catAx>
        <c:axId val="25121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1217864"/>
        <c:crosses val="autoZero"/>
        <c:auto val="1"/>
        <c:lblAlgn val="ctr"/>
        <c:lblOffset val="100"/>
        <c:noMultiLvlLbl val="0"/>
      </c:catAx>
      <c:valAx>
        <c:axId val="251217864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1217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0287836498823759"/>
          <c:w val="1"/>
          <c:h val="7.4066879968534394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Title </a:t>
            </a:r>
            <a:r>
              <a:rPr lang="en-US" dirty="0" smtClean="0"/>
              <a:t>12pt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173989917852327"/>
          <c:y val="0.25269750198876462"/>
          <c:w val="0.2959900360994317"/>
          <c:h val="0.7473024980112353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4697057471745"/>
          <c:y val="0.32271921714852614"/>
          <c:w val="0.17847041279677045"/>
          <c:h val="0.53247414605978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Title </a:t>
            </a:r>
            <a:r>
              <a:rPr lang="en-US" dirty="0" smtClean="0"/>
              <a:t>12pt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173989917852327"/>
          <c:y val="0.25269750198876462"/>
          <c:w val="0.2959900360994317"/>
          <c:h val="0.7473024980112353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4697057471745"/>
          <c:y val="0.32271921714852614"/>
          <c:w val="0.17847041279677045"/>
          <c:h val="0.53247414605978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Title </a:t>
            </a:r>
            <a:r>
              <a:rPr lang="en-US" dirty="0" smtClean="0"/>
              <a:t>12pt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173989917852327"/>
          <c:y val="0.25269750198876462"/>
          <c:w val="0.2959900360994317"/>
          <c:h val="0.7473024980112353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4697057471745"/>
          <c:y val="0.32271921714852614"/>
          <c:w val="0.17847041279677045"/>
          <c:h val="0.53247414605978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Title </a:t>
            </a:r>
            <a:r>
              <a:rPr lang="en-US" dirty="0" smtClean="0"/>
              <a:t>12pt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173989917852327"/>
          <c:y val="0.25269750198876462"/>
          <c:w val="0.2959900360994317"/>
          <c:h val="0.7473024980112353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4697057471745"/>
          <c:y val="0.32271921714852614"/>
          <c:w val="0.17847041279677045"/>
          <c:h val="0.53247414605978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Title </a:t>
            </a:r>
            <a:r>
              <a:rPr lang="en-US" sz="1400" dirty="0" smtClean="0"/>
              <a:t>14pt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Column 2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2.5</c:v>
                </c:pt>
                <c:pt idx="3">
                  <c:v>2.4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3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7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Title 14pt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Column 2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2.5</c:v>
                </c:pt>
                <c:pt idx="3">
                  <c:v>2.4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3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7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Title 14pt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Column 2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2.5</c:v>
                </c:pt>
                <c:pt idx="3">
                  <c:v>2.4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3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7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Title </a:t>
            </a:r>
            <a:r>
              <a:rPr lang="en-US" dirty="0" smtClean="0"/>
              <a:t>12pt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Column 2</c:v>
                </c:pt>
              </c:strCache>
            </c:strRef>
          </c:tx>
          <c:spPr>
            <a:ln w="6350"/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2.5</c:v>
                </c:pt>
                <c:pt idx="3">
                  <c:v>2.4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3</c:v>
                </c:pt>
              </c:strCache>
            </c:strRef>
          </c:tx>
          <c:spPr>
            <a:ln w="6350"/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7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Title </a:t>
            </a:r>
            <a:r>
              <a:rPr lang="en-US" dirty="0" smtClean="0"/>
              <a:t>12pt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Column 2</c:v>
                </c:pt>
              </c:strCache>
            </c:strRef>
          </c:tx>
          <c:spPr>
            <a:ln w="6350"/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2.5</c:v>
                </c:pt>
                <c:pt idx="3">
                  <c:v>2.4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3</c:v>
                </c:pt>
              </c:strCache>
            </c:strRef>
          </c:tx>
          <c:spPr>
            <a:ln w="6350"/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7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Title </a:t>
            </a:r>
            <a:r>
              <a:rPr lang="en-US" dirty="0" smtClean="0"/>
              <a:t>12pt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Column 2</c:v>
                </c:pt>
              </c:strCache>
            </c:strRef>
          </c:tx>
          <c:spPr>
            <a:ln w="6350"/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2.5</c:v>
                </c:pt>
                <c:pt idx="3">
                  <c:v>2.4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3</c:v>
                </c:pt>
              </c:strCache>
            </c:strRef>
          </c:tx>
          <c:spPr>
            <a:ln w="6350"/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7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de-DE" sz="1400" b="0" smtClean="0"/>
              <a:t>Title </a:t>
            </a:r>
            <a:r>
              <a:rPr lang="de-DE" sz="1400" b="0" dirty="0"/>
              <a:t>14pt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26E-2"/>
          <c:y val="0.17451151025366918"/>
          <c:w val="0.96252073998751642"/>
          <c:h val="0.590941574780172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8472208"/>
        <c:axId val="248471032"/>
      </c:barChart>
      <c:catAx>
        <c:axId val="24847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48471032"/>
        <c:crosses val="autoZero"/>
        <c:auto val="1"/>
        <c:lblAlgn val="ctr"/>
        <c:lblOffset val="100"/>
        <c:noMultiLvlLbl val="0"/>
      </c:catAx>
      <c:valAx>
        <c:axId val="248471032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48472208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702E-2"/>
          <c:y val="0.28965013099739234"/>
          <c:w val="0.96252073998751642"/>
          <c:h val="0.384068997079050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218648"/>
        <c:axId val="251219040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 3</c:v>
                </c:pt>
              </c:strCache>
            </c:strRef>
          </c:tx>
          <c:spPr>
            <a:ln w="19050"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 4</c:v>
                </c:pt>
              </c:strCache>
            </c:strRef>
          </c:tx>
          <c:spPr>
            <a:ln w="19050"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218648"/>
        <c:axId val="251219040"/>
      </c:lineChart>
      <c:catAx>
        <c:axId val="25121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1219040"/>
        <c:crosses val="autoZero"/>
        <c:auto val="1"/>
        <c:lblAlgn val="ctr"/>
        <c:lblOffset val="100"/>
        <c:noMultiLvlLbl val="0"/>
      </c:catAx>
      <c:valAx>
        <c:axId val="25121904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1218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167231301773163"/>
          <c:w val="1"/>
          <c:h val="0.10527276022102164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Title 12pt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173989917852327"/>
          <c:y val="0.25269750198876462"/>
          <c:w val="0.2959900360994317"/>
          <c:h val="0.7473024980112353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Column 2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2.5</c:v>
                </c:pt>
                <c:pt idx="3">
                  <c:v>2.4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3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7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4697057471745"/>
          <c:y val="0.32271921714852614"/>
          <c:w val="0.17847041279677045"/>
          <c:h val="0.53247414605978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Title 12pt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173989917852327"/>
          <c:y val="0.25269750198876462"/>
          <c:w val="0.2959900360994317"/>
          <c:h val="0.7473024980112353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Column 2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2.5</c:v>
                </c:pt>
                <c:pt idx="3">
                  <c:v>2.4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3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7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4697057471745"/>
          <c:y val="0.32271921714852614"/>
          <c:w val="0.17847041279677045"/>
          <c:h val="0.53247414605978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Title 12pt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173989917852327"/>
          <c:y val="0.25269750198876462"/>
          <c:w val="0.2959900360994317"/>
          <c:h val="0.7473024980112353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Column 2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2.5</c:v>
                </c:pt>
                <c:pt idx="3">
                  <c:v>2.4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3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7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4697057471745"/>
          <c:y val="0.32271921714852614"/>
          <c:w val="0.17847041279677045"/>
          <c:h val="0.53247414605978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Title 12pt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173989917852327"/>
          <c:y val="0.25269750198876462"/>
          <c:w val="0.2959900360994317"/>
          <c:h val="0.7473024980112353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Column 2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2.5</c:v>
                </c:pt>
                <c:pt idx="3">
                  <c:v>2.4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3</c:v>
                </c:pt>
              </c:strCache>
            </c:strRef>
          </c:tx>
          <c:spPr>
            <a:ln w="6350">
              <a:solidFill>
                <a:srgbClr val="F2F2F2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0">
                <a:solidFill>
                  <a:srgbClr val="F2F2F2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Legend 1</c:v>
                </c:pt>
                <c:pt idx="1">
                  <c:v>Legend 2</c:v>
                </c:pt>
                <c:pt idx="2">
                  <c:v>Legend 3</c:v>
                </c:pt>
                <c:pt idx="3">
                  <c:v>Legend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7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4697057471745"/>
          <c:y val="0.32271921714852614"/>
          <c:w val="0.17847041279677045"/>
          <c:h val="0.53247414605978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Title 14pt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665114892357306"/>
          <c:y val="0.13871277617675312"/>
          <c:w val="0.74697675901253202"/>
          <c:h val="0.81902017291066287"/>
        </c:manualLayout>
      </c:layout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Tabelle1!$A$2:$A$32</c:f>
              <c:numCache>
                <c:formatCode>General</c:formatCode>
                <c:ptCount val="31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1.5</c:v>
                </c:pt>
                <c:pt idx="12">
                  <c:v>2.5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4.5</c:v>
                </c:pt>
                <c:pt idx="25">
                  <c:v>4.5</c:v>
                </c:pt>
                <c:pt idx="26">
                  <c:v>4.5</c:v>
                </c:pt>
                <c:pt idx="27">
                  <c:v>4.5</c:v>
                </c:pt>
                <c:pt idx="28">
                  <c:v>4.5</c:v>
                </c:pt>
                <c:pt idx="29">
                  <c:v>4.5</c:v>
                </c:pt>
                <c:pt idx="30">
                  <c:v>10.5</c:v>
                </c:pt>
              </c:numCache>
            </c:numRef>
          </c:xVal>
          <c:yVal>
            <c:numRef>
              <c:f>Tabelle1!$B$2:$B$32</c:f>
              <c:numCache>
                <c:formatCode>General</c:formatCode>
                <c:ptCount val="31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0.5</c:v>
                </c:pt>
                <c:pt idx="7">
                  <c:v>1.5</c:v>
                </c:pt>
                <c:pt idx="8">
                  <c:v>2.5</c:v>
                </c:pt>
                <c:pt idx="9">
                  <c:v>3.5</c:v>
                </c:pt>
                <c:pt idx="10">
                  <c:v>4.5</c:v>
                </c:pt>
                <c:pt idx="11">
                  <c:v>5.5</c:v>
                </c:pt>
                <c:pt idx="12">
                  <c:v>0.5</c:v>
                </c:pt>
                <c:pt idx="13">
                  <c:v>1.5</c:v>
                </c:pt>
                <c:pt idx="14">
                  <c:v>2.5</c:v>
                </c:pt>
                <c:pt idx="15">
                  <c:v>3.5</c:v>
                </c:pt>
                <c:pt idx="16">
                  <c:v>4.5</c:v>
                </c:pt>
                <c:pt idx="17">
                  <c:v>5.5</c:v>
                </c:pt>
                <c:pt idx="18">
                  <c:v>0.5</c:v>
                </c:pt>
                <c:pt idx="19">
                  <c:v>1.5</c:v>
                </c:pt>
                <c:pt idx="20">
                  <c:v>2.5</c:v>
                </c:pt>
                <c:pt idx="21">
                  <c:v>3.5</c:v>
                </c:pt>
                <c:pt idx="22">
                  <c:v>4.5</c:v>
                </c:pt>
                <c:pt idx="23">
                  <c:v>5.5</c:v>
                </c:pt>
                <c:pt idx="24">
                  <c:v>0.5</c:v>
                </c:pt>
                <c:pt idx="25">
                  <c:v>1.5</c:v>
                </c:pt>
                <c:pt idx="26">
                  <c:v>2.5</c:v>
                </c:pt>
                <c:pt idx="27">
                  <c:v>3.5</c:v>
                </c:pt>
                <c:pt idx="28">
                  <c:v>4.5</c:v>
                </c:pt>
                <c:pt idx="29">
                  <c:v>5.5</c:v>
                </c:pt>
                <c:pt idx="30">
                  <c:v>10.5</c:v>
                </c:pt>
              </c:numCache>
            </c:numRef>
          </c:yVal>
          <c:bubbleSize>
            <c:numRef>
              <c:f>Tabelle1!$C$2:$C$32</c:f>
              <c:numCache>
                <c:formatCode>General</c:formatCode>
                <c:ptCount val="31"/>
                <c:pt idx="0">
                  <c:v>1</c:v>
                </c:pt>
                <c:pt idx="1">
                  <c:v>54</c:v>
                </c:pt>
                <c:pt idx="2">
                  <c:v>23</c:v>
                </c:pt>
                <c:pt idx="3">
                  <c:v>55</c:v>
                </c:pt>
                <c:pt idx="4">
                  <c:v>68</c:v>
                </c:pt>
                <c:pt idx="5">
                  <c:v>85</c:v>
                </c:pt>
                <c:pt idx="6">
                  <c:v>1</c:v>
                </c:pt>
                <c:pt idx="7">
                  <c:v>65</c:v>
                </c:pt>
                <c:pt idx="8">
                  <c:v>89</c:v>
                </c:pt>
                <c:pt idx="9">
                  <c:v>7</c:v>
                </c:pt>
                <c:pt idx="10">
                  <c:v>1</c:v>
                </c:pt>
                <c:pt idx="11">
                  <c:v>4</c:v>
                </c:pt>
                <c:pt idx="12">
                  <c:v>8</c:v>
                </c:pt>
                <c:pt idx="13">
                  <c:v>98</c:v>
                </c:pt>
                <c:pt idx="14">
                  <c:v>75</c:v>
                </c:pt>
                <c:pt idx="15">
                  <c:v>12</c:v>
                </c:pt>
                <c:pt idx="16">
                  <c:v>22</c:v>
                </c:pt>
                <c:pt idx="17">
                  <c:v>33</c:v>
                </c:pt>
                <c:pt idx="18">
                  <c:v>88</c:v>
                </c:pt>
                <c:pt idx="19">
                  <c:v>65</c:v>
                </c:pt>
                <c:pt idx="20">
                  <c:v>15</c:v>
                </c:pt>
                <c:pt idx="21">
                  <c:v>72</c:v>
                </c:pt>
                <c:pt idx="22">
                  <c:v>20</c:v>
                </c:pt>
                <c:pt idx="23">
                  <c:v>5</c:v>
                </c:pt>
                <c:pt idx="24">
                  <c:v>40</c:v>
                </c:pt>
                <c:pt idx="25">
                  <c:v>48</c:v>
                </c:pt>
                <c:pt idx="26">
                  <c:v>35</c:v>
                </c:pt>
                <c:pt idx="27">
                  <c:v>22</c:v>
                </c:pt>
                <c:pt idx="28">
                  <c:v>50</c:v>
                </c:pt>
                <c:pt idx="29">
                  <c:v>50</c:v>
                </c:pt>
                <c:pt idx="30">
                  <c:v>300</c:v>
                </c:pt>
              </c:numCache>
            </c:numRef>
          </c:bubbleSize>
          <c:bubble3D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12173664"/>
        <c:axId val="312174056"/>
      </c:bubbleChart>
      <c:valAx>
        <c:axId val="312173664"/>
        <c:scaling>
          <c:orientation val="minMax"/>
          <c:max val="5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12174056"/>
        <c:crosses val="autoZero"/>
        <c:crossBetween val="midCat"/>
        <c:majorUnit val="1"/>
      </c:valAx>
      <c:valAx>
        <c:axId val="312174056"/>
        <c:scaling>
          <c:orientation val="minMax"/>
          <c:max val="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12173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Title 14pt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13856145681383"/>
          <c:y val="0.13871277617675312"/>
          <c:w val="0.74153681792862458"/>
          <c:h val="0.66021224292208436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76000"/>
                </a:schemeClr>
              </a:solidFill>
              <a:ln w="9525">
                <a:solidFill>
                  <a:schemeClr val="accent1">
                    <a:shade val="76000"/>
                  </a:schemeClr>
                </a:solidFill>
              </a:ln>
              <a:effectLst/>
            </c:spPr>
          </c:marker>
          <c:xVal>
            <c:numRef>
              <c:f>Tabelle1!$A$2:$A$21</c:f>
              <c:numCache>
                <c:formatCode>General</c:formatCode>
                <c:ptCount val="20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6</c:v>
                </c:pt>
                <c:pt idx="15">
                  <c:v>5</c:v>
                </c:pt>
                <c:pt idx="16">
                  <c:v>4</c:v>
                </c:pt>
                <c:pt idx="17">
                  <c:v>3</c:v>
                </c:pt>
                <c:pt idx="18">
                  <c:v>4</c:v>
                </c:pt>
                <c:pt idx="19">
                  <c:v>3</c:v>
                </c:pt>
              </c:numCache>
            </c:numRef>
          </c:xVal>
          <c:yVal>
            <c:numRef>
              <c:f>Tabelle1!$B$2:$B$21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rnd">
              <a:solidFill>
                <a:srgbClr val="B1C9C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1C9CD"/>
              </a:solidFill>
              <a:ln w="9525">
                <a:solidFill>
                  <a:srgbClr val="B1C9CD"/>
                </a:solidFill>
              </a:ln>
              <a:effectLst/>
            </c:spPr>
          </c:marker>
          <c:xVal>
            <c:numRef>
              <c:f>Tabelle1!$A$2:$A$21</c:f>
              <c:numCache>
                <c:formatCode>General</c:formatCode>
                <c:ptCount val="20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6</c:v>
                </c:pt>
                <c:pt idx="15">
                  <c:v>5</c:v>
                </c:pt>
                <c:pt idx="16">
                  <c:v>4</c:v>
                </c:pt>
                <c:pt idx="17">
                  <c:v>3</c:v>
                </c:pt>
                <c:pt idx="18">
                  <c:v>4</c:v>
                </c:pt>
                <c:pt idx="19">
                  <c:v>3</c:v>
                </c:pt>
              </c:numCache>
            </c:numRef>
          </c:xVal>
          <c:yVal>
            <c:numRef>
              <c:f>Tabelle1!$C$2:$C$21</c:f>
              <c:numCache>
                <c:formatCode>General</c:formatCode>
                <c:ptCount val="20"/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175232"/>
        <c:axId val="312175624"/>
      </c:scatterChart>
      <c:valAx>
        <c:axId val="312175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175624"/>
        <c:crosses val="autoZero"/>
        <c:crossBetween val="midCat"/>
      </c:valAx>
      <c:valAx>
        <c:axId val="312175624"/>
        <c:scaling>
          <c:orientation val="minMax"/>
          <c:max val="10"/>
        </c:scaling>
        <c:delete val="1"/>
        <c:axPos val="l"/>
        <c:numFmt formatCode="General" sourceLinked="1"/>
        <c:majorTickMark val="out"/>
        <c:minorTickMark val="none"/>
        <c:tickLblPos val="nextTo"/>
        <c:crossAx val="3121752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716E-2"/>
          <c:y val="0.28965013099739234"/>
          <c:w val="0.96252073998751642"/>
          <c:h val="0.384068997079050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219824"/>
        <c:axId val="251220216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 3</c:v>
                </c:pt>
              </c:strCache>
            </c:strRef>
          </c:tx>
          <c:spPr>
            <a:ln w="19050"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 4</c:v>
                </c:pt>
              </c:strCache>
            </c:strRef>
          </c:tx>
          <c:spPr>
            <a:ln w="19050"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219824"/>
        <c:axId val="251220216"/>
      </c:lineChart>
      <c:catAx>
        <c:axId val="25121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1220216"/>
        <c:crosses val="autoZero"/>
        <c:auto val="1"/>
        <c:lblAlgn val="ctr"/>
        <c:lblOffset val="100"/>
        <c:noMultiLvlLbl val="0"/>
      </c:catAx>
      <c:valAx>
        <c:axId val="25122021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1219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167231301773163"/>
          <c:w val="1"/>
          <c:h val="0.10527276022102167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716E-2"/>
          <c:y val="0.28965013099739234"/>
          <c:w val="0.96252073998751642"/>
          <c:h val="0.384068997079050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221000"/>
        <c:axId val="251530816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 3</c:v>
                </c:pt>
              </c:strCache>
            </c:strRef>
          </c:tx>
          <c:spPr>
            <a:ln w="19050"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 4</c:v>
                </c:pt>
              </c:strCache>
            </c:strRef>
          </c:tx>
          <c:spPr>
            <a:ln w="19050"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221000"/>
        <c:axId val="251530816"/>
      </c:lineChart>
      <c:catAx>
        <c:axId val="25122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1530816"/>
        <c:crosses val="autoZero"/>
        <c:auto val="1"/>
        <c:lblAlgn val="ctr"/>
        <c:lblOffset val="100"/>
        <c:noMultiLvlLbl val="0"/>
      </c:catAx>
      <c:valAx>
        <c:axId val="25153081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1221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167231301773163"/>
          <c:w val="1"/>
          <c:h val="0.10527276022102167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723E-2"/>
          <c:y val="0.28965013099739234"/>
          <c:w val="0.96252073998751642"/>
          <c:h val="0.384068997079050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31600"/>
        <c:axId val="251531992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 3</c:v>
                </c:pt>
              </c:strCache>
            </c:strRef>
          </c:tx>
          <c:spPr>
            <a:ln w="19050"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 4</c:v>
                </c:pt>
              </c:strCache>
            </c:strRef>
          </c:tx>
          <c:spPr>
            <a:ln w="19050"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531600"/>
        <c:axId val="251531992"/>
      </c:lineChart>
      <c:catAx>
        <c:axId val="25153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1531992"/>
        <c:crosses val="autoZero"/>
        <c:auto val="1"/>
        <c:lblAlgn val="ctr"/>
        <c:lblOffset val="100"/>
        <c:noMultiLvlLbl val="0"/>
      </c:catAx>
      <c:valAx>
        <c:axId val="251531992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1531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167231301773163"/>
          <c:w val="1"/>
          <c:h val="0.10527276022102169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de-DE" sz="1400" b="0" smtClean="0"/>
              <a:t>Title </a:t>
            </a:r>
            <a:r>
              <a:rPr lang="de-DE" sz="1400" b="0" dirty="0"/>
              <a:t>14pt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12E-2"/>
          <c:y val="0.14142186117225294"/>
          <c:w val="0.92504147997503294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7707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30869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72A6AE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rgbClr val="B1C9CD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33168"/>
        <c:axId val="251533560"/>
      </c:barChart>
      <c:lineChart>
        <c:grouping val="standard"/>
        <c:varyColors val="0"/>
        <c:ser>
          <c:idx val="4"/>
          <c:order val="4"/>
          <c:tx>
            <c:strRef>
              <c:f>Tabelle1!$F$1</c:f>
              <c:strCache>
                <c:ptCount val="1"/>
                <c:pt idx="0">
                  <c:v>Legend 5</c:v>
                </c:pt>
              </c:strCache>
            </c:strRef>
          </c:tx>
          <c:spPr>
            <a:ln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Legend 6</c:v>
                </c:pt>
              </c:strCache>
            </c:strRef>
          </c:tx>
          <c:spPr>
            <a:ln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Legend 7</c:v>
                </c:pt>
              </c:strCache>
            </c:strRef>
          </c:tx>
          <c:spPr>
            <a:ln cap="sq">
              <a:solidFill>
                <a:schemeClr val="bg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Tabelle1!$H$2:$H$5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534344"/>
        <c:axId val="251533952"/>
      </c:lineChart>
      <c:catAx>
        <c:axId val="25153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tx2">
                <a:lumMod val="20000"/>
                <a:lumOff val="80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1533560"/>
        <c:crosses val="autoZero"/>
        <c:auto val="1"/>
        <c:lblAlgn val="ctr"/>
        <c:lblOffset val="100"/>
        <c:noMultiLvlLbl val="0"/>
      </c:catAx>
      <c:valAx>
        <c:axId val="251533560"/>
        <c:scaling>
          <c:orientation val="minMax"/>
        </c:scaling>
        <c:delete val="0"/>
        <c:axPos val="l"/>
        <c:majorGridlines>
          <c:spPr>
            <a:ln w="9525"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1533168"/>
        <c:crosses val="autoZero"/>
        <c:crossBetween val="between"/>
      </c:valAx>
      <c:valAx>
        <c:axId val="2515339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51534344"/>
        <c:crosses val="max"/>
        <c:crossBetween val="between"/>
      </c:valAx>
      <c:catAx>
        <c:axId val="251534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1533952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de-DE" sz="1400" b="0" smtClean="0"/>
              <a:t>Title </a:t>
            </a:r>
            <a:r>
              <a:rPr lang="de-DE" sz="1400" b="0" dirty="0"/>
              <a:t>14pt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19E-2"/>
          <c:y val="0.14142186117225294"/>
          <c:w val="0.92504147997503294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854752"/>
        <c:axId val="251855144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855928"/>
        <c:axId val="251855536"/>
      </c:lineChart>
      <c:catAx>
        <c:axId val="2518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1855144"/>
        <c:crosses val="autoZero"/>
        <c:auto val="1"/>
        <c:lblAlgn val="ctr"/>
        <c:lblOffset val="100"/>
        <c:noMultiLvlLbl val="0"/>
      </c:catAx>
      <c:valAx>
        <c:axId val="251855144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1854752"/>
        <c:crosses val="autoZero"/>
        <c:crossBetween val="between"/>
      </c:valAx>
      <c:valAx>
        <c:axId val="2518555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51855928"/>
        <c:crosses val="max"/>
        <c:crossBetween val="between"/>
      </c:valAx>
      <c:catAx>
        <c:axId val="251855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185553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93063665312729271"/>
          <c:w val="1"/>
          <c:h val="6.9363346872707191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de-DE" sz="1400" b="0" smtClean="0"/>
              <a:t>Title </a:t>
            </a:r>
            <a:r>
              <a:rPr lang="de-DE" sz="1400" b="0" dirty="0"/>
              <a:t>14pt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39E-2"/>
          <c:y val="0.14142186117225294"/>
          <c:w val="0.92504147997503294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856712"/>
        <c:axId val="251857104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ln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857888"/>
        <c:axId val="251857496"/>
      </c:lineChart>
      <c:catAx>
        <c:axId val="25185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1857104"/>
        <c:crosses val="autoZero"/>
        <c:auto val="1"/>
        <c:lblAlgn val="ctr"/>
        <c:lblOffset val="100"/>
        <c:noMultiLvlLbl val="0"/>
      </c:catAx>
      <c:valAx>
        <c:axId val="251857104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1856712"/>
        <c:crosses val="autoZero"/>
        <c:crossBetween val="between"/>
      </c:valAx>
      <c:valAx>
        <c:axId val="2518574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51857888"/>
        <c:crosses val="max"/>
        <c:crossBetween val="between"/>
      </c:valAx>
      <c:catAx>
        <c:axId val="25185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185749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92679419395342155"/>
          <c:w val="1"/>
          <c:h val="7.3205806046578475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88E-2"/>
          <c:y val="0.14142186117225294"/>
          <c:w val="0.96252073998751642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518712"/>
        <c:axId val="252519104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 3</c:v>
                </c:pt>
              </c:strCache>
            </c:strRef>
          </c:tx>
          <c:spPr>
            <a:ln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 4</c:v>
                </c:pt>
              </c:strCache>
            </c:strRef>
          </c:tx>
          <c:spPr>
            <a:ln w="19050"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519888"/>
        <c:axId val="252519496"/>
      </c:lineChart>
      <c:catAx>
        <c:axId val="252518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2519104"/>
        <c:crosses val="autoZero"/>
        <c:auto val="1"/>
        <c:lblAlgn val="ctr"/>
        <c:lblOffset val="100"/>
        <c:noMultiLvlLbl val="0"/>
      </c:catAx>
      <c:valAx>
        <c:axId val="252519104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2518712"/>
        <c:crosses val="autoZero"/>
        <c:crossBetween val="between"/>
      </c:valAx>
      <c:valAx>
        <c:axId val="2525194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52519888"/>
        <c:crosses val="max"/>
        <c:crossBetween val="between"/>
      </c:valAx>
      <c:catAx>
        <c:axId val="252519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251949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90287836498823759"/>
          <c:w val="1"/>
          <c:h val="7.406687996853438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702E-2"/>
          <c:y val="0.14142186117225294"/>
          <c:w val="0.96252073998751642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520672"/>
        <c:axId val="252521064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 3</c:v>
                </c:pt>
              </c:strCache>
            </c:strRef>
          </c:tx>
          <c:spPr>
            <a:ln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 4</c:v>
                </c:pt>
              </c:strCache>
            </c:strRef>
          </c:tx>
          <c:spPr>
            <a:ln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456872"/>
        <c:axId val="252456480"/>
      </c:lineChart>
      <c:catAx>
        <c:axId val="25252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2521064"/>
        <c:crosses val="autoZero"/>
        <c:auto val="1"/>
        <c:lblAlgn val="ctr"/>
        <c:lblOffset val="100"/>
        <c:noMultiLvlLbl val="0"/>
      </c:catAx>
      <c:valAx>
        <c:axId val="252521064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2520672"/>
        <c:crosses val="autoZero"/>
        <c:crossBetween val="between"/>
      </c:valAx>
      <c:valAx>
        <c:axId val="2524564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52456872"/>
        <c:crosses val="max"/>
        <c:crossBetween val="between"/>
      </c:valAx>
      <c:catAx>
        <c:axId val="252456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245648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90287836498823759"/>
          <c:w val="1"/>
          <c:h val="7.4066879968534394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716E-2"/>
          <c:y val="0.14142186117225294"/>
          <c:w val="0.96252073998751642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458440"/>
        <c:axId val="252458048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 3</c:v>
                </c:pt>
              </c:strCache>
            </c:strRef>
          </c:tx>
          <c:spPr>
            <a:ln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 4</c:v>
                </c:pt>
              </c:strCache>
            </c:strRef>
          </c:tx>
          <c:spPr>
            <a:ln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459224"/>
        <c:axId val="252458832"/>
      </c:lineChart>
      <c:catAx>
        <c:axId val="25245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2458048"/>
        <c:crosses val="autoZero"/>
        <c:auto val="1"/>
        <c:lblAlgn val="ctr"/>
        <c:lblOffset val="100"/>
        <c:noMultiLvlLbl val="0"/>
      </c:catAx>
      <c:valAx>
        <c:axId val="252458048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2458440"/>
        <c:crosses val="autoZero"/>
        <c:crossBetween val="between"/>
      </c:valAx>
      <c:valAx>
        <c:axId val="2524588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52459224"/>
        <c:crosses val="max"/>
        <c:crossBetween val="between"/>
      </c:valAx>
      <c:catAx>
        <c:axId val="252459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245883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90287836498823759"/>
          <c:w val="1"/>
          <c:h val="7.4066879968534408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smtClean="0"/>
              <a:t>Title </a:t>
            </a:r>
            <a:r>
              <a:rPr lang="de-DE" sz="1400" dirty="0" smtClean="0"/>
              <a:t>14pt</a:t>
            </a:r>
            <a:endParaRPr lang="de-DE" sz="14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7579593565702695E-2"/>
          <c:y val="0.14209414024975986"/>
          <c:w val="0.9222960766533248"/>
          <c:h val="0.655332622327108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248472992"/>
        <c:axId val="249136528"/>
      </c:barChart>
      <c:catAx>
        <c:axId val="24847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136528"/>
        <c:crosses val="autoZero"/>
        <c:auto val="1"/>
        <c:lblAlgn val="ctr"/>
        <c:lblOffset val="100"/>
        <c:noMultiLvlLbl val="0"/>
      </c:catAx>
      <c:valAx>
        <c:axId val="24913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7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723E-2"/>
          <c:y val="0.28965013099739234"/>
          <c:w val="0.96252073998751642"/>
          <c:h val="0.384068997079050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460008"/>
        <c:axId val="290340960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 3</c:v>
                </c:pt>
              </c:strCache>
            </c:strRef>
          </c:tx>
          <c:spPr>
            <a:ln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 4</c:v>
                </c:pt>
              </c:strCache>
            </c:strRef>
          </c:tx>
          <c:spPr>
            <a:ln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341744"/>
        <c:axId val="290341352"/>
      </c:lineChart>
      <c:catAx>
        <c:axId val="25246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0340960"/>
        <c:crosses val="autoZero"/>
        <c:auto val="1"/>
        <c:lblAlgn val="ctr"/>
        <c:lblOffset val="100"/>
        <c:noMultiLvlLbl val="0"/>
      </c:catAx>
      <c:valAx>
        <c:axId val="29034096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2460008"/>
        <c:crosses val="autoZero"/>
        <c:crossBetween val="between"/>
      </c:valAx>
      <c:valAx>
        <c:axId val="2903413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90341744"/>
        <c:crosses val="max"/>
        <c:crossBetween val="between"/>
      </c:valAx>
      <c:catAx>
        <c:axId val="290341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9034135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87167231301773163"/>
          <c:w val="1"/>
          <c:h val="0.10527276022102169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716E-2"/>
          <c:y val="0.28965013099739234"/>
          <c:w val="0.96252073998751642"/>
          <c:h val="0.384068997079050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0342528"/>
        <c:axId val="290342920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 3</c:v>
                </c:pt>
              </c:strCache>
            </c:strRef>
          </c:tx>
          <c:spPr>
            <a:ln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 4</c:v>
                </c:pt>
              </c:strCache>
            </c:strRef>
          </c:tx>
          <c:spPr>
            <a:ln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343704"/>
        <c:axId val="290343312"/>
      </c:lineChart>
      <c:catAx>
        <c:axId val="29034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0342920"/>
        <c:crosses val="autoZero"/>
        <c:auto val="1"/>
        <c:lblAlgn val="ctr"/>
        <c:lblOffset val="100"/>
        <c:noMultiLvlLbl val="0"/>
      </c:catAx>
      <c:valAx>
        <c:axId val="29034292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0342528"/>
        <c:crosses val="autoZero"/>
        <c:crossBetween val="between"/>
      </c:valAx>
      <c:valAx>
        <c:axId val="2903433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90343704"/>
        <c:crosses val="max"/>
        <c:crossBetween val="between"/>
      </c:valAx>
      <c:catAx>
        <c:axId val="290343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9034331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87167231301773163"/>
          <c:w val="1"/>
          <c:h val="0.10527276022102167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737E-2"/>
          <c:y val="0.28965013099739234"/>
          <c:w val="0.96252073998751642"/>
          <c:h val="0.384068997079050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0344488"/>
        <c:axId val="290783360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 3</c:v>
                </c:pt>
              </c:strCache>
            </c:strRef>
          </c:tx>
          <c:spPr>
            <a:ln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 4</c:v>
                </c:pt>
              </c:strCache>
            </c:strRef>
          </c:tx>
          <c:spPr>
            <a:ln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784144"/>
        <c:axId val="290783752"/>
      </c:lineChart>
      <c:catAx>
        <c:axId val="29034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0783360"/>
        <c:crosses val="autoZero"/>
        <c:auto val="1"/>
        <c:lblAlgn val="ctr"/>
        <c:lblOffset val="100"/>
        <c:noMultiLvlLbl val="0"/>
      </c:catAx>
      <c:valAx>
        <c:axId val="29078336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0344488"/>
        <c:crosses val="autoZero"/>
        <c:crossBetween val="between"/>
      </c:valAx>
      <c:valAx>
        <c:axId val="2907837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90784144"/>
        <c:crosses val="max"/>
        <c:crossBetween val="between"/>
      </c:valAx>
      <c:catAx>
        <c:axId val="29078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9078375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87167231301773163"/>
          <c:w val="1"/>
          <c:h val="0.10527276022102171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723E-2"/>
          <c:y val="0.28965013099739234"/>
          <c:w val="0.96252073998751642"/>
          <c:h val="0.384068997079050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0784928"/>
        <c:axId val="290785320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 3</c:v>
                </c:pt>
              </c:strCache>
            </c:strRef>
          </c:tx>
          <c:spPr>
            <a:ln cap="sq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 4</c:v>
                </c:pt>
              </c:strCache>
            </c:strRef>
          </c:tx>
          <c:spPr>
            <a:ln cap="sq">
              <a:solidFill>
                <a:schemeClr val="bg2"/>
              </a:solidFill>
            </a:ln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786104"/>
        <c:axId val="290785712"/>
      </c:lineChart>
      <c:catAx>
        <c:axId val="2907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0785320"/>
        <c:crosses val="autoZero"/>
        <c:auto val="1"/>
        <c:lblAlgn val="ctr"/>
        <c:lblOffset val="100"/>
        <c:noMultiLvlLbl val="0"/>
      </c:catAx>
      <c:valAx>
        <c:axId val="29078532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0784928"/>
        <c:crosses val="autoZero"/>
        <c:crossBetween val="between"/>
      </c:valAx>
      <c:valAx>
        <c:axId val="2907857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90786104"/>
        <c:crosses val="max"/>
        <c:crossBetween val="between"/>
      </c:valAx>
      <c:catAx>
        <c:axId val="290786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9078571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87167231301773163"/>
          <c:w val="1"/>
          <c:h val="0.10527276022102169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4D4E53"/>
                </a:solidFill>
                <a:latin typeface="+mn-lt"/>
                <a:ea typeface="+mn-ea"/>
                <a:cs typeface="+mn-cs"/>
              </a:defRPr>
            </a:pPr>
            <a:r>
              <a:rPr lang="de-DE" smtClean="0"/>
              <a:t>Title </a:t>
            </a:r>
            <a:r>
              <a:rPr lang="de-DE" dirty="0" smtClean="0"/>
              <a:t>14pt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12E-2"/>
          <c:y val="0.14218067122013192"/>
          <c:w val="0.94614560042666784"/>
          <c:h val="0.654844297200603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rgbClr val="27707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rgbClr val="30869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rgbClr val="72A6AE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rgbClr val="B1C9CD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91274424"/>
        <c:axId val="291274816"/>
      </c:barChart>
      <c:lineChart>
        <c:grouping val="standard"/>
        <c:varyColors val="0"/>
        <c:ser>
          <c:idx val="4"/>
          <c:order val="4"/>
          <c:tx>
            <c:strRef>
              <c:f>Tabelle1!$A$6</c:f>
              <c:strCache>
                <c:ptCount val="1"/>
                <c:pt idx="0">
                  <c:v>Low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Tabelle1!$B$6:$G$6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Medium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noFill/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Tabelle1!$B$7:$G$7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High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Tabelle1!$B$8:$G$8</c:f>
              <c:numCache>
                <c:formatCode>General</c:formatCode>
                <c:ptCount val="6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>
              <a:solidFill>
                <a:schemeClr val="bg2"/>
              </a:solidFill>
            </a:ln>
          </c:spPr>
        </c:hiLowLines>
        <c:marker val="1"/>
        <c:smooth val="0"/>
        <c:axId val="291274424"/>
        <c:axId val="291274816"/>
      </c:lineChart>
      <c:catAx>
        <c:axId val="291274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crossAx val="291274816"/>
        <c:crosses val="autoZero"/>
        <c:auto val="1"/>
        <c:lblAlgn val="ctr"/>
        <c:lblOffset val="100"/>
        <c:noMultiLvlLbl val="0"/>
      </c:catAx>
      <c:valAx>
        <c:axId val="29127481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912744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4D4E53"/>
                </a:solidFill>
                <a:latin typeface="+mn-lt"/>
                <a:ea typeface="+mn-ea"/>
                <a:cs typeface="+mn-cs"/>
              </a:defRPr>
            </a:pPr>
            <a:r>
              <a:rPr lang="de-DE" smtClean="0"/>
              <a:t>Title </a:t>
            </a:r>
            <a:r>
              <a:rPr lang="de-DE" dirty="0" smtClean="0"/>
              <a:t>14pt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19E-2"/>
          <c:y val="0.14218067122013189"/>
          <c:w val="0.94614560042666784"/>
          <c:h val="0.654844297200603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Leg. 1</c:v>
                </c:pt>
              </c:strCache>
            </c:strRef>
          </c:tx>
          <c:spPr>
            <a:solidFill>
              <a:srgbClr val="29768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Leg. 2</c:v>
                </c:pt>
              </c:strCache>
            </c:strRef>
          </c:tx>
          <c:spPr>
            <a:solidFill>
              <a:srgbClr val="34909C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Leg. 3</c:v>
                </c:pt>
              </c:strCache>
            </c:strRef>
          </c:tx>
          <c:spPr>
            <a:solidFill>
              <a:srgbClr val="A4C1C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91275600"/>
        <c:axId val="291275992"/>
      </c:barChart>
      <c:lineChart>
        <c:grouping val="standard"/>
        <c:varyColors val="0"/>
        <c:ser>
          <c:idx val="4"/>
          <c:order val="4"/>
          <c:tx>
            <c:strRef>
              <c:f>Tabelle1!$A$6</c:f>
              <c:strCache>
                <c:ptCount val="1"/>
                <c:pt idx="0">
                  <c:v>Low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Tabelle1!$B$6:$G$6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Med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noFill/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Tabelle1!$B$7:$G$7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High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Tabelle1!$B$8:$G$8</c:f>
              <c:numCache>
                <c:formatCode>General</c:formatCode>
                <c:ptCount val="6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>
              <a:solidFill>
                <a:schemeClr val="bg2"/>
              </a:solidFill>
            </a:ln>
          </c:spPr>
        </c:hiLowLines>
        <c:marker val="1"/>
        <c:smooth val="0"/>
        <c:axId val="291275600"/>
        <c:axId val="291275992"/>
      </c:lineChart>
      <c:catAx>
        <c:axId val="29127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crossAx val="291275992"/>
        <c:crosses val="autoZero"/>
        <c:auto val="1"/>
        <c:lblAlgn val="ctr"/>
        <c:lblOffset val="100"/>
        <c:noMultiLvlLbl val="0"/>
      </c:catAx>
      <c:valAx>
        <c:axId val="291275992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91275600"/>
        <c:crosses val="autoZero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90373943891019393"/>
          <c:w val="1"/>
          <c:h val="7.32058060465784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4D4E53"/>
                </a:solidFill>
                <a:latin typeface="+mn-lt"/>
                <a:ea typeface="+mn-ea"/>
                <a:cs typeface="+mn-cs"/>
              </a:defRPr>
            </a:pPr>
            <a:r>
              <a:rPr lang="de-DE" smtClean="0"/>
              <a:t>Title </a:t>
            </a:r>
            <a:r>
              <a:rPr lang="de-DE" dirty="0" smtClean="0"/>
              <a:t>14pt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39E-2"/>
          <c:y val="0.14218067122013187"/>
          <c:w val="0.94614560042666784"/>
          <c:h val="0.654844297200603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Leg. 1</c:v>
                </c:pt>
              </c:strCache>
            </c:strRef>
          </c:tx>
          <c:spPr>
            <a:solidFill>
              <a:srgbClr val="29768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Leg. 2</c:v>
                </c:pt>
              </c:strCache>
            </c:strRef>
          </c:tx>
          <c:spPr>
            <a:solidFill>
              <a:srgbClr val="34909C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Leg. 3</c:v>
                </c:pt>
              </c:strCache>
            </c:strRef>
          </c:tx>
          <c:spPr>
            <a:solidFill>
              <a:srgbClr val="A4C1C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91276776"/>
        <c:axId val="291277168"/>
      </c:barChart>
      <c:lineChart>
        <c:grouping val="standard"/>
        <c:varyColors val="0"/>
        <c:ser>
          <c:idx val="4"/>
          <c:order val="4"/>
          <c:tx>
            <c:strRef>
              <c:f>Tabelle1!$A$6</c:f>
              <c:strCache>
                <c:ptCount val="1"/>
                <c:pt idx="0">
                  <c:v>Low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Tabelle1!$B$6:$G$6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Med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noFill/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Tabelle1!$B$7:$G$7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High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Tabelle1!$B$8:$G$8</c:f>
              <c:numCache>
                <c:formatCode>General</c:formatCode>
                <c:ptCount val="6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>
              <a:solidFill>
                <a:schemeClr val="bg2"/>
              </a:solidFill>
            </a:ln>
          </c:spPr>
        </c:hiLowLines>
        <c:marker val="1"/>
        <c:smooth val="0"/>
        <c:axId val="291276776"/>
        <c:axId val="291277168"/>
      </c:lineChart>
      <c:catAx>
        <c:axId val="291276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crossAx val="291277168"/>
        <c:crosses val="autoZero"/>
        <c:auto val="1"/>
        <c:lblAlgn val="ctr"/>
        <c:lblOffset val="100"/>
        <c:noMultiLvlLbl val="0"/>
      </c:catAx>
      <c:valAx>
        <c:axId val="291277168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91276776"/>
        <c:crosses val="autoZero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90373943891019415"/>
          <c:w val="1"/>
          <c:h val="7.32058060465784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53E-2"/>
          <c:y val="0.14218067122013187"/>
          <c:w val="0.94614560042666784"/>
          <c:h val="0.654844297200604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Leg. 1</c:v>
                </c:pt>
              </c:strCache>
            </c:strRef>
          </c:tx>
          <c:spPr>
            <a:solidFill>
              <a:srgbClr val="29768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Leg. 2</c:v>
                </c:pt>
              </c:strCache>
            </c:strRef>
          </c:tx>
          <c:spPr>
            <a:solidFill>
              <a:srgbClr val="34909C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Leg. 3</c:v>
                </c:pt>
              </c:strCache>
            </c:strRef>
          </c:tx>
          <c:spPr>
            <a:solidFill>
              <a:srgbClr val="A4C1C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Tabelle1!$B$5:$E$5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91277952"/>
        <c:axId val="291434176"/>
      </c:barChart>
      <c:lineChart>
        <c:grouping val="standard"/>
        <c:varyColors val="0"/>
        <c:ser>
          <c:idx val="4"/>
          <c:order val="4"/>
          <c:tx>
            <c:strRef>
              <c:f>Tabelle1!$A$6</c:f>
              <c:strCache>
                <c:ptCount val="1"/>
                <c:pt idx="0">
                  <c:v>Low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Tabelle1!$B$6:$E$6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Med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noFill/>
              </a:ln>
            </c:spPr>
          </c:marker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Tabelle1!$B$7:$E$7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High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Tabelle1!$B$8:$E$8</c:f>
              <c:numCache>
                <c:formatCode>General</c:formatCode>
                <c:ptCount val="4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>
              <a:solidFill>
                <a:schemeClr val="bg2"/>
              </a:solidFill>
            </a:ln>
          </c:spPr>
        </c:hiLowLines>
        <c:marker val="1"/>
        <c:smooth val="0"/>
        <c:axId val="291277952"/>
        <c:axId val="291434176"/>
      </c:lineChart>
      <c:catAx>
        <c:axId val="291277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crossAx val="291434176"/>
        <c:crosses val="autoZero"/>
        <c:auto val="1"/>
        <c:lblAlgn val="ctr"/>
        <c:lblOffset val="100"/>
        <c:noMultiLvlLbl val="0"/>
      </c:catAx>
      <c:valAx>
        <c:axId val="29143417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91277952"/>
        <c:crosses val="autoZero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90373943891019426"/>
          <c:w val="1"/>
          <c:h val="7.32058060465784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6E-2"/>
          <c:y val="0.14218067122013187"/>
          <c:w val="0.94614560042666784"/>
          <c:h val="0.654844297200604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Leg. 1</c:v>
                </c:pt>
              </c:strCache>
            </c:strRef>
          </c:tx>
          <c:spPr>
            <a:solidFill>
              <a:srgbClr val="29768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Leg. 2</c:v>
                </c:pt>
              </c:strCache>
            </c:strRef>
          </c:tx>
          <c:spPr>
            <a:solidFill>
              <a:srgbClr val="34909C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Leg. 3</c:v>
                </c:pt>
              </c:strCache>
            </c:strRef>
          </c:tx>
          <c:spPr>
            <a:solidFill>
              <a:srgbClr val="A4C1C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Tabelle1!$B$5:$E$5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91434960"/>
        <c:axId val="291435352"/>
      </c:barChart>
      <c:lineChart>
        <c:grouping val="standard"/>
        <c:varyColors val="0"/>
        <c:ser>
          <c:idx val="4"/>
          <c:order val="4"/>
          <c:tx>
            <c:strRef>
              <c:f>Tabelle1!$A$6</c:f>
              <c:strCache>
                <c:ptCount val="1"/>
                <c:pt idx="0">
                  <c:v>Low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Tabelle1!$B$6:$E$6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Med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noFill/>
              </a:ln>
            </c:spPr>
          </c:marker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Tabelle1!$B$7:$E$7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High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Tabelle1!$B$8:$E$8</c:f>
              <c:numCache>
                <c:formatCode>General</c:formatCode>
                <c:ptCount val="4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 cap="rnd">
              <a:solidFill>
                <a:schemeClr val="bg2"/>
              </a:solidFill>
            </a:ln>
          </c:spPr>
        </c:hiLowLines>
        <c:marker val="1"/>
        <c:smooth val="0"/>
        <c:axId val="291434960"/>
        <c:axId val="291435352"/>
      </c:lineChart>
      <c:catAx>
        <c:axId val="291434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crossAx val="291435352"/>
        <c:crosses val="autoZero"/>
        <c:auto val="1"/>
        <c:lblAlgn val="ctr"/>
        <c:lblOffset val="100"/>
        <c:noMultiLvlLbl val="0"/>
      </c:catAx>
      <c:valAx>
        <c:axId val="291435352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91434960"/>
        <c:crosses val="autoZero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90373943891019448"/>
          <c:w val="1"/>
          <c:h val="7.32058060465784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74E-2"/>
          <c:y val="0.14218067122013187"/>
          <c:w val="0.94614560042666784"/>
          <c:h val="0.654844297200604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Leg. 1</c:v>
                </c:pt>
              </c:strCache>
            </c:strRef>
          </c:tx>
          <c:spPr>
            <a:solidFill>
              <a:srgbClr val="29768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Leg. 2</c:v>
                </c:pt>
              </c:strCache>
            </c:strRef>
          </c:tx>
          <c:spPr>
            <a:solidFill>
              <a:srgbClr val="34909C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Leg. 3</c:v>
                </c:pt>
              </c:strCache>
            </c:strRef>
          </c:tx>
          <c:spPr>
            <a:solidFill>
              <a:srgbClr val="A4C1C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Tabelle1!$B$5:$E$5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91436136"/>
        <c:axId val="291436528"/>
      </c:barChart>
      <c:lineChart>
        <c:grouping val="standard"/>
        <c:varyColors val="0"/>
        <c:ser>
          <c:idx val="4"/>
          <c:order val="4"/>
          <c:tx>
            <c:strRef>
              <c:f>Tabelle1!$A$6</c:f>
              <c:strCache>
                <c:ptCount val="1"/>
                <c:pt idx="0">
                  <c:v>Low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Tabelle1!$B$6:$E$6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Med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noFill/>
              </a:ln>
            </c:spPr>
          </c:marker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Tabelle1!$B$7:$E$7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High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Tabelle1!$B$8:$E$8</c:f>
              <c:numCache>
                <c:formatCode>General</c:formatCode>
                <c:ptCount val="4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>
              <a:solidFill>
                <a:schemeClr val="bg2"/>
              </a:solidFill>
            </a:ln>
          </c:spPr>
        </c:hiLowLines>
        <c:marker val="1"/>
        <c:smooth val="0"/>
        <c:axId val="291436136"/>
        <c:axId val="291436528"/>
      </c:lineChart>
      <c:catAx>
        <c:axId val="291436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crossAx val="291436528"/>
        <c:crosses val="autoZero"/>
        <c:auto val="1"/>
        <c:lblAlgn val="ctr"/>
        <c:lblOffset val="100"/>
        <c:noMultiLvlLbl val="0"/>
      </c:catAx>
      <c:valAx>
        <c:axId val="291436528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91436136"/>
        <c:crosses val="autoZero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9037394389101947"/>
          <c:w val="1"/>
          <c:h val="7.32058060465784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smtClean="0"/>
              <a:t>Title </a:t>
            </a:r>
            <a:r>
              <a:rPr lang="de-DE" sz="1400" dirty="0" smtClean="0"/>
              <a:t>14pt</a:t>
            </a:r>
            <a:endParaRPr lang="de-DE" sz="14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437539902106843E-2"/>
          <c:y val="0.14209414024975986"/>
          <c:w val="0.927562460097893"/>
          <c:h val="0.65533262232710832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20</c:v>
                </c:pt>
                <c:pt idx="1">
                  <c:v>30</c:v>
                </c:pt>
                <c:pt idx="2">
                  <c:v>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30</c:v>
                </c:pt>
                <c:pt idx="1">
                  <c:v>40</c:v>
                </c:pt>
                <c:pt idx="2">
                  <c:v>50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49137312"/>
        <c:axId val="249137704"/>
      </c:lineChart>
      <c:catAx>
        <c:axId val="24913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137704"/>
        <c:crosses val="autoZero"/>
        <c:auto val="1"/>
        <c:lblAlgn val="ctr"/>
        <c:lblOffset val="100"/>
        <c:noMultiLvlLbl val="0"/>
      </c:catAx>
      <c:valAx>
        <c:axId val="249137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13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26E-2"/>
          <c:y val="0.29040877943602023"/>
          <c:w val="0.94614560042666784"/>
          <c:h val="0.381792437472932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Leg.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Leg.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Leg.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Leg. 4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91437312"/>
        <c:axId val="291437704"/>
      </c:barChart>
      <c:lineChart>
        <c:grouping val="standard"/>
        <c:varyColors val="0"/>
        <c:ser>
          <c:idx val="4"/>
          <c:order val="4"/>
          <c:tx>
            <c:strRef>
              <c:f>Tabelle1!$A$6</c:f>
              <c:strCache>
                <c:ptCount val="1"/>
                <c:pt idx="0">
                  <c:v>Low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Tabelle1!$B$6:$G$6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Med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noFill/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Tabelle1!$B$7:$G$7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High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Tabelle1!$B$8:$G$8</c:f>
              <c:numCache>
                <c:formatCode>General</c:formatCode>
                <c:ptCount val="6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>
              <a:solidFill>
                <a:schemeClr val="bg2"/>
              </a:solidFill>
            </a:ln>
          </c:spPr>
        </c:hiLowLines>
        <c:marker val="1"/>
        <c:smooth val="0"/>
        <c:axId val="291437312"/>
        <c:axId val="291437704"/>
      </c:lineChart>
      <c:catAx>
        <c:axId val="291437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crossAx val="291437704"/>
        <c:crosses val="autoZero"/>
        <c:auto val="1"/>
        <c:lblAlgn val="ctr"/>
        <c:lblOffset val="100"/>
        <c:noMultiLvlLbl val="0"/>
      </c:catAx>
      <c:valAx>
        <c:axId val="291437704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91437312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87253354792538829"/>
          <c:w val="1"/>
          <c:h val="0.104411525313364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39E-2"/>
          <c:y val="0.29040877943602023"/>
          <c:w val="0.94614560042666784"/>
          <c:h val="0.381792437472932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Leg.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Leg.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Leg.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Leg. 4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91438488"/>
        <c:axId val="291438880"/>
      </c:barChart>
      <c:lineChart>
        <c:grouping val="standard"/>
        <c:varyColors val="0"/>
        <c:ser>
          <c:idx val="4"/>
          <c:order val="4"/>
          <c:tx>
            <c:strRef>
              <c:f>Tabelle1!$A$6</c:f>
              <c:strCache>
                <c:ptCount val="1"/>
                <c:pt idx="0">
                  <c:v>Low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Tabelle1!$B$6:$G$6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Med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noFill/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Tabelle1!$B$7:$G$7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High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Tabelle1!$B$8:$G$8</c:f>
              <c:numCache>
                <c:formatCode>General</c:formatCode>
                <c:ptCount val="6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>
              <a:solidFill>
                <a:schemeClr val="bg2"/>
              </a:solidFill>
            </a:ln>
          </c:spPr>
        </c:hiLowLines>
        <c:marker val="1"/>
        <c:smooth val="0"/>
        <c:axId val="291438488"/>
        <c:axId val="291438880"/>
      </c:lineChart>
      <c:catAx>
        <c:axId val="291438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crossAx val="291438880"/>
        <c:crosses val="autoZero"/>
        <c:auto val="1"/>
        <c:lblAlgn val="ctr"/>
        <c:lblOffset val="100"/>
        <c:noMultiLvlLbl val="0"/>
      </c:catAx>
      <c:valAx>
        <c:axId val="29143888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91438488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87253354792538829"/>
          <c:w val="1"/>
          <c:h val="0.104411525313364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39E-2"/>
          <c:y val="0.29040877943602034"/>
          <c:w val="0.94614560042666784"/>
          <c:h val="0.381792437472932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Leg.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Leg.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Leg.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Leg. 4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91439664"/>
        <c:axId val="291440056"/>
      </c:barChart>
      <c:lineChart>
        <c:grouping val="standard"/>
        <c:varyColors val="0"/>
        <c:ser>
          <c:idx val="4"/>
          <c:order val="4"/>
          <c:tx>
            <c:strRef>
              <c:f>Tabelle1!$A$6</c:f>
              <c:strCache>
                <c:ptCount val="1"/>
                <c:pt idx="0">
                  <c:v>Low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Tabelle1!$B$6:$G$6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Med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noFill/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Tabelle1!$B$7:$G$7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High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Tabelle1!$B$8:$G$8</c:f>
              <c:numCache>
                <c:formatCode>General</c:formatCode>
                <c:ptCount val="6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>
              <a:solidFill>
                <a:schemeClr val="bg2"/>
              </a:solidFill>
            </a:ln>
          </c:spPr>
        </c:hiLowLines>
        <c:marker val="1"/>
        <c:smooth val="0"/>
        <c:axId val="291439664"/>
        <c:axId val="291440056"/>
      </c:lineChart>
      <c:catAx>
        <c:axId val="291439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crossAx val="291440056"/>
        <c:crosses val="autoZero"/>
        <c:auto val="1"/>
        <c:lblAlgn val="ctr"/>
        <c:lblOffset val="100"/>
        <c:noMultiLvlLbl val="0"/>
      </c:catAx>
      <c:valAx>
        <c:axId val="29144005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91439664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87253354792538829"/>
          <c:w val="1"/>
          <c:h val="0.104411525313364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53E-2"/>
          <c:y val="0.29040877943602034"/>
          <c:w val="0.94614560042666784"/>
          <c:h val="0.381792437472932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Leg. 1</c:v>
                </c:pt>
              </c:strCache>
            </c:strRef>
          </c:tx>
          <c:spPr>
            <a:solidFill>
              <a:srgbClr val="2D7F8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Leg. 2</c:v>
                </c:pt>
              </c:strCache>
            </c:strRef>
          </c:tx>
          <c:spPr>
            <a:solidFill>
              <a:srgbClr val="8BB2B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Leg.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Leg. 4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91440840"/>
        <c:axId val="291441232"/>
      </c:barChart>
      <c:lineChart>
        <c:grouping val="standard"/>
        <c:varyColors val="0"/>
        <c:ser>
          <c:idx val="4"/>
          <c:order val="4"/>
          <c:tx>
            <c:strRef>
              <c:f>Tabelle1!$A$6</c:f>
              <c:strCache>
                <c:ptCount val="1"/>
                <c:pt idx="0">
                  <c:v>Low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Tabelle1!$B$6:$G$6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Med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noFill/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Tabelle1!$B$7:$G$7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High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Tabelle1!$B$1:$G$1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Tabelle1!$B$8:$G$8</c:f>
              <c:numCache>
                <c:formatCode>General</c:formatCode>
                <c:ptCount val="6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>
              <a:solidFill>
                <a:schemeClr val="bg2"/>
              </a:solidFill>
            </a:ln>
          </c:spPr>
        </c:hiLowLines>
        <c:marker val="1"/>
        <c:smooth val="0"/>
        <c:axId val="291440840"/>
        <c:axId val="291441232"/>
      </c:lineChart>
      <c:catAx>
        <c:axId val="291440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crossAx val="291441232"/>
        <c:crosses val="autoZero"/>
        <c:auto val="1"/>
        <c:lblAlgn val="ctr"/>
        <c:lblOffset val="100"/>
        <c:noMultiLvlLbl val="0"/>
      </c:catAx>
      <c:valAx>
        <c:axId val="291441232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91440840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87253354792538829"/>
          <c:w val="1"/>
          <c:h val="0.104411525313364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de-DE" sz="1400" b="0" smtClean="0"/>
              <a:t>Title </a:t>
            </a:r>
            <a:r>
              <a:rPr lang="de-DE" sz="1400" b="0" dirty="0"/>
              <a:t>14pt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26E-2"/>
          <c:y val="0.14142186117225294"/>
          <c:w val="0.95838018572948158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Tabelle1!$B$1:$T$1</c:f>
              <c:strCache>
                <c:ptCount val="19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  <c:pt idx="10">
                  <c:v>A4</c:v>
                </c:pt>
                <c:pt idx="11">
                  <c:v>B4</c:v>
                </c:pt>
                <c:pt idx="12">
                  <c:v>      </c:v>
                </c:pt>
                <c:pt idx="13">
                  <c:v>A5</c:v>
                </c:pt>
                <c:pt idx="14">
                  <c:v>B5</c:v>
                </c:pt>
                <c:pt idx="15">
                  <c:v>       </c:v>
                </c:pt>
                <c:pt idx="16">
                  <c:v>A6</c:v>
                </c:pt>
                <c:pt idx="17">
                  <c:v>B6</c:v>
                </c:pt>
                <c:pt idx="18">
                  <c:v>        </c:v>
                </c:pt>
              </c:strCache>
            </c:strRef>
          </c:cat>
          <c:val>
            <c:numRef>
              <c:f>Tabelle1!$B$2:$T$2</c:f>
              <c:numCache>
                <c:formatCode>General</c:formatCode>
                <c:ptCount val="19"/>
                <c:pt idx="1">
                  <c:v>20</c:v>
                </c:pt>
                <c:pt idx="2">
                  <c:v>20</c:v>
                </c:pt>
                <c:pt idx="4">
                  <c:v>20</c:v>
                </c:pt>
                <c:pt idx="5">
                  <c:v>20</c:v>
                </c:pt>
                <c:pt idx="7">
                  <c:v>20</c:v>
                </c:pt>
                <c:pt idx="8">
                  <c:v>20</c:v>
                </c:pt>
                <c:pt idx="10">
                  <c:v>20</c:v>
                </c:pt>
                <c:pt idx="11">
                  <c:v>20</c:v>
                </c:pt>
                <c:pt idx="13">
                  <c:v>20</c:v>
                </c:pt>
                <c:pt idx="14">
                  <c:v>20</c:v>
                </c:pt>
                <c:pt idx="16">
                  <c:v>20</c:v>
                </c:pt>
                <c:pt idx="17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Tabelle1!$B$1:$T$1</c:f>
              <c:strCache>
                <c:ptCount val="19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  <c:pt idx="10">
                  <c:v>A4</c:v>
                </c:pt>
                <c:pt idx="11">
                  <c:v>B4</c:v>
                </c:pt>
                <c:pt idx="12">
                  <c:v>      </c:v>
                </c:pt>
                <c:pt idx="13">
                  <c:v>A5</c:v>
                </c:pt>
                <c:pt idx="14">
                  <c:v>B5</c:v>
                </c:pt>
                <c:pt idx="15">
                  <c:v>       </c:v>
                </c:pt>
                <c:pt idx="16">
                  <c:v>A6</c:v>
                </c:pt>
                <c:pt idx="17">
                  <c:v>B6</c:v>
                </c:pt>
                <c:pt idx="18">
                  <c:v>        </c:v>
                </c:pt>
              </c:strCache>
            </c:strRef>
          </c:cat>
          <c:val>
            <c:numRef>
              <c:f>Tabelle1!$B$3:$T$3</c:f>
              <c:numCache>
                <c:formatCode>General</c:formatCode>
                <c:ptCount val="19"/>
                <c:pt idx="1">
                  <c:v>20</c:v>
                </c:pt>
                <c:pt idx="2">
                  <c:v>20</c:v>
                </c:pt>
                <c:pt idx="4">
                  <c:v>20</c:v>
                </c:pt>
                <c:pt idx="5">
                  <c:v>20</c:v>
                </c:pt>
                <c:pt idx="7">
                  <c:v>20</c:v>
                </c:pt>
                <c:pt idx="8">
                  <c:v>20</c:v>
                </c:pt>
                <c:pt idx="10">
                  <c:v>20</c:v>
                </c:pt>
                <c:pt idx="11">
                  <c:v>20</c:v>
                </c:pt>
                <c:pt idx="13">
                  <c:v>20</c:v>
                </c:pt>
                <c:pt idx="14">
                  <c:v>20</c:v>
                </c:pt>
                <c:pt idx="16">
                  <c:v>20</c:v>
                </c:pt>
                <c:pt idx="17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Tabelle1!$B$1:$T$1</c:f>
              <c:strCache>
                <c:ptCount val="19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  <c:pt idx="10">
                  <c:v>A4</c:v>
                </c:pt>
                <c:pt idx="11">
                  <c:v>B4</c:v>
                </c:pt>
                <c:pt idx="12">
                  <c:v>      </c:v>
                </c:pt>
                <c:pt idx="13">
                  <c:v>A5</c:v>
                </c:pt>
                <c:pt idx="14">
                  <c:v>B5</c:v>
                </c:pt>
                <c:pt idx="15">
                  <c:v>       </c:v>
                </c:pt>
                <c:pt idx="16">
                  <c:v>A6</c:v>
                </c:pt>
                <c:pt idx="17">
                  <c:v>B6</c:v>
                </c:pt>
                <c:pt idx="18">
                  <c:v>        </c:v>
                </c:pt>
              </c:strCache>
            </c:strRef>
          </c:cat>
          <c:val>
            <c:numRef>
              <c:f>Tabelle1!$B$4:$T$4</c:f>
              <c:numCache>
                <c:formatCode>General</c:formatCode>
                <c:ptCount val="19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  <c:pt idx="10">
                  <c:v>5</c:v>
                </c:pt>
                <c:pt idx="11">
                  <c:v>5</c:v>
                </c:pt>
                <c:pt idx="13">
                  <c:v>5</c:v>
                </c:pt>
                <c:pt idx="14">
                  <c:v>5</c:v>
                </c:pt>
                <c:pt idx="16">
                  <c:v>5</c:v>
                </c:pt>
                <c:pt idx="17">
                  <c:v>5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Legend 4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Tabelle1!$B$1:$T$1</c:f>
              <c:strCache>
                <c:ptCount val="19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  <c:pt idx="10">
                  <c:v>A4</c:v>
                </c:pt>
                <c:pt idx="11">
                  <c:v>B4</c:v>
                </c:pt>
                <c:pt idx="12">
                  <c:v>      </c:v>
                </c:pt>
                <c:pt idx="13">
                  <c:v>A5</c:v>
                </c:pt>
                <c:pt idx="14">
                  <c:v>B5</c:v>
                </c:pt>
                <c:pt idx="15">
                  <c:v>       </c:v>
                </c:pt>
                <c:pt idx="16">
                  <c:v>A6</c:v>
                </c:pt>
                <c:pt idx="17">
                  <c:v>B6</c:v>
                </c:pt>
                <c:pt idx="18">
                  <c:v>        </c:v>
                </c:pt>
              </c:strCache>
            </c:strRef>
          </c:cat>
          <c:val>
            <c:numRef>
              <c:f>Tabelle1!$B$5:$T$5</c:f>
              <c:numCache>
                <c:formatCode>General</c:formatCode>
                <c:ptCount val="19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  <c:pt idx="10">
                  <c:v>5</c:v>
                </c:pt>
                <c:pt idx="11">
                  <c:v>5</c:v>
                </c:pt>
                <c:pt idx="13">
                  <c:v>5</c:v>
                </c:pt>
                <c:pt idx="14">
                  <c:v>5</c:v>
                </c:pt>
                <c:pt idx="16">
                  <c:v>5</c:v>
                </c:pt>
                <c:pt idx="1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52714944"/>
        <c:axId val="252715336"/>
      </c:barChart>
      <c:catAx>
        <c:axId val="25271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52715336"/>
        <c:crosses val="autoZero"/>
        <c:auto val="1"/>
        <c:lblAlgn val="ctr"/>
        <c:lblOffset val="100"/>
        <c:noMultiLvlLbl val="0"/>
      </c:catAx>
      <c:valAx>
        <c:axId val="25271533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2714944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de-DE" sz="1400" b="0" smtClean="0"/>
              <a:t>Title </a:t>
            </a:r>
            <a:r>
              <a:rPr lang="de-DE" sz="1400" b="0" dirty="0"/>
              <a:t>14pt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39E-2"/>
          <c:y val="0.14142186117225294"/>
          <c:w val="0.95838018572948158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Tabelle1!$B$2:$K$2</c:f>
              <c:numCache>
                <c:formatCode>General</c:formatCode>
                <c:ptCount val="10"/>
                <c:pt idx="1">
                  <c:v>20</c:v>
                </c:pt>
                <c:pt idx="2">
                  <c:v>20</c:v>
                </c:pt>
                <c:pt idx="4">
                  <c:v>20</c:v>
                </c:pt>
                <c:pt idx="5">
                  <c:v>20</c:v>
                </c:pt>
                <c:pt idx="7">
                  <c:v>20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Tabelle1!$B$3:$K$3</c:f>
              <c:numCache>
                <c:formatCode>General</c:formatCode>
                <c:ptCount val="10"/>
                <c:pt idx="1">
                  <c:v>20</c:v>
                </c:pt>
                <c:pt idx="2">
                  <c:v>20</c:v>
                </c:pt>
                <c:pt idx="4">
                  <c:v>20</c:v>
                </c:pt>
                <c:pt idx="5">
                  <c:v>20</c:v>
                </c:pt>
                <c:pt idx="7">
                  <c:v>20</c:v>
                </c:pt>
                <c:pt idx="8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Tabelle1!$B$4:$K$4</c:f>
              <c:numCache>
                <c:formatCode>General</c:formatCode>
                <c:ptCount val="10"/>
                <c:pt idx="1">
                  <c:v>20</c:v>
                </c:pt>
                <c:pt idx="2">
                  <c:v>20</c:v>
                </c:pt>
                <c:pt idx="4">
                  <c:v>20</c:v>
                </c:pt>
                <c:pt idx="5">
                  <c:v>20</c:v>
                </c:pt>
                <c:pt idx="7">
                  <c:v>20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52716120"/>
        <c:axId val="252716512"/>
      </c:barChart>
      <c:catAx>
        <c:axId val="25271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52716512"/>
        <c:crosses val="autoZero"/>
        <c:auto val="1"/>
        <c:lblAlgn val="ctr"/>
        <c:lblOffset val="100"/>
        <c:noMultiLvlLbl val="0"/>
      </c:catAx>
      <c:valAx>
        <c:axId val="252716512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2716120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de-DE" sz="1400" b="0" smtClean="0"/>
              <a:t>Title </a:t>
            </a:r>
            <a:r>
              <a:rPr lang="de-DE" sz="1400" b="0" dirty="0"/>
              <a:t>14pt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6E-2"/>
          <c:y val="0.14142186117225294"/>
          <c:w val="0.95838018572948158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Tabelle1!$B$2:$K$2</c:f>
              <c:numCache>
                <c:formatCode>General</c:formatCode>
                <c:ptCount val="10"/>
                <c:pt idx="1">
                  <c:v>20</c:v>
                </c:pt>
                <c:pt idx="2">
                  <c:v>20</c:v>
                </c:pt>
                <c:pt idx="4">
                  <c:v>20</c:v>
                </c:pt>
                <c:pt idx="5">
                  <c:v>20</c:v>
                </c:pt>
                <c:pt idx="7">
                  <c:v>20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Tabelle1!$B$3:$K$3</c:f>
              <c:numCache>
                <c:formatCode>General</c:formatCode>
                <c:ptCount val="10"/>
                <c:pt idx="1">
                  <c:v>20</c:v>
                </c:pt>
                <c:pt idx="2">
                  <c:v>20</c:v>
                </c:pt>
                <c:pt idx="4">
                  <c:v>20</c:v>
                </c:pt>
                <c:pt idx="5">
                  <c:v>20</c:v>
                </c:pt>
                <c:pt idx="7">
                  <c:v>20</c:v>
                </c:pt>
                <c:pt idx="8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Tabelle1!$B$4:$K$4</c:f>
              <c:numCache>
                <c:formatCode>General</c:formatCode>
                <c:ptCount val="10"/>
                <c:pt idx="1">
                  <c:v>10</c:v>
                </c:pt>
                <c:pt idx="2">
                  <c:v>10</c:v>
                </c:pt>
                <c:pt idx="4">
                  <c:v>10</c:v>
                </c:pt>
                <c:pt idx="5">
                  <c:v>10</c:v>
                </c:pt>
                <c:pt idx="7">
                  <c:v>10</c:v>
                </c:pt>
                <c:pt idx="8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52717296"/>
        <c:axId val="252717688"/>
      </c:barChart>
      <c:catAx>
        <c:axId val="25271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52717688"/>
        <c:crosses val="autoZero"/>
        <c:auto val="1"/>
        <c:lblAlgn val="ctr"/>
        <c:lblOffset val="100"/>
        <c:noMultiLvlLbl val="0"/>
      </c:catAx>
      <c:valAx>
        <c:axId val="252717688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2717296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74E-2"/>
          <c:y val="0.14142186117225294"/>
          <c:w val="0.95838018572948158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Tabelle1!$B$2:$K$2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Tabelle1!$B$3:$K$3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Tabelle1!$B$4:$K$4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52718472"/>
        <c:axId val="252718864"/>
      </c:barChart>
      <c:catAx>
        <c:axId val="25271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52718864"/>
        <c:crosses val="autoZero"/>
        <c:auto val="1"/>
        <c:lblAlgn val="ctr"/>
        <c:lblOffset val="100"/>
        <c:noMultiLvlLbl val="0"/>
      </c:catAx>
      <c:valAx>
        <c:axId val="252718864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2718472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88E-2"/>
          <c:y val="0.14142186117225294"/>
          <c:w val="0.95838018572948158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Tabelle1!$B$2:$K$2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Tabelle1!$B$3:$K$3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Tabelle1!$B$4:$K$4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52719648"/>
        <c:axId val="252720040"/>
      </c:barChart>
      <c:catAx>
        <c:axId val="25271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52720040"/>
        <c:crosses val="autoZero"/>
        <c:auto val="1"/>
        <c:lblAlgn val="ctr"/>
        <c:lblOffset val="100"/>
        <c:noMultiLvlLbl val="0"/>
      </c:catAx>
      <c:valAx>
        <c:axId val="25272004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2719648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702E-2"/>
          <c:y val="0.14142186117225294"/>
          <c:w val="0.95838018572948158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Tabelle1!$B$2:$K$2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Tabelle1!$B$3:$K$3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Tabelle1!$B$4:$K$4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52720824"/>
        <c:axId val="252721216"/>
      </c:barChart>
      <c:catAx>
        <c:axId val="25272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52721216"/>
        <c:crosses val="autoZero"/>
        <c:auto val="1"/>
        <c:lblAlgn val="ctr"/>
        <c:lblOffset val="100"/>
        <c:noMultiLvlLbl val="0"/>
      </c:catAx>
      <c:valAx>
        <c:axId val="25272121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2720824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dirty="0" smtClean="0"/>
              <a:t>Title 14pt</a:t>
            </a:r>
            <a:endParaRPr lang="de-DE" sz="14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7579593565702695E-2"/>
          <c:y val="0.17480741801680016"/>
          <c:w val="0.92242040643429768"/>
          <c:h val="0.575982413773594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249138488"/>
        <c:axId val="249138880"/>
      </c:barChart>
      <c:catAx>
        <c:axId val="249138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138880"/>
        <c:crosses val="autoZero"/>
        <c:auto val="1"/>
        <c:lblAlgn val="ctr"/>
        <c:lblOffset val="100"/>
        <c:noMultiLvlLbl val="0"/>
      </c:catAx>
      <c:valAx>
        <c:axId val="2491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138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53E-2"/>
          <c:y val="0.28965013099739234"/>
          <c:w val="0.95838018572948158"/>
          <c:h val="0.384068997079050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Tabelle1!$B$2:$K$2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Tabelle1!$B$3:$K$3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Tabelle1!$B$4:$K$4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52722000"/>
        <c:axId val="292887544"/>
      </c:barChart>
      <c:catAx>
        <c:axId val="25272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92887544"/>
        <c:crosses val="autoZero"/>
        <c:auto val="1"/>
        <c:lblAlgn val="ctr"/>
        <c:lblOffset val="100"/>
        <c:noMultiLvlLbl val="0"/>
      </c:catAx>
      <c:valAx>
        <c:axId val="292887544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2722000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6E-2"/>
          <c:y val="0.28965013099739234"/>
          <c:w val="0.95838018572948158"/>
          <c:h val="0.384068997079050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Tabelle1!$B$2:$K$2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Tabelle1!$B$3:$K$3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Tabelle1!$B$4:$K$4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92888328"/>
        <c:axId val="292888720"/>
      </c:barChart>
      <c:catAx>
        <c:axId val="29288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92888720"/>
        <c:crosses val="autoZero"/>
        <c:auto val="1"/>
        <c:lblAlgn val="ctr"/>
        <c:lblOffset val="100"/>
        <c:noMultiLvlLbl val="0"/>
      </c:catAx>
      <c:valAx>
        <c:axId val="29288872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2888328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74E-2"/>
          <c:y val="0.28965013099739234"/>
          <c:w val="0.95838018572948158"/>
          <c:h val="0.384068997079050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Tabelle1!$B$2:$K$2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Tabelle1!$B$3:$K$3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Tabelle1!$B$4:$K$4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92889504"/>
        <c:axId val="292889896"/>
      </c:barChart>
      <c:catAx>
        <c:axId val="29288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92889896"/>
        <c:crosses val="autoZero"/>
        <c:auto val="1"/>
        <c:lblAlgn val="ctr"/>
        <c:lblOffset val="100"/>
        <c:noMultiLvlLbl val="0"/>
      </c:catAx>
      <c:valAx>
        <c:axId val="29288989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2889504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6E-2"/>
          <c:y val="0.28965013099739234"/>
          <c:w val="0.95838018572948158"/>
          <c:h val="0.384068997079050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Tabelle1!$B$2:$K$2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Tabelle1!$B$3:$K$3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Tabelle1!$B$1:$K$1</c:f>
              <c:strCache>
                <c:ptCount val="10"/>
                <c:pt idx="0">
                  <c:v>  </c:v>
                </c:pt>
                <c:pt idx="1">
                  <c:v>A1</c:v>
                </c:pt>
                <c:pt idx="2">
                  <c:v>B1</c:v>
                </c:pt>
                <c:pt idx="3">
                  <c:v>   </c:v>
                </c:pt>
                <c:pt idx="4">
                  <c:v>A2</c:v>
                </c:pt>
                <c:pt idx="5">
                  <c:v>B2</c:v>
                </c:pt>
                <c:pt idx="6">
                  <c:v>    </c:v>
                </c:pt>
                <c:pt idx="7">
                  <c:v>A3</c:v>
                </c:pt>
                <c:pt idx="8">
                  <c:v>B3</c:v>
                </c:pt>
                <c:pt idx="9">
                  <c:v>     </c:v>
                </c:pt>
              </c:strCache>
            </c:strRef>
          </c:cat>
          <c:val>
            <c:numRef>
              <c:f>Tabelle1!$B$4:$K$4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92890288"/>
        <c:axId val="292890680"/>
      </c:barChart>
      <c:catAx>
        <c:axId val="29289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92890680"/>
        <c:crosses val="autoZero"/>
        <c:auto val="1"/>
        <c:lblAlgn val="ctr"/>
        <c:lblOffset val="100"/>
        <c:noMultiLvlLbl val="0"/>
      </c:catAx>
      <c:valAx>
        <c:axId val="29289068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2890288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de-DE" sz="1400" b="0" smtClean="0"/>
              <a:t>Title </a:t>
            </a:r>
            <a:r>
              <a:rPr lang="de-DE" sz="1400" b="0" dirty="0"/>
              <a:t>14pt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14142186117225294"/>
          <c:w val="0.97245741379461914"/>
          <c:h val="0.65786985560522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891856"/>
        <c:axId val="292892248"/>
      </c:barChart>
      <c:catAx>
        <c:axId val="29289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2892248"/>
        <c:crosses val="autoZero"/>
        <c:auto val="1"/>
        <c:lblAlgn val="ctr"/>
        <c:lblOffset val="100"/>
        <c:noMultiLvlLbl val="0"/>
      </c:catAx>
      <c:valAx>
        <c:axId val="292892248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2891856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de-DE" sz="1400" b="0" smtClean="0"/>
              <a:t>Title </a:t>
            </a:r>
            <a:r>
              <a:rPr lang="de-DE" sz="1400" b="0" dirty="0"/>
              <a:t>14pt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14142186117225294"/>
          <c:w val="0.97245741379461914"/>
          <c:h val="0.56949329460618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893032"/>
        <c:axId val="292893424"/>
      </c:barChart>
      <c:catAx>
        <c:axId val="29289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2893424"/>
        <c:crosses val="autoZero"/>
        <c:auto val="1"/>
        <c:lblAlgn val="ctr"/>
        <c:lblOffset val="100"/>
        <c:noMultiLvlLbl val="0"/>
      </c:catAx>
      <c:valAx>
        <c:axId val="292893424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2893032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2.1625897754506896E-2"/>
          <c:y val="0.83457517378051083"/>
          <c:w val="0.95365879052605662"/>
          <c:h val="0.14237007117626146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de-DE" sz="1400" b="0" smtClean="0"/>
              <a:t>Title </a:t>
            </a:r>
            <a:r>
              <a:rPr lang="de-DE" sz="1400" b="0" dirty="0"/>
              <a:t>14pt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14142186117225294"/>
          <c:w val="0.97245741379461914"/>
          <c:h val="0.56949329460618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894208"/>
        <c:axId val="292894600"/>
      </c:barChart>
      <c:catAx>
        <c:axId val="29289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2894600"/>
        <c:crosses val="autoZero"/>
        <c:auto val="1"/>
        <c:lblAlgn val="ctr"/>
        <c:lblOffset val="100"/>
        <c:noMultiLvlLbl val="0"/>
      </c:catAx>
      <c:valAx>
        <c:axId val="29289460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2894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1625897754506896E-2"/>
          <c:y val="0.83457517378051083"/>
          <c:w val="0.95365879052605662"/>
          <c:h val="0.14237007117626146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14142186117225294"/>
          <c:w val="0.97245741379461914"/>
          <c:h val="0.56949329460618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412000"/>
        <c:axId val="252457656"/>
      </c:barChart>
      <c:catAx>
        <c:axId val="2504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2457656"/>
        <c:crosses val="autoZero"/>
        <c:auto val="1"/>
        <c:lblAlgn val="ctr"/>
        <c:lblOffset val="100"/>
        <c:noMultiLvlLbl val="0"/>
      </c:catAx>
      <c:valAx>
        <c:axId val="25245765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50412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91573063453526"/>
          <c:w val="1"/>
          <c:h val="0.1231577753069051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14142186117225294"/>
          <c:w val="0.97245741379461914"/>
          <c:h val="0.56949329460618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237080"/>
        <c:axId val="294237472"/>
      </c:barChart>
      <c:catAx>
        <c:axId val="29423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4237472"/>
        <c:crosses val="autoZero"/>
        <c:auto val="1"/>
        <c:lblAlgn val="ctr"/>
        <c:lblOffset val="100"/>
        <c:noMultiLvlLbl val="0"/>
      </c:catAx>
      <c:valAx>
        <c:axId val="294237472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42370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91573063453526"/>
          <c:w val="1"/>
          <c:h val="0.1231577753069051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14142186117225294"/>
          <c:w val="0.97245741379461914"/>
          <c:h val="0.56949329460618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238256"/>
        <c:axId val="294238648"/>
      </c:barChart>
      <c:catAx>
        <c:axId val="29423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4238648"/>
        <c:crosses val="autoZero"/>
        <c:auto val="1"/>
        <c:lblAlgn val="ctr"/>
        <c:lblOffset val="100"/>
        <c:noMultiLvlLbl val="0"/>
      </c:catAx>
      <c:valAx>
        <c:axId val="294238648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4238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91573063453526"/>
          <c:w val="1"/>
          <c:h val="0.1231577753069051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smtClean="0"/>
              <a:t>Title </a:t>
            </a:r>
            <a:r>
              <a:rPr lang="de-DE" sz="1400" dirty="0" smtClean="0"/>
              <a:t>14pt</a:t>
            </a:r>
            <a:endParaRPr lang="de-DE" sz="14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43753990210694E-2"/>
          <c:y val="0.17518372336085705"/>
          <c:w val="0.92756246009789256"/>
          <c:h val="0.57497223305769862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ln w="19050" cap="sq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ln w="19050" cap="sq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20</c:v>
                </c:pt>
                <c:pt idx="1">
                  <c:v>30</c:v>
                </c:pt>
                <c:pt idx="2">
                  <c:v>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ln w="19050" cap="sq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30</c:v>
                </c:pt>
                <c:pt idx="1">
                  <c:v>40</c:v>
                </c:pt>
                <c:pt idx="2">
                  <c:v>50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49139664"/>
        <c:axId val="249140056"/>
      </c:lineChart>
      <c:catAx>
        <c:axId val="24913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140056"/>
        <c:crosses val="autoZero"/>
        <c:auto val="1"/>
        <c:lblAlgn val="ctr"/>
        <c:lblOffset val="100"/>
        <c:noMultiLvlLbl val="0"/>
      </c:catAx>
      <c:valAx>
        <c:axId val="249140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13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28965013099739234"/>
          <c:w val="0.97245741379461914"/>
          <c:h val="0.38225745517984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239432"/>
        <c:axId val="294239824"/>
      </c:barChart>
      <c:catAx>
        <c:axId val="29423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4239824"/>
        <c:crosses val="autoZero"/>
        <c:auto val="1"/>
        <c:lblAlgn val="ctr"/>
        <c:lblOffset val="100"/>
        <c:noMultiLvlLbl val="0"/>
      </c:catAx>
      <c:valAx>
        <c:axId val="294239824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4239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1625897754506896E-2"/>
          <c:y val="0.8691573063453526"/>
          <c:w val="0.95365879052605662"/>
          <c:h val="0.1231577753069051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28965013099739234"/>
          <c:w val="0.97245741379461914"/>
          <c:h val="0.38225745517984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072840"/>
        <c:axId val="294073232"/>
      </c:barChart>
      <c:catAx>
        <c:axId val="29407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4073232"/>
        <c:crosses val="autoZero"/>
        <c:auto val="1"/>
        <c:lblAlgn val="ctr"/>
        <c:lblOffset val="100"/>
        <c:noMultiLvlLbl val="0"/>
      </c:catAx>
      <c:valAx>
        <c:axId val="294073232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4072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1625897754506896E-2"/>
          <c:y val="0.8691573063453526"/>
          <c:w val="0.95365879052605662"/>
          <c:h val="0.1231577753069051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28965013099739234"/>
          <c:w val="0.97245741379461914"/>
          <c:h val="0.38225745517984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074016"/>
        <c:axId val="294074408"/>
      </c:barChart>
      <c:catAx>
        <c:axId val="29407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4074408"/>
        <c:crosses val="autoZero"/>
        <c:auto val="1"/>
        <c:lblAlgn val="ctr"/>
        <c:lblOffset val="100"/>
        <c:noMultiLvlLbl val="0"/>
      </c:catAx>
      <c:valAx>
        <c:axId val="294074408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4074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1625897754506896E-2"/>
          <c:y val="0.8691573063453526"/>
          <c:w val="0.95365879052605662"/>
          <c:h val="0.1231577753069051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28965013099739234"/>
          <c:w val="0.97245741379461914"/>
          <c:h val="0.38225745517984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075192"/>
        <c:axId val="294075584"/>
      </c:barChart>
      <c:catAx>
        <c:axId val="29407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4075584"/>
        <c:crosses val="autoZero"/>
        <c:auto val="1"/>
        <c:lblAlgn val="ctr"/>
        <c:lblOffset val="100"/>
        <c:noMultiLvlLbl val="0"/>
      </c:catAx>
      <c:valAx>
        <c:axId val="294075584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4075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1625897754506896E-2"/>
          <c:y val="0.8691573063453526"/>
          <c:w val="0.95365879052605662"/>
          <c:h val="0.1231577753069051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de-DE" sz="1400" b="0" smtClean="0"/>
              <a:t>Title </a:t>
            </a:r>
            <a:r>
              <a:rPr lang="de-DE" sz="1400" b="0" dirty="0"/>
              <a:t>14pt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14142186117225294"/>
          <c:w val="0.97245741379461914"/>
          <c:h val="0.657869855605225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Tabelle1!$B$1:$G$1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0">
                  <c:v>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Tabelle1!$B$1:$G$1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30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Tabelle1!$B$1:$G$1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30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Tabelle1!$B$1:$G$1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30</c:v>
                </c:pt>
              </c:numCache>
            </c:numRef>
          </c:val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Legend 4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Tabelle1!$B$1:$G$1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Tabelle1!$B$6:$G$6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4076760"/>
        <c:axId val="294077152"/>
      </c:barChart>
      <c:catAx>
        <c:axId val="29407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4077152"/>
        <c:crosses val="autoZero"/>
        <c:auto val="1"/>
        <c:lblAlgn val="ctr"/>
        <c:lblOffset val="100"/>
        <c:noMultiLvlLbl val="0"/>
      </c:catAx>
      <c:valAx>
        <c:axId val="294077152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4076760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de-DE" sz="1400" b="0" smtClean="0"/>
              <a:t>Title </a:t>
            </a:r>
            <a:r>
              <a:rPr lang="de-DE" sz="1400" b="0" dirty="0"/>
              <a:t>14pt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14142186117225294"/>
          <c:w val="0.97245741379461914"/>
          <c:h val="0.6578698556052252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Lbls>
            <c:delete val="1"/>
          </c:dLbls>
          <c:cat>
            <c:strRef>
              <c:f>Tabelle1!$B$1:$G$1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</c:ser>
        <c:ser>
          <c:idx val="1"/>
          <c:order val="1"/>
          <c:tx>
            <c:v>Legend 1</c:v>
          </c:tx>
          <c:spPr>
            <a:solidFill>
              <a:srgbClr val="29768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20</c:v>
                </c:pt>
                <c:pt idx="5">
                  <c:v>40</c:v>
                </c:pt>
              </c:numCache>
            </c:numRef>
          </c:val>
        </c:ser>
        <c:ser>
          <c:idx val="2"/>
          <c:order val="2"/>
          <c:tx>
            <c:v>Legend 2</c:v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4078328"/>
        <c:axId val="294078720"/>
      </c:barChart>
      <c:catAx>
        <c:axId val="29407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4078720"/>
        <c:crosses val="autoZero"/>
        <c:auto val="1"/>
        <c:lblAlgn val="ctr"/>
        <c:lblOffset val="100"/>
        <c:noMultiLvlLbl val="0"/>
      </c:catAx>
      <c:valAx>
        <c:axId val="29407872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4078328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14142186117225294"/>
          <c:w val="0.97245741379461914"/>
          <c:h val="0.657869855605225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0</c:v>
                </c:pt>
                <c:pt idx="1">
                  <c:v>40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20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Tabelle1!$B$5:$E$5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20</c:v>
                </c:pt>
              </c:numCache>
            </c:numRef>
          </c:val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Legend 4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Tabelle1!$B$6:$E$6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4079504"/>
        <c:axId val="294079896"/>
      </c:barChart>
      <c:catAx>
        <c:axId val="29407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4079896"/>
        <c:crosses val="autoZero"/>
        <c:auto val="1"/>
        <c:lblAlgn val="ctr"/>
        <c:lblOffset val="100"/>
        <c:noMultiLvlLbl val="0"/>
      </c:catAx>
      <c:valAx>
        <c:axId val="29407989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4079504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14142186117225294"/>
          <c:w val="0.97245741379461914"/>
          <c:h val="0.657869855605225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0</c:v>
                </c:pt>
                <c:pt idx="1">
                  <c:v>40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20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Tabelle1!$B$5:$E$5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20</c:v>
                </c:pt>
              </c:numCache>
            </c:numRef>
          </c:val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Legend 4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Tabelle1!$B$6:$E$6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5446880"/>
        <c:axId val="295447272"/>
      </c:barChart>
      <c:catAx>
        <c:axId val="29544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447272"/>
        <c:crosses val="autoZero"/>
        <c:auto val="1"/>
        <c:lblAlgn val="ctr"/>
        <c:lblOffset val="100"/>
        <c:noMultiLvlLbl val="0"/>
      </c:catAx>
      <c:valAx>
        <c:axId val="295447272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446880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14142186117225294"/>
          <c:w val="0.97245741379461914"/>
          <c:h val="0.6578698556052257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v>Legend 1</c:v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20</c:v>
                </c:pt>
                <c:pt idx="3">
                  <c:v>30</c:v>
                </c:pt>
              </c:numCache>
            </c:numRef>
          </c:val>
        </c:ser>
        <c:ser>
          <c:idx val="2"/>
          <c:order val="2"/>
          <c:tx>
            <c:v>Legend 2</c:v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5448448"/>
        <c:axId val="295448840"/>
      </c:barChart>
      <c:catAx>
        <c:axId val="29544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448840"/>
        <c:crosses val="autoZero"/>
        <c:auto val="1"/>
        <c:lblAlgn val="ctr"/>
        <c:lblOffset val="100"/>
        <c:noMultiLvlLbl val="0"/>
      </c:catAx>
      <c:valAx>
        <c:axId val="29544884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448448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14142186117225294"/>
          <c:w val="0.97245741379461914"/>
          <c:h val="0.65786985560522593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v>Legend 1</c:v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20</c:v>
                </c:pt>
                <c:pt idx="3">
                  <c:v>30</c:v>
                </c:pt>
              </c:numCache>
            </c:numRef>
          </c:val>
        </c:ser>
        <c:ser>
          <c:idx val="2"/>
          <c:order val="2"/>
          <c:tx>
            <c:v>Legend 2</c:v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5449624"/>
        <c:axId val="295450016"/>
      </c:barChart>
      <c:catAx>
        <c:axId val="29544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450016"/>
        <c:crosses val="autoZero"/>
        <c:auto val="1"/>
        <c:lblAlgn val="ctr"/>
        <c:lblOffset val="100"/>
        <c:noMultiLvlLbl val="0"/>
      </c:catAx>
      <c:valAx>
        <c:axId val="29545001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449624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19E-2"/>
          <c:y val="0.14142186117225294"/>
          <c:w val="0.96252073998751642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679168"/>
        <c:axId val="188679560"/>
      </c:barChart>
      <c:catAx>
        <c:axId val="18867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8679560"/>
        <c:crosses val="autoZero"/>
        <c:auto val="1"/>
        <c:lblAlgn val="ctr"/>
        <c:lblOffset val="100"/>
        <c:noMultiLvlLbl val="0"/>
      </c:catAx>
      <c:valAx>
        <c:axId val="18867956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8679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119298211042052E-4"/>
          <c:y val="0.90373943891019404"/>
          <c:w val="0.99436296587955308"/>
          <c:h val="7.3205806046578448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14142186117225294"/>
          <c:w val="0.97245741379461914"/>
          <c:h val="0.654786811590914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0</c:v>
                </c:pt>
                <c:pt idx="1">
                  <c:v>40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Tabelle1!$B$5:$E$5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5450800"/>
        <c:axId val="295451192"/>
      </c:barChart>
      <c:catAx>
        <c:axId val="29545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451192"/>
        <c:crosses val="autoZero"/>
        <c:auto val="1"/>
        <c:lblAlgn val="ctr"/>
        <c:lblOffset val="100"/>
        <c:noMultiLvlLbl val="0"/>
      </c:catAx>
      <c:valAx>
        <c:axId val="295451192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450800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14142186117225294"/>
          <c:w val="0.97245741379461914"/>
          <c:h val="0.654786811590914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0</c:v>
                </c:pt>
                <c:pt idx="1">
                  <c:v>40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Tabelle1!$B$5:$E$5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5451976"/>
        <c:axId val="295452368"/>
      </c:barChart>
      <c:catAx>
        <c:axId val="29545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452368"/>
        <c:crosses val="autoZero"/>
        <c:auto val="1"/>
        <c:lblAlgn val="ctr"/>
        <c:lblOffset val="100"/>
        <c:noMultiLvlLbl val="0"/>
      </c:catAx>
      <c:valAx>
        <c:axId val="295452368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451976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14142186117225294"/>
          <c:w val="0.97245741379461914"/>
          <c:h val="0.654786811590914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0</c:v>
                </c:pt>
                <c:pt idx="1">
                  <c:v>40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Categ. 1</c:v>
                </c:pt>
                <c:pt idx="1">
                  <c:v>Categ. 2</c:v>
                </c:pt>
                <c:pt idx="2">
                  <c:v>Categ. 3</c:v>
                </c:pt>
                <c:pt idx="3">
                  <c:v>Categ. 4</c:v>
                </c:pt>
              </c:strCache>
            </c:strRef>
          </c:cat>
          <c:val>
            <c:numRef>
              <c:f>Tabelle1!$B$5:$E$5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5453152"/>
        <c:axId val="295453544"/>
      </c:barChart>
      <c:catAx>
        <c:axId val="29545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453544"/>
        <c:crosses val="autoZero"/>
        <c:auto val="1"/>
        <c:lblAlgn val="ctr"/>
        <c:lblOffset val="100"/>
        <c:noMultiLvlLbl val="0"/>
      </c:catAx>
      <c:valAx>
        <c:axId val="295453544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453152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14142186117225294"/>
          <c:w val="0.97245741379461914"/>
          <c:h val="0.6547868115909145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Lbls>
            <c:delete val="1"/>
          </c:dLbls>
          <c:cat>
            <c:strRef>
              <c:f>Tabelle1!$B$1:$D$1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Tabelle1!$B$2:$D$2</c:f>
              <c:numCache>
                <c:formatCode>General</c:formatCode>
                <c:ptCount val="3"/>
                <c:pt idx="0">
                  <c:v>0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v>Legend 1</c:v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Tabelle1!$B$1:$D$1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Tabelle1!$B$3:$D$3</c:f>
              <c:numCache>
                <c:formatCode>General</c:formatCode>
                <c:ptCount val="3"/>
                <c:pt idx="0">
                  <c:v>20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v>Legend 2</c:v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Tabelle1!$B$1:$D$1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Tabelle1!$B$4:$D$4</c:f>
              <c:numCache>
                <c:formatCode>General</c:formatCode>
                <c:ptCount val="3"/>
                <c:pt idx="1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5977464"/>
        <c:axId val="295977856"/>
      </c:barChart>
      <c:catAx>
        <c:axId val="29597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977856"/>
        <c:crosses val="autoZero"/>
        <c:auto val="1"/>
        <c:lblAlgn val="ctr"/>
        <c:lblOffset val="100"/>
        <c:noMultiLvlLbl val="0"/>
      </c:catAx>
      <c:valAx>
        <c:axId val="29597785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977464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14142186117225294"/>
          <c:w val="0.97245741379461914"/>
          <c:h val="0.65478681159091479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Lbls>
            <c:delete val="1"/>
          </c:dLbls>
          <c:cat>
            <c:strRef>
              <c:f>Tabelle1!$B$1:$D$1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Tabelle1!$B$2:$D$2</c:f>
              <c:numCache>
                <c:formatCode>General</c:formatCode>
                <c:ptCount val="3"/>
                <c:pt idx="0">
                  <c:v>0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v>Legend 1</c:v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Tabelle1!$B$1:$D$1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Tabelle1!$B$3:$D$3</c:f>
              <c:numCache>
                <c:formatCode>General</c:formatCode>
                <c:ptCount val="3"/>
                <c:pt idx="0">
                  <c:v>20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v>Legend 2</c:v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Tabelle1!$B$1:$D$1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Tabelle1!$B$4:$D$4</c:f>
              <c:numCache>
                <c:formatCode>General</c:formatCode>
                <c:ptCount val="3"/>
                <c:pt idx="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5978640"/>
        <c:axId val="295979032"/>
      </c:barChart>
      <c:catAx>
        <c:axId val="29597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979032"/>
        <c:crosses val="autoZero"/>
        <c:auto val="1"/>
        <c:lblAlgn val="ctr"/>
        <c:lblOffset val="100"/>
        <c:noMultiLvlLbl val="0"/>
      </c:catAx>
      <c:valAx>
        <c:axId val="295979032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978640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14142186117225294"/>
          <c:w val="0.97245741379461914"/>
          <c:h val="0.6547868115909149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Lbls>
            <c:delete val="1"/>
          </c:dLbls>
          <c:cat>
            <c:strRef>
              <c:f>Tabelle1!$B$1:$D$1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Tabelle1!$B$2:$D$2</c:f>
              <c:numCache>
                <c:formatCode>General</c:formatCode>
                <c:ptCount val="3"/>
                <c:pt idx="0">
                  <c:v>0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v>Legend 1</c:v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Tabelle1!$B$1:$D$1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Tabelle1!$B$3:$D$3</c:f>
              <c:numCache>
                <c:formatCode>General</c:formatCode>
                <c:ptCount val="3"/>
                <c:pt idx="0">
                  <c:v>20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v>Legend 2</c:v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Tabelle1!$B$1:$D$1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Tabelle1!$B$4:$D$4</c:f>
              <c:numCache>
                <c:formatCode>General</c:formatCode>
                <c:ptCount val="3"/>
                <c:pt idx="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5979816"/>
        <c:axId val="295980208"/>
      </c:barChart>
      <c:catAx>
        <c:axId val="29597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980208"/>
        <c:crosses val="autoZero"/>
        <c:auto val="1"/>
        <c:lblAlgn val="ctr"/>
        <c:lblOffset val="100"/>
        <c:noMultiLvlLbl val="0"/>
      </c:catAx>
      <c:valAx>
        <c:axId val="295980208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979816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28965013099739234"/>
          <c:w val="0.97245741379461914"/>
          <c:h val="0.378475270210917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45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Tabelle1!$B$5:$E$5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5980992"/>
        <c:axId val="295981384"/>
      </c:barChart>
      <c:catAx>
        <c:axId val="29598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981384"/>
        <c:crosses val="autoZero"/>
        <c:auto val="1"/>
        <c:lblAlgn val="ctr"/>
        <c:lblOffset val="100"/>
        <c:noMultiLvlLbl val="0"/>
      </c:catAx>
      <c:valAx>
        <c:axId val="295981384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980992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28965013099739234"/>
          <c:w val="0.97245741379461914"/>
          <c:h val="0.378475270210917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45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Tabelle1!$B$5:$E$5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5982168"/>
        <c:axId val="295982560"/>
      </c:barChart>
      <c:catAx>
        <c:axId val="29598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982560"/>
        <c:crosses val="autoZero"/>
        <c:auto val="1"/>
        <c:lblAlgn val="ctr"/>
        <c:lblOffset val="100"/>
        <c:noMultiLvlLbl val="0"/>
      </c:catAx>
      <c:valAx>
        <c:axId val="29598256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982168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28965013099739234"/>
          <c:w val="0.97245741379461914"/>
          <c:h val="0.378475270210917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45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Tabelle1!$B$5:$E$5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5983344"/>
        <c:axId val="295983736"/>
      </c:barChart>
      <c:catAx>
        <c:axId val="29598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983736"/>
        <c:crosses val="autoZero"/>
        <c:auto val="1"/>
        <c:lblAlgn val="ctr"/>
        <c:lblOffset val="100"/>
        <c:noMultiLvlLbl val="0"/>
      </c:catAx>
      <c:valAx>
        <c:axId val="29598373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983344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28965013099739234"/>
          <c:w val="0.97245741379461914"/>
          <c:h val="0.378475270210917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45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Tabelle1!$B$5:$E$5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5984520"/>
        <c:axId val="295984912"/>
      </c:barChart>
      <c:catAx>
        <c:axId val="29598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984912"/>
        <c:crosses val="autoZero"/>
        <c:auto val="1"/>
        <c:lblAlgn val="ctr"/>
        <c:lblOffset val="100"/>
        <c:noMultiLvlLbl val="0"/>
      </c:catAx>
      <c:valAx>
        <c:axId val="295984912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5984520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26E-2"/>
          <c:y val="0.14142186117225294"/>
          <c:w val="0.96252073998751642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680344"/>
        <c:axId val="188680736"/>
      </c:barChart>
      <c:catAx>
        <c:axId val="18868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8680736"/>
        <c:crosses val="autoZero"/>
        <c:auto val="1"/>
        <c:lblAlgn val="ctr"/>
        <c:lblOffset val="100"/>
        <c:noMultiLvlLbl val="0"/>
      </c:catAx>
      <c:valAx>
        <c:axId val="18868073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8680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1192982110420531E-4"/>
          <c:y val="0.90373943891019415"/>
          <c:w val="0.99436296587955286"/>
          <c:h val="7.3205806046578448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28965013099739234"/>
          <c:w val="0.97245741379461914"/>
          <c:h val="0.37847527021091737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v>Legend 1</c:v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20</c:v>
                </c:pt>
                <c:pt idx="3">
                  <c:v>30</c:v>
                </c:pt>
              </c:numCache>
            </c:numRef>
          </c:val>
        </c:ser>
        <c:ser>
          <c:idx val="2"/>
          <c:order val="2"/>
          <c:tx>
            <c:v>Legend 2</c:v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6578192"/>
        <c:axId val="296578584"/>
      </c:barChart>
      <c:catAx>
        <c:axId val="29657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6578584"/>
        <c:crosses val="autoZero"/>
        <c:auto val="1"/>
        <c:lblAlgn val="ctr"/>
        <c:lblOffset val="100"/>
        <c:noMultiLvlLbl val="0"/>
      </c:catAx>
      <c:valAx>
        <c:axId val="296578584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6578192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28965013099739234"/>
          <c:w val="0.97245741379461914"/>
          <c:h val="0.37847527021091742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20</c:v>
                </c:pt>
                <c:pt idx="3">
                  <c:v>30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6579368"/>
        <c:axId val="296579760"/>
      </c:barChart>
      <c:catAx>
        <c:axId val="29657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6579760"/>
        <c:crosses val="autoZero"/>
        <c:auto val="1"/>
        <c:lblAlgn val="ctr"/>
        <c:lblOffset val="100"/>
        <c:noMultiLvlLbl val="0"/>
      </c:catAx>
      <c:valAx>
        <c:axId val="29657976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6579368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28965013099739234"/>
          <c:w val="0.97245741379461914"/>
          <c:h val="0.37847527021091742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20</c:v>
                </c:pt>
                <c:pt idx="3">
                  <c:v>30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6580544"/>
        <c:axId val="296580936"/>
      </c:barChart>
      <c:catAx>
        <c:axId val="29658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6580936"/>
        <c:crosses val="autoZero"/>
        <c:auto val="1"/>
        <c:lblAlgn val="ctr"/>
        <c:lblOffset val="100"/>
        <c:noMultiLvlLbl val="0"/>
      </c:catAx>
      <c:valAx>
        <c:axId val="29658093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6580544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42586205380797E-2"/>
          <c:y val="0.28965013099739234"/>
          <c:w val="0.97245741379461914"/>
          <c:h val="0.37847527021091748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Lbls>
            <c:delete val="1"/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20</c:v>
                </c:pt>
                <c:pt idx="3">
                  <c:v>30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6311544"/>
        <c:axId val="296311936"/>
      </c:barChart>
      <c:catAx>
        <c:axId val="296311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6311936"/>
        <c:crosses val="autoZero"/>
        <c:auto val="1"/>
        <c:lblAlgn val="ctr"/>
        <c:lblOffset val="100"/>
        <c:noMultiLvlLbl val="0"/>
      </c:catAx>
      <c:valAx>
        <c:axId val="29631193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6311544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Title 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6313112"/>
        <c:axId val="296313504"/>
      </c:barChart>
      <c:catAx>
        <c:axId val="296313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13504"/>
        <c:crosses val="autoZero"/>
        <c:auto val="1"/>
        <c:lblAlgn val="ctr"/>
        <c:lblOffset val="100"/>
        <c:noMultiLvlLbl val="0"/>
      </c:catAx>
      <c:valAx>
        <c:axId val="296313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13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Title 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6314288"/>
        <c:axId val="296314680"/>
      </c:barChart>
      <c:catAx>
        <c:axId val="29631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14680"/>
        <c:crosses val="autoZero"/>
        <c:auto val="1"/>
        <c:lblAlgn val="ctr"/>
        <c:lblOffset val="100"/>
        <c:noMultiLvlLbl val="0"/>
      </c:catAx>
      <c:valAx>
        <c:axId val="296314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1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Title 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8906784"/>
        <c:axId val="248907176"/>
      </c:barChart>
      <c:catAx>
        <c:axId val="248906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907176"/>
        <c:crosses val="autoZero"/>
        <c:auto val="1"/>
        <c:lblAlgn val="ctr"/>
        <c:lblOffset val="100"/>
        <c:noMultiLvlLbl val="0"/>
      </c:catAx>
      <c:valAx>
        <c:axId val="248907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90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8907960"/>
        <c:axId val="248908352"/>
      </c:barChart>
      <c:catAx>
        <c:axId val="248907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908352"/>
        <c:crosses val="autoZero"/>
        <c:auto val="1"/>
        <c:lblAlgn val="ctr"/>
        <c:lblOffset val="100"/>
        <c:noMultiLvlLbl val="0"/>
      </c:catAx>
      <c:valAx>
        <c:axId val="248908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907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8909136"/>
        <c:axId val="248909528"/>
      </c:barChart>
      <c:catAx>
        <c:axId val="248909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909528"/>
        <c:crosses val="autoZero"/>
        <c:auto val="1"/>
        <c:lblAlgn val="ctr"/>
        <c:lblOffset val="100"/>
        <c:noMultiLvlLbl val="0"/>
      </c:catAx>
      <c:valAx>
        <c:axId val="248909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90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863592"/>
        <c:axId val="297863984"/>
      </c:barChart>
      <c:catAx>
        <c:axId val="297863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63984"/>
        <c:crosses val="autoZero"/>
        <c:auto val="1"/>
        <c:lblAlgn val="ctr"/>
        <c:lblOffset val="100"/>
        <c:noMultiLvlLbl val="0"/>
      </c:catAx>
      <c:valAx>
        <c:axId val="29786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63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de-DE" b="0" smtClean="0"/>
              <a:t>Title </a:t>
            </a:r>
            <a:r>
              <a:rPr lang="de-DE" b="0" dirty="0" smtClean="0"/>
              <a:t>12pt</a:t>
            </a:r>
            <a:endParaRPr lang="de-DE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79260012483619E-2"/>
          <c:y val="0.14142186117225294"/>
          <c:w val="0.96252073998751642"/>
          <c:h val="0.65712072734424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681520"/>
        <c:axId val="188681912"/>
      </c:barChart>
      <c:catAx>
        <c:axId val="18868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8681912"/>
        <c:crosses val="autoZero"/>
        <c:auto val="1"/>
        <c:lblAlgn val="ctr"/>
        <c:lblOffset val="100"/>
        <c:noMultiLvlLbl val="0"/>
      </c:catAx>
      <c:valAx>
        <c:axId val="188681912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8681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119298211042052E-4"/>
          <c:y val="0.90373943891019404"/>
          <c:w val="0.99436296587955308"/>
          <c:h val="7.3205806046578448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layout>
        <c:manualLayout>
          <c:xMode val="edge"/>
          <c:yMode val="edge"/>
          <c:x val="0.41514857408826245"/>
          <c:y val="4.680891580845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Tabelle1!$E$2:$E$3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864768"/>
        <c:axId val="297865160"/>
      </c:barChart>
      <c:catAx>
        <c:axId val="297864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65160"/>
        <c:crosses val="autoZero"/>
        <c:auto val="1"/>
        <c:lblAlgn val="ctr"/>
        <c:lblOffset val="100"/>
        <c:noMultiLvlLbl val="0"/>
      </c:catAx>
      <c:valAx>
        <c:axId val="297865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6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Tabelle1!$E$2:$E$3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865944"/>
        <c:axId val="297866336"/>
      </c:barChart>
      <c:catAx>
        <c:axId val="297865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66336"/>
        <c:crosses val="autoZero"/>
        <c:auto val="1"/>
        <c:lblAlgn val="ctr"/>
        <c:lblOffset val="100"/>
        <c:noMultiLvlLbl val="0"/>
      </c:catAx>
      <c:valAx>
        <c:axId val="297866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65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layout>
        <c:manualLayout>
          <c:xMode val="edge"/>
          <c:yMode val="edge"/>
          <c:x val="0.41514857408826245"/>
          <c:y val="4.680891580845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Tabelle1!$E$2:$E$3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867120"/>
        <c:axId val="297867512"/>
      </c:barChart>
      <c:catAx>
        <c:axId val="29786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67512"/>
        <c:crosses val="autoZero"/>
        <c:auto val="1"/>
        <c:lblAlgn val="ctr"/>
        <c:lblOffset val="100"/>
        <c:noMultiLvlLbl val="0"/>
      </c:catAx>
      <c:valAx>
        <c:axId val="297867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6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2013</c:v>
                </c:pt>
              </c:numCache>
            </c:numRef>
          </c:cat>
          <c:val>
            <c:numRef>
              <c:f>Tabelle1!$E$2:$E$3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868296"/>
        <c:axId val="297868688"/>
      </c:barChart>
      <c:catAx>
        <c:axId val="297868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68688"/>
        <c:crosses val="autoZero"/>
        <c:auto val="1"/>
        <c:lblAlgn val="ctr"/>
        <c:lblOffset val="100"/>
        <c:noMultiLvlLbl val="0"/>
      </c:catAx>
      <c:valAx>
        <c:axId val="297868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68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Title </a:t>
            </a:r>
            <a:r>
              <a:rPr lang="en-GB" sz="1400" dirty="0" smtClean="0"/>
              <a:t>14pt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7869864"/>
        <c:axId val="297870256"/>
      </c:barChart>
      <c:catAx>
        <c:axId val="297869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70256"/>
        <c:crosses val="autoZero"/>
        <c:auto val="1"/>
        <c:lblAlgn val="ctr"/>
        <c:lblOffset val="100"/>
        <c:noMultiLvlLbl val="0"/>
      </c:catAx>
      <c:valAx>
        <c:axId val="297870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6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7871040"/>
        <c:axId val="297871432"/>
      </c:barChart>
      <c:catAx>
        <c:axId val="29787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71432"/>
        <c:crosses val="autoZero"/>
        <c:auto val="1"/>
        <c:lblAlgn val="ctr"/>
        <c:lblOffset val="100"/>
        <c:noMultiLvlLbl val="0"/>
      </c:catAx>
      <c:valAx>
        <c:axId val="297871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7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Title 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7872216"/>
        <c:axId val="297872608"/>
      </c:barChart>
      <c:catAx>
        <c:axId val="297872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72608"/>
        <c:crosses val="autoZero"/>
        <c:auto val="1"/>
        <c:lblAlgn val="ctr"/>
        <c:lblOffset val="100"/>
        <c:noMultiLvlLbl val="0"/>
      </c:catAx>
      <c:valAx>
        <c:axId val="297872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7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Title </a:t>
            </a:r>
            <a:r>
              <a:rPr lang="en-GB" dirty="0" smtClean="0"/>
              <a:t>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7873392"/>
        <c:axId val="297873784"/>
      </c:barChart>
      <c:catAx>
        <c:axId val="297873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73784"/>
        <c:crosses val="autoZero"/>
        <c:auto val="1"/>
        <c:lblAlgn val="ctr"/>
        <c:lblOffset val="100"/>
        <c:noMultiLvlLbl val="0"/>
      </c:catAx>
      <c:valAx>
        <c:axId val="297873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7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Title 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7874568"/>
        <c:axId val="297874960"/>
      </c:barChart>
      <c:catAx>
        <c:axId val="297874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74960"/>
        <c:crosses val="autoZero"/>
        <c:auto val="1"/>
        <c:lblAlgn val="ctr"/>
        <c:lblOffset val="100"/>
        <c:noMultiLvlLbl val="0"/>
      </c:catAx>
      <c:valAx>
        <c:axId val="29787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74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Title 12pt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 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 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7875744"/>
        <c:axId val="297876136"/>
      </c:barChart>
      <c:catAx>
        <c:axId val="297875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76136"/>
        <c:crosses val="autoZero"/>
        <c:auto val="1"/>
        <c:lblAlgn val="ctr"/>
        <c:lblOffset val="100"/>
        <c:noMultiLvlLbl val="0"/>
      </c:catAx>
      <c:valAx>
        <c:axId val="297876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7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57941712617335"/>
          <c:w val="1"/>
          <c:h val="0.1253658278305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D4393-35E8-4AC3-96D6-E590D578C518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36F6F-EC19-4674-9DBA-1D112EC7E1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CF72-A880-4B3F-8E40-FF80E1AAA2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2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2556000"/>
          </a:xfrm>
          <a:solidFill>
            <a:schemeClr val="tx2"/>
          </a:solidFill>
        </p:spPr>
        <p:txBody>
          <a:bodyPr tIns="720000" anchor="t" anchorCtr="1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To insert a cover picture, click on the icon in the middle.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000" y="2862000"/>
            <a:ext cx="6318000" cy="7740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400" cap="none" baseline="0"/>
            </a:lvl1pPr>
          </a:lstStyle>
          <a:p>
            <a:r>
              <a:rPr lang="en-GB" dirty="0" smtClean="0"/>
              <a:t>Title 24 pt, two lines max.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000" y="4230000"/>
            <a:ext cx="6318000" cy="648000"/>
          </a:xfrm>
        </p:spPr>
        <p:txBody>
          <a:bodyPr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GB" dirty="0" smtClean="0"/>
              <a:t>Date: DD/MM/YYYY</a:t>
            </a:r>
            <a:br>
              <a:rPr lang="en-GB" dirty="0" smtClean="0"/>
            </a:br>
            <a:r>
              <a:rPr lang="en-GB" dirty="0" smtClean="0"/>
              <a:t>Name of speaker</a:t>
            </a:r>
            <a:endParaRPr lang="en-GB" dirty="0"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768000" y="2340000"/>
            <a:ext cx="2376000" cy="216000"/>
          </a:xfrm>
        </p:spPr>
        <p:txBody>
          <a:bodyPr wrap="none" tIns="72000" rIns="72000" bIns="7200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Image: Please quote the image / source / name of Photographern</a:t>
            </a:r>
          </a:p>
        </p:txBody>
      </p:sp>
      <p:pic>
        <p:nvPicPr>
          <p:cNvPr id="14" name="Grafik 13" descr="Logo_Munich Re_42mm_RGB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4489200"/>
            <a:ext cx="1521000" cy="35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/>
          <p:cNvSpPr>
            <a:spLocks noGrp="1"/>
          </p:cNvSpPr>
          <p:nvPr>
            <p:ph type="pic" sz="quarter" idx="13" hasCustomPrompt="1"/>
          </p:nvPr>
        </p:nvSpPr>
        <p:spPr>
          <a:xfrm>
            <a:off x="306000" y="1206000"/>
            <a:ext cx="2638800" cy="2178000"/>
          </a:xfrm>
        </p:spPr>
        <p:txBody>
          <a:bodyPr>
            <a:normAutofit/>
          </a:bodyPr>
          <a:lstStyle>
            <a:lvl1pPr marL="0" indent="0">
              <a:buFontTx/>
              <a:buNone/>
            </a:lvl1pPr>
          </a:lstStyle>
          <a:p>
            <a:r>
              <a:rPr lang="en-GB" noProof="0" dirty="0" smtClean="0"/>
              <a:t>To insert a picture, click on the icon in the middle.</a:t>
            </a:r>
            <a:endParaRPr lang="en-GB" noProof="0" dirty="0"/>
          </a:p>
        </p:txBody>
      </p:sp>
      <p:sp>
        <p:nvSpPr>
          <p:cNvPr id="20" name="Bildplatzhalter 18"/>
          <p:cNvSpPr>
            <a:spLocks noGrp="1"/>
          </p:cNvSpPr>
          <p:nvPr>
            <p:ph type="pic" sz="quarter" idx="14" hasCustomPrompt="1"/>
          </p:nvPr>
        </p:nvSpPr>
        <p:spPr>
          <a:xfrm>
            <a:off x="3254400" y="1206000"/>
            <a:ext cx="2638800" cy="2178000"/>
          </a:xfrm>
        </p:spPr>
        <p:txBody>
          <a:bodyPr>
            <a:normAutofit/>
          </a:bodyPr>
          <a:lstStyle>
            <a:lvl1pPr marL="0" indent="0">
              <a:buFontTx/>
              <a:buNone/>
              <a:tabLst/>
            </a:lvl1pPr>
          </a:lstStyle>
          <a:p>
            <a:r>
              <a:rPr lang="en-GB" noProof="0" dirty="0" smtClean="0"/>
              <a:t>To insert a picture, click on the icon in the middle.</a:t>
            </a:r>
            <a:endParaRPr lang="en-GB" noProof="0" dirty="0"/>
          </a:p>
        </p:txBody>
      </p:sp>
      <p:sp>
        <p:nvSpPr>
          <p:cNvPr id="21" name="Bildplatzhalter 18"/>
          <p:cNvSpPr>
            <a:spLocks noGrp="1"/>
          </p:cNvSpPr>
          <p:nvPr>
            <p:ph type="pic" sz="quarter" idx="15" hasCustomPrompt="1"/>
          </p:nvPr>
        </p:nvSpPr>
        <p:spPr>
          <a:xfrm>
            <a:off x="6199200" y="1206000"/>
            <a:ext cx="2638800" cy="2178000"/>
          </a:xfrm>
        </p:spPr>
        <p:txBody>
          <a:bodyPr>
            <a:normAutofit/>
          </a:bodyPr>
          <a:lstStyle>
            <a:lvl1pPr marL="0" indent="0">
              <a:buFontTx/>
              <a:buNone/>
            </a:lvl1pPr>
          </a:lstStyle>
          <a:p>
            <a:r>
              <a:rPr lang="en-GB" noProof="0" dirty="0" smtClean="0"/>
              <a:t>To insert a picture, click on the icon in the middle.</a:t>
            </a:r>
            <a:endParaRPr lang="en-GB" noProof="0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306000" y="3456001"/>
            <a:ext cx="2638800" cy="1377938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</a:lvl7pPr>
            <a:lvl8pPr>
              <a:spcAft>
                <a:spcPts val="0"/>
              </a:spcAft>
            </a:lvl8pPr>
            <a:lvl9pPr>
              <a:spcAft>
                <a:spcPts val="0"/>
              </a:spcAft>
            </a:lvl9pPr>
          </a:lstStyle>
          <a:p>
            <a:pPr lvl="0"/>
            <a:r>
              <a:rPr lang="en-GB" noProof="0" dirty="0" smtClean="0"/>
              <a:t>To customise the points hierarchy, use Start &gt; Paragraph &gt; Decrease/Increase List Level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254400" y="3456000"/>
            <a:ext cx="2638800" cy="1377939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</a:lvl7pPr>
            <a:lvl8pPr>
              <a:spcAft>
                <a:spcPts val="0"/>
              </a:spcAft>
            </a:lvl8pPr>
            <a:lvl9pPr>
              <a:spcAft>
                <a:spcPts val="0"/>
              </a:spcAft>
            </a:lvl9pPr>
          </a:lstStyle>
          <a:p>
            <a:pPr lvl="0"/>
            <a:r>
              <a:rPr lang="en-GB" noProof="0" dirty="0" smtClean="0"/>
              <a:t>To customise the points hierarchy, use Start &gt; Paragraph &gt; Decrease/Increase List Level.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199200" y="3456001"/>
            <a:ext cx="2638800" cy="1377938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</a:lvl7pPr>
            <a:lvl8pPr>
              <a:spcAft>
                <a:spcPts val="0"/>
              </a:spcAft>
            </a:lvl8pPr>
            <a:lvl9pPr>
              <a:spcAft>
                <a:spcPts val="0"/>
              </a:spcAft>
            </a:lvl9pPr>
          </a:lstStyle>
          <a:p>
            <a:pPr lvl="0">
              <a:spcAft>
                <a:spcPts val="0"/>
              </a:spcAft>
            </a:pPr>
            <a:r>
              <a:rPr lang="en-GB" noProof="0" dirty="0" smtClean="0"/>
              <a:t>To customise the points hierarchy, use Start &gt; Paragraph &gt; Decrease/Increase List Level.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Title 20 pt, two lines max. and three pictures with text</a:t>
            </a:r>
            <a:endParaRPr lang="en-GB" noProof="0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AA7BFF2-45D6-47FD-A602-6684D975BD4A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smtClean="0"/>
              <a:t>Editing footer: Insert &gt; Header &amp; Footer (title of presentation and name of speaker)</a:t>
            </a:r>
            <a:endParaRPr lang="en-GB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568800" y="3222000"/>
            <a:ext cx="2376000" cy="162000"/>
          </a:xfrm>
        </p:spPr>
        <p:txBody>
          <a:bodyPr wrap="none" tIns="72000" rIns="72000" bIns="7200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Image: Please quote the image / source / name of Photographern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3517200" y="3222000"/>
            <a:ext cx="2376000" cy="162000"/>
          </a:xfrm>
        </p:spPr>
        <p:txBody>
          <a:bodyPr wrap="none" tIns="72000" rIns="72000" bIns="7200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Image: Please quote the image / source / name of Photographern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62000" y="3222000"/>
            <a:ext cx="2376000" cy="162000"/>
          </a:xfrm>
        </p:spPr>
        <p:txBody>
          <a:bodyPr wrap="none" tIns="72000" rIns="72000" bIns="7200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Image: Please quote the image / source / name of Photographern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77">
          <p15:clr>
            <a:srgbClr val="FBAE40"/>
          </p15:clr>
        </p15:guide>
        <p15:guide id="2" pos="1854">
          <p15:clr>
            <a:srgbClr val="FBAE40"/>
          </p15:clr>
        </p15:guide>
        <p15:guide id="3" pos="2051">
          <p15:clr>
            <a:srgbClr val="FBAE40"/>
          </p15:clr>
        </p15:guide>
        <p15:guide id="4" pos="3711">
          <p15:clr>
            <a:srgbClr val="FBAE40"/>
          </p15:clr>
        </p15:guide>
        <p15:guide id="5" pos="390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994000" y="1206000"/>
            <a:ext cx="2844000" cy="3628800"/>
          </a:xfrm>
          <a:noFill/>
          <a:effectLst/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 dirty="0" smtClean="0"/>
              <a:t>To customise the points hierarchy, use Start &gt; Paragraph &gt; Decrease/Increase List Level.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Title 20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two lines max. and picture with text</a:t>
            </a:r>
            <a:endParaRPr lang="en-GB" noProof="0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9" hasCustomPrompt="1"/>
          </p:nvPr>
        </p:nvSpPr>
        <p:spPr>
          <a:xfrm>
            <a:off x="306000" y="1206000"/>
            <a:ext cx="5382000" cy="36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smtClean="0"/>
              <a:t>To insert a picture, click on the icon in the middle.</a:t>
            </a:r>
            <a:endParaRPr lang="en-GB" noProof="0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689A274-8DAD-4A24-B204-D5859EB08FE3}" type="datetime4">
              <a:rPr lang="en-GB" noProof="0" smtClean="0"/>
              <a:t>07 September 2015</a:t>
            </a:fld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56DB8AA-803C-49D2-90AA-1140CE72DCD7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noProof="0" dirty="0" smtClean="0"/>
              <a:t>Editing footer: Insert &gt; Header &amp; Footer (title of presentation and name of speaker)</a:t>
            </a:r>
            <a:endParaRPr lang="en-GB" noProof="0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4618800"/>
            <a:ext cx="2376000" cy="216000"/>
          </a:xfrm>
        </p:spPr>
        <p:txBody>
          <a:bodyPr wrap="none" tIns="72000" rIns="72000" bIns="7200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Image: Please quote the image / source / name of </a:t>
            </a:r>
            <a:r>
              <a:rPr lang="en-GB" noProof="0" dirty="0" err="1" smtClean="0"/>
              <a:t>Photographern</a:t>
            </a:r>
            <a:endParaRPr lang="en-GB" noProof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7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and 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994000" y="1206000"/>
            <a:ext cx="2844000" cy="3628800"/>
          </a:xfrm>
          <a:noFill/>
          <a:effectLst/>
        </p:spPr>
        <p:txBody>
          <a:bodyPr lIns="0" tIns="0" rIns="0" bIns="0">
            <a:noAutofit/>
          </a:bodyPr>
          <a:lstStyle/>
          <a:p>
            <a:pPr lvl="0"/>
            <a:r>
              <a:rPr lang="en-GB" noProof="0" dirty="0" smtClean="0"/>
              <a:t>To customise the points hierarchy, use Start &gt; Paragraph &gt; Decrease/Increase List Level.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Title 20 pt, two lines max. and contents with comments column</a:t>
            </a:r>
            <a:endParaRPr lang="en-GB" noProof="0" dirty="0"/>
          </a:p>
        </p:txBody>
      </p:sp>
      <p:sp>
        <p:nvSpPr>
          <p:cNvPr id="14" name="Inhaltsplatzhalter 16"/>
          <p:cNvSpPr>
            <a:spLocks noGrp="1"/>
          </p:cNvSpPr>
          <p:nvPr>
            <p:ph sz="quarter" idx="19" hasCustomPrompt="1"/>
          </p:nvPr>
        </p:nvSpPr>
        <p:spPr>
          <a:xfrm>
            <a:off x="306000" y="1530000"/>
            <a:ext cx="5382000" cy="3304800"/>
          </a:xfrm>
          <a:noFill/>
          <a:effectLst/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/>
            </a:lvl1pPr>
          </a:lstStyle>
          <a:p>
            <a:pPr lvl="0"/>
            <a:r>
              <a:rPr lang="en-GB" dirty="0" smtClean="0"/>
              <a:t>To insert a table, chart, SmartArt graphic, picture or online graphic, click on the icon in the middle.</a:t>
            </a:r>
            <a:endParaRPr dirty="0"/>
          </a:p>
        </p:txBody>
      </p:sp>
      <p:sp>
        <p:nvSpPr>
          <p:cNvPr id="2" name="Datumsplatzhalter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2C546D0-A27D-4675-BE50-A7F9C1AA66B3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Editing footer: Insert &gt; Header &amp; Footer (title of presentation and name of speaker)</a:t>
            </a:r>
            <a:endParaRPr lang="en-GB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1206000"/>
            <a:ext cx="5382000" cy="324000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smtClean="0"/>
              <a:t>Heading 16 pt, single 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65">
          <p15:clr>
            <a:srgbClr val="FBAE40"/>
          </p15:clr>
        </p15:guide>
        <p15:guide id="2" pos="37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075500"/>
            <a:ext cx="9144000" cy="406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4212000"/>
            <a:ext cx="7920000" cy="324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200" i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 smtClean="0"/>
              <a:t>Author, two lines max.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612000" y="1511999"/>
            <a:ext cx="7920000" cy="2394261"/>
          </a:xfrm>
        </p:spPr>
        <p:txBody>
          <a:bodyPr anchor="b" anchorCtr="0">
            <a:noAutofit/>
          </a:bodyPr>
          <a:lstStyle>
            <a:lvl1pPr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Separating slide 40 pt, with multi-line quotation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537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tion slide with picture se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76400"/>
            <a:ext cx="9144000" cy="4068000"/>
          </a:xfrm>
          <a:solidFill>
            <a:schemeClr val="tx2"/>
          </a:solidFill>
        </p:spPr>
        <p:txBody>
          <a:bodyPr tIns="1260000" anchor="t" anchorCtr="1"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To insert a picture, click on the icon in the middle.</a:t>
            </a:r>
            <a:endParaRPr lang="en-GB" dirty="0"/>
          </a:p>
        </p:txBody>
      </p:sp>
      <p:sp>
        <p:nvSpPr>
          <p:cNvPr id="4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Separating slide 20 pt, three lines max. with background picture</a:t>
            </a:r>
            <a:endParaRPr lang="en-GB" dirty="0"/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768000" y="4927500"/>
            <a:ext cx="2376000" cy="216000"/>
          </a:xfrm>
        </p:spPr>
        <p:txBody>
          <a:bodyPr wrap="none" tIns="72000" rIns="72000" bIns="7200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Image: Please quote the image / source / name of Photographern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2065500"/>
            <a:ext cx="3384000" cy="3078000"/>
          </a:xfrm>
        </p:spPr>
        <p:txBody>
          <a:bodyPr wrap="none" anchor="t">
            <a:noAutofit/>
          </a:bodyPr>
          <a:lstStyle>
            <a:lvl1pPr marL="0" indent="0" algn="dist">
              <a:lnSpc>
                <a:spcPct val="100000"/>
              </a:lnSpc>
              <a:spcAft>
                <a:spcPts val="0"/>
              </a:spcAft>
              <a:buFontTx/>
              <a:buNone/>
              <a:defRPr sz="200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1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parating slide with 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8"/>
          <p:cNvSpPr>
            <a:spLocks noGrp="1"/>
          </p:cNvSpPr>
          <p:nvPr>
            <p:ph type="title" hasCustomPrompt="1"/>
          </p:nvPr>
        </p:nvSpPr>
        <p:spPr>
          <a:xfrm>
            <a:off x="1440000" y="1368000"/>
            <a:ext cx="4356000" cy="1188000"/>
          </a:xfrm>
          <a:noFill/>
        </p:spPr>
        <p:txBody>
          <a:bodyPr lIns="0" tIns="0" rIns="306000" bIns="0">
            <a:noAutofit/>
          </a:bodyPr>
          <a:lstStyle>
            <a:lvl1pPr>
              <a:defRPr sz="2000" b="0" cap="none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Separating slide 20 pt, three lines max. with background picture</a:t>
            </a:r>
            <a:endParaRPr lang="en-GB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0000" y="612000"/>
            <a:ext cx="1260000" cy="1800225"/>
          </a:xfrm>
          <a:noFill/>
        </p:spPr>
        <p:txBody>
          <a:bodyPr>
            <a:noAutofit/>
          </a:bodyPr>
          <a:lstStyle>
            <a:lvl1pPr marL="0" indent="0" algn="r">
              <a:buFontTx/>
              <a:buNone/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4400"/>
          </a:xfrm>
          <a:custGeom>
            <a:avLst/>
            <a:gdLst>
              <a:gd name="connsiteX0" fmla="*/ 0 w 9144000"/>
              <a:gd name="connsiteY0" fmla="*/ 0 h 5144400"/>
              <a:gd name="connsiteX1" fmla="*/ 9144000 w 9144000"/>
              <a:gd name="connsiteY1" fmla="*/ 0 h 5144400"/>
              <a:gd name="connsiteX2" fmla="*/ 9144000 w 9144000"/>
              <a:gd name="connsiteY2" fmla="*/ 5144400 h 5144400"/>
              <a:gd name="connsiteX3" fmla="*/ 0 w 9144000"/>
              <a:gd name="connsiteY3" fmla="*/ 5144400 h 5144400"/>
              <a:gd name="connsiteX4" fmla="*/ 0 w 9144000"/>
              <a:gd name="connsiteY4" fmla="*/ 2556000 h 5144400"/>
              <a:gd name="connsiteX5" fmla="*/ 5795963 w 9144000"/>
              <a:gd name="connsiteY5" fmla="*/ 2556000 h 5144400"/>
              <a:gd name="connsiteX6" fmla="*/ 5795963 w 9144000"/>
              <a:gd name="connsiteY6" fmla="*/ 612000 h 5144400"/>
              <a:gd name="connsiteX7" fmla="*/ 0 w 9144000"/>
              <a:gd name="connsiteY7" fmla="*/ 6120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4400">
                <a:moveTo>
                  <a:pt x="0" y="0"/>
                </a:moveTo>
                <a:lnTo>
                  <a:pt x="9144000" y="0"/>
                </a:lnTo>
                <a:lnTo>
                  <a:pt x="9144000" y="5144400"/>
                </a:lnTo>
                <a:lnTo>
                  <a:pt x="0" y="5144400"/>
                </a:lnTo>
                <a:lnTo>
                  <a:pt x="0" y="2556000"/>
                </a:lnTo>
                <a:lnTo>
                  <a:pt x="5795963" y="2556000"/>
                </a:lnTo>
                <a:lnTo>
                  <a:pt x="5795963" y="612000"/>
                </a:lnTo>
                <a:lnTo>
                  <a:pt x="0" y="612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2880000" anchor="t" anchorCtr="1">
            <a:noAutofit/>
          </a:bodyPr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To insert a picture, click on the icon in the middle.</a:t>
            </a:r>
            <a:endParaRPr lang="en-GB" noProof="0" dirty="0"/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768000" y="4928400"/>
            <a:ext cx="2376000" cy="216000"/>
          </a:xfrm>
        </p:spPr>
        <p:txBody>
          <a:bodyPr wrap="none" tIns="72000" rIns="72000" bIns="7200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Image: Please quote the image / source / name of Photographern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ackground Picture and Comments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1080000"/>
            <a:ext cx="9144000" cy="4068000"/>
          </a:xfrm>
          <a:solidFill>
            <a:schemeClr val="tx2"/>
          </a:solidFill>
        </p:spPr>
        <p:txBody>
          <a:bodyPr wrap="none" lIns="0" tIns="1440000" rIns="0" bIns="0" anchor="t" anchorCtr="1"/>
          <a:lstStyle>
            <a:lvl1pPr marL="0" marR="0" indent="0" algn="ctr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To insert a picture, click on</a:t>
            </a:r>
            <a:br>
              <a:rPr lang="en-GB" dirty="0" smtClean="0"/>
            </a:br>
            <a:r>
              <a:rPr lang="en-GB" dirty="0" smtClean="0"/>
              <a:t>the icon in the middle.</a:t>
            </a:r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994000" y="1206000"/>
            <a:ext cx="2844000" cy="3628800"/>
          </a:xfrm>
          <a:solidFill>
            <a:schemeClr val="bg1"/>
          </a:solidFill>
          <a:effectLst/>
        </p:spPr>
        <p:txBody>
          <a:bodyPr lIns="108000" tIns="72000" rIns="36000" bIns="36000">
            <a:noAutofit/>
          </a:bodyPr>
          <a:lstStyle/>
          <a:p>
            <a:pPr lvl="0"/>
            <a:r>
              <a:rPr lang="en-GB" noProof="0" dirty="0" smtClean="0"/>
              <a:t>To customise the points hierarchy, use Start &gt; Paragraph &gt; Decrease/Increase List Level.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endParaRPr lang="en-GB" noProof="0" dirty="0" smtClean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Separating slide 20 pt, two lines max. and background picture with comments column</a:t>
            </a:r>
            <a:endParaRPr lang="en-GB" noProof="0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1270800"/>
            <a:ext cx="5382000" cy="324000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Heading 16 pt, single line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768000" y="4928400"/>
            <a:ext cx="2376000" cy="216000"/>
          </a:xfrm>
        </p:spPr>
        <p:txBody>
          <a:bodyPr wrap="none" tIns="72000" rIns="72000" bIns="7200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Image: Please quote the image / source / name of Photographern</a:t>
            </a:r>
          </a:p>
        </p:txBody>
      </p:sp>
    </p:spTree>
    <p:extLst>
      <p:ext uri="{BB962C8B-B14F-4D97-AF65-F5344CB8AC3E}">
        <p14:creationId xmlns:p14="http://schemas.microsoft.com/office/powerpoint/2010/main" val="5797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Title only 20 pt, two lines max. </a:t>
            </a:r>
            <a:endParaRPr lang="en-GB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03A0-11B2-47DD-8DAA-B2E369ECEC54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Editing footer: Insert &gt; Header &amp; Footer (title of presentation and name of speaker)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976">
          <p15:clr>
            <a:srgbClr val="FBAE40"/>
          </p15:clr>
        </p15:guide>
        <p15:guide id="3" orient="horz" pos="2909">
          <p15:clr>
            <a:srgbClr val="FBAE40"/>
          </p15:clr>
        </p15:guide>
        <p15:guide id="4" orient="horz" pos="963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media cli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enplatzhalt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1076400"/>
            <a:ext cx="9144000" cy="4068000"/>
          </a:xfrm>
          <a:solidFill>
            <a:schemeClr val="tx2"/>
          </a:solidFill>
        </p:spPr>
        <p:txBody>
          <a:bodyPr tIns="1620000" anchor="t" anchorCtr="1"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To insert a video, click on the icon in the middle.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20 pt, two lines max. and video</a:t>
            </a:r>
            <a:endParaRPr lang="en-GB" dirty="0"/>
          </a:p>
        </p:txBody>
      </p:sp>
      <p:pic>
        <p:nvPicPr>
          <p:cNvPr id="5" name="Grafik 4" descr="Logo_Munich Re_36mm_RGB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00" y="306000"/>
            <a:ext cx="1305000" cy="303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DF1-F998-493A-9193-438FA318385D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Editing footer: Insert &gt; Header &amp; Footer (title of presentation and name of speaker)</a:t>
            </a:r>
            <a:endParaRPr lang="en-GB" dirty="0"/>
          </a:p>
        </p:txBody>
      </p:sp>
      <p:sp>
        <p:nvSpPr>
          <p:cNvPr id="7" name="Rectangle 11"/>
          <p:cNvSpPr/>
          <p:nvPr/>
        </p:nvSpPr>
        <p:spPr>
          <a:xfrm>
            <a:off x="306000" y="1204619"/>
            <a:ext cx="113400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9A"/>
                </a:solidFill>
                <a:effectLst/>
                <a:uLnTx/>
                <a:uFillTx/>
              </a:rPr>
              <a:t>Risk Solutions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06000" y="360363"/>
            <a:ext cx="6840000" cy="55800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l" defTabSz="685800" rtl="0" eaLnBrk="1" latinLnBrk="0" hangingPunct="1">
              <a:spcBef>
                <a:spcPct val="0"/>
              </a:spcBef>
              <a:buNone/>
            </a:pPr>
            <a:r>
              <a:rPr lang="en-GB" sz="2000" kern="1200" noProof="0" dirty="0" smtClean="0">
                <a:solidFill>
                  <a:schemeClr val="tx2"/>
                </a:solidFill>
              </a:rPr>
              <a:t>Imprint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7060" y="2986620"/>
            <a:ext cx="9060244" cy="482184"/>
            <a:chOff x="83757" y="2862001"/>
            <a:chExt cx="9060244" cy="482184"/>
          </a:xfrm>
        </p:grpSpPr>
        <p:sp>
          <p:nvSpPr>
            <p:cNvPr id="9" name="TextBox 15"/>
            <p:cNvSpPr txBox="1"/>
            <p:nvPr/>
          </p:nvSpPr>
          <p:spPr>
            <a:xfrm>
              <a:off x="83757" y="2862002"/>
              <a:ext cx="9060244" cy="48218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>
                <a:spcBef>
                  <a:spcPts val="400"/>
                </a:spcBef>
              </a:pPr>
              <a:fld id="{2EA1A526-505F-4320-8510-64E59A38533D}" type="datetime1">
                <a:rPr lang="en-GB" sz="1400" i="0" smtClean="0">
                  <a:solidFill>
                    <a:schemeClr val="tx2"/>
                  </a:solidFill>
                </a:rPr>
                <a:pPr algn="l">
                  <a:spcBef>
                    <a:spcPts val="400"/>
                  </a:spcBef>
                </a:pPr>
                <a:t>07/09/2015</a:t>
              </a:fld>
              <a:r>
                <a:rPr lang="en-GB" sz="1400" i="0" dirty="0" smtClean="0">
                  <a:solidFill>
                    <a:schemeClr val="tx2"/>
                  </a:solidFill>
                </a:rPr>
                <a:t> 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Münchener Rückversicherungs-Gesellschaft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953158A1-D36F-4775-AC10-954A35492F00}" type="datetime1">
                <a:rPr kumimoji="0" lang="en-GB" sz="1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07/09/2015</a:t>
              </a:fld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Munich Reinsurance Company</a:t>
              </a:r>
            </a:p>
          </p:txBody>
        </p:sp>
        <p:sp>
          <p:nvSpPr>
            <p:cNvPr id="16" name="Jahr2"/>
            <p:cNvSpPr txBox="1">
              <a:spLocks/>
            </p:cNvSpPr>
            <p:nvPr/>
          </p:nvSpPr>
          <p:spPr>
            <a:xfrm>
              <a:off x="83840" y="2862001"/>
              <a:ext cx="497681" cy="48218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lIns="0" tIns="0" rIns="36000" bIns="0" rtlCol="0" anchor="ctr">
              <a:noAutofit/>
            </a:bodyPr>
            <a:lstStyle>
              <a:defPPr>
                <a:defRPr lang="en-GB"/>
              </a:defPPr>
              <a:lvl1pPr marL="0" algn="r" defTabSz="685800" rtl="0" eaLnBrk="1" latinLnBrk="0" hangingPunct="1">
                <a:defRPr sz="600" kern="1200">
                  <a:solidFill>
                    <a:schemeClr val="accent4">
                      <a:lumMod val="75000"/>
                    </a:schemeClr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ts val="400"/>
                </a:spcBef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©</a:t>
              </a:r>
            </a:p>
            <a:p>
              <a:pPr>
                <a:spcBef>
                  <a:spcPts val="400"/>
                </a:spcBef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© 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hteck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" y="1530000"/>
            <a:ext cx="8532000" cy="126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GB" noProof="0" dirty="0" smtClean="0"/>
              <a:t>Please add here your Legal Entity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7560000 w 9144000"/>
              <a:gd name="connsiteY3" fmla="*/ 5143500 h 5143500"/>
              <a:gd name="connsiteX4" fmla="*/ 7560000 w 9144000"/>
              <a:gd name="connsiteY4" fmla="*/ 2565900 h 5143500"/>
              <a:gd name="connsiteX5" fmla="*/ 0 w 9144000"/>
              <a:gd name="connsiteY5" fmla="*/ 25659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7560000" y="5143500"/>
                </a:lnTo>
                <a:lnTo>
                  <a:pt x="7560000" y="2565900"/>
                </a:lnTo>
                <a:lnTo>
                  <a:pt x="0" y="25659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1980000" anchor="t" anchorCtr="1">
            <a:no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To insert a cover picture, click on the icon in the middle.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000" y="2862000"/>
            <a:ext cx="4716000" cy="774000"/>
          </a:xfrm>
          <a:noFill/>
        </p:spPr>
        <p:txBody>
          <a:bodyPr lIns="0" rIns="0" bIns="0" anchor="b">
            <a:noAutofit/>
          </a:bodyPr>
          <a:lstStyle>
            <a:lvl1pPr>
              <a:lnSpc>
                <a:spcPct val="100000"/>
              </a:lnSpc>
              <a:defRPr sz="2400" cap="none" baseline="0"/>
            </a:lvl1pPr>
          </a:lstStyle>
          <a:p>
            <a:r>
              <a:rPr lang="en-GB" dirty="0" smtClean="0"/>
              <a:t>Title 24 pt, two lines max.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000" y="4230000"/>
            <a:ext cx="4716000" cy="648000"/>
          </a:xfrm>
        </p:spPr>
        <p:txBody>
          <a:bodyPr anchor="b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Date: DD/MM/YYYY</a:t>
            </a:r>
            <a:br>
              <a:rPr lang="en-GB" dirty="0" smtClean="0"/>
            </a:br>
            <a:r>
              <a:rPr lang="en-GB" dirty="0" smtClean="0"/>
              <a:t>Name of speaker</a:t>
            </a:r>
            <a:endParaRPr lang="en-GB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181543" y="2355750"/>
            <a:ext cx="2376000" cy="216000"/>
          </a:xfrm>
        </p:spPr>
        <p:txBody>
          <a:bodyPr wrap="none" tIns="72000" rIns="0" bIns="7200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Image: Please quote the image / source / name of Photographern</a:t>
            </a:r>
          </a:p>
        </p:txBody>
      </p:sp>
      <p:pic>
        <p:nvPicPr>
          <p:cNvPr id="14" name="Grafik 13" descr="Logo_Munich Re_42mm_RGB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0" y="4489200"/>
            <a:ext cx="1521000" cy="35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Title 20 pt, two lines max. for Agenda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0000" indent="-450000">
              <a:spcAft>
                <a:spcPts val="900"/>
              </a:spcAft>
              <a:buClr>
                <a:schemeClr val="accent1"/>
              </a:buClr>
              <a:buSzPct val="145000"/>
              <a:buAutoNum type="arabicPeriod"/>
              <a:defRPr/>
            </a:lvl1pPr>
            <a:lvl2pPr marL="720000">
              <a:defRPr/>
            </a:lvl2pPr>
            <a:lvl3pPr marL="990000">
              <a:defRPr/>
            </a:lvl3pPr>
            <a:lvl4pPr marL="1260000">
              <a:defRPr/>
            </a:lvl4pPr>
            <a:lvl5pPr marL="1530000">
              <a:defRPr/>
            </a:lvl5pPr>
            <a:lvl6pPr marL="1800000">
              <a:defRPr/>
            </a:lvl6pPr>
            <a:lvl7pPr marL="2070000">
              <a:defRPr/>
            </a:lvl7pPr>
            <a:lvl8pPr marL="2340000">
              <a:defRPr baseline="0"/>
            </a:lvl8pPr>
            <a:lvl9pPr marL="2610000">
              <a:defRPr baseline="0"/>
            </a:lvl9pPr>
          </a:lstStyle>
          <a:p>
            <a:pPr lvl="0"/>
            <a:r>
              <a:rPr lang="en-GB" dirty="0" smtClean="0"/>
              <a:t>To customise the points hierarchy, use Start &gt; Paragraph &gt; Decrease/Increase List Level. Alternatively, insert table, chart, SmartArt graphic, picture or online graphic.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20 pt, two lines max. and bulleted list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 smtClean="0"/>
              <a:t>To customise the points hierarchy, use Start &gt; Paragraph &gt; Decrease/Increase List Level. Alternatively, insert table, chart, SmartArt graphic, picture or online graphic.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603A-AFC7-4D02-885C-E913F275BEBF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Title 20 pt, two lines max. and numbering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AutoNum type="arabicPeriod"/>
              <a:defRPr/>
            </a:lvl1pPr>
          </a:lstStyle>
          <a:p>
            <a:pPr lvl="0"/>
            <a:r>
              <a:rPr lang="en-GB" dirty="0" smtClean="0"/>
              <a:t>To customise the points hierarchy, use Start &gt; Paragraph &gt; Decrease/Increase List Level. Alternatively, insert table, chart, SmartArt graphic, picture or online graphic.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2C72-F0EF-40E5-8584-D7504E68991F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102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  <a:lvl2pPr marL="270000" indent="0">
              <a:buNone/>
            </a:lvl2pPr>
            <a:lvl3pPr marL="540000" indent="0">
              <a:buNone/>
            </a:lvl3pPr>
            <a:lvl4pPr marL="810000" indent="0">
              <a:buNone/>
            </a:lvl4pPr>
            <a:lvl5pPr marL="1080000" indent="0">
              <a:buNone/>
            </a:lvl5pPr>
            <a:lvl6pPr marL="1350000" indent="0">
              <a:buNone/>
            </a:lvl6pPr>
            <a:lvl7pPr marL="1620000" indent="0">
              <a:buNone/>
            </a:lvl7pPr>
            <a:lvl8pPr marL="1890000" indent="0">
              <a:buNone/>
            </a:lvl8pPr>
            <a:lvl9pPr marL="2160000" indent="0">
              <a:buNone/>
            </a:lvl9pPr>
          </a:lstStyle>
          <a:p>
            <a:pPr lvl="0"/>
            <a:r>
              <a:rPr lang="en-GB" dirty="0" smtClean="0"/>
              <a:t>To customise the points hierarchy, use Start &gt; Paragraph &gt; Decrease/Increase List Level. Alternatively, insert table, chart, SmartArt graphic, picture or online graphic.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20 pt, two lines max. and text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03DC-74B4-482E-9E2C-BC30A1AA0288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1206000"/>
            <a:ext cx="8532000" cy="3240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smtClean="0"/>
              <a:t>Heading 16 pt, single line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001F1FC-CCE5-4060-BD33-7258E7BF5CD2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Editing footer: Insert &gt; Header &amp; Footer (title of presentation and name of speaker)</a:t>
            </a:r>
            <a:endParaRPr lang="en-GB" dirty="0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20 pt, two lines max. and chart</a:t>
            </a:r>
            <a:endParaRPr lang="en-GB" dirty="0"/>
          </a:p>
        </p:txBody>
      </p:sp>
      <p:sp>
        <p:nvSpPr>
          <p:cNvPr id="18" name="Diagrammplatzhalter 17"/>
          <p:cNvSpPr>
            <a:spLocks noGrp="1"/>
          </p:cNvSpPr>
          <p:nvPr>
            <p:ph type="chart" sz="quarter" idx="15" hasCustomPrompt="1"/>
          </p:nvPr>
        </p:nvSpPr>
        <p:spPr>
          <a:xfrm>
            <a:off x="306000" y="1530000"/>
            <a:ext cx="8532000" cy="3304800"/>
          </a:xfrm>
          <a:noFill/>
        </p:spPr>
        <p:txBody>
          <a:bodyPr/>
          <a:lstStyle>
            <a:lvl1pPr marL="0" indent="0">
              <a:buNone/>
            </a:lvl1pPr>
          </a:lstStyle>
          <a:p>
            <a:r>
              <a:rPr lang="en-GB" dirty="0" smtClean="0"/>
              <a:t>To insert a chart, click on the icon in the middle.</a:t>
            </a:r>
            <a:br>
              <a:rPr lang="en-GB" dirty="0" smtClean="0"/>
            </a:br>
            <a:r>
              <a:rPr lang="en-GB" dirty="0" smtClean="0"/>
              <a:t>Changing chart colours: Click on Chart in the ribbon bar, then Chart Tools &gt; Design &gt; Change Colors (Quick Colours for Charts). Under Monochromatic, select Colour 5 or 8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6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Title 20 pt, two lines max. and table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49D0ECF-7D8F-43B0-9822-AEC49FD8AAA3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Editing footer: Insert &gt; Header &amp; Footer (title of presentation and name of speaker)</a:t>
            </a:r>
            <a:endParaRPr lang="en-GB" dirty="0"/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9" hasCustomPrompt="1"/>
          </p:nvPr>
        </p:nvSpPr>
        <p:spPr>
          <a:xfrm>
            <a:off x="306000" y="1205138"/>
            <a:ext cx="8532000" cy="3628800"/>
          </a:xfrm>
        </p:spPr>
        <p:txBody>
          <a:bodyPr/>
          <a:lstStyle>
            <a:lvl1pPr marL="0" indent="0">
              <a:buFontTx/>
              <a:buNone/>
            </a:lvl1pPr>
          </a:lstStyle>
          <a:p>
            <a:r>
              <a:rPr lang="en-GB" dirty="0" smtClean="0"/>
              <a:t>To insert a table, click on the icon in the middle.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Title 20 pt, two lines max. and two content blocks</a:t>
            </a:r>
            <a:endParaRPr lang="en-GB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DD95-311A-4AA4-9BAE-B3CDDD81161B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Editing footer: Insert &gt; Header &amp; Footer (title of presentation and name of speaker)</a:t>
            </a:r>
            <a:endParaRPr lang="en-GB" dirty="0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3" hasCustomPrompt="1"/>
          </p:nvPr>
        </p:nvSpPr>
        <p:spPr>
          <a:xfrm>
            <a:off x="306000" y="1530000"/>
            <a:ext cx="4111200" cy="3304800"/>
          </a:xfrm>
          <a:noFill/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GB" dirty="0" smtClean="0"/>
              <a:t>To customise the points hierarchy, use Start &gt; Paragraph &gt; Decrease/Increase List Level.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22" name="Inhaltsplatzhalter 21"/>
          <p:cNvSpPr>
            <a:spLocks noGrp="1"/>
          </p:cNvSpPr>
          <p:nvPr>
            <p:ph sz="quarter" idx="14" hasCustomPrompt="1"/>
          </p:nvPr>
        </p:nvSpPr>
        <p:spPr>
          <a:xfrm>
            <a:off x="4723200" y="1530000"/>
            <a:ext cx="4111200" cy="3304800"/>
          </a:xfrm>
          <a:noFill/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GB" dirty="0" smtClean="0"/>
              <a:t>To customise the points hierarchy, use Start &gt; Paragraph &gt; Decrease/Increase List Level.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06000" y="1206000"/>
            <a:ext cx="4111200" cy="324000"/>
          </a:xfrm>
          <a:noFill/>
        </p:spPr>
        <p:txBody>
          <a:bodyPr lIns="0" tIns="0" rIns="0" bIns="0" anchor="t"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Heading 16 pt, single line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3200" y="1206000"/>
            <a:ext cx="4111200" cy="324000"/>
          </a:xfrm>
          <a:noFill/>
        </p:spPr>
        <p:txBody>
          <a:bodyPr lIns="0" tIns="0" rIns="0" bIns="0" anchor="t"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Heading 16 pt, single 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976">
          <p15:clr>
            <a:srgbClr val="FBAE40"/>
          </p15:clr>
        </p15:guide>
        <p15:guide id="2" pos="2784">
          <p15:clr>
            <a:srgbClr val="FBAE40"/>
          </p15:clr>
        </p15:guide>
        <p15:guide id="3" orient="horz" pos="965">
          <p15:clr>
            <a:srgbClr val="FBAE40"/>
          </p15:clr>
        </p15:guide>
        <p15:guide id="4" orient="horz" pos="11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075500"/>
            <a:ext cx="9142413" cy="406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6000" y="360363"/>
            <a:ext cx="6840000" cy="55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Title 20 pt, two lines max.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6000" y="1206000"/>
            <a:ext cx="8530200" cy="362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To customise the points hierarchy, use Start &gt; Paragraph &gt; Decrease/Increase List Level. Alternatively, insert table, chart, SmartArt graphic, picture or online graphic.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7618295" y="4896000"/>
            <a:ext cx="833438" cy="202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A24F419-A113-4095-98D3-9B140FF14A25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76685" y="4896000"/>
            <a:ext cx="3598784" cy="202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 smtClean="0"/>
              <a:t>Editing footer: Insert &gt; Header &amp; Footer (title of presentation and name of speaker)</a:t>
            </a:r>
            <a:endParaRPr lang="en-GB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47812" y="4896000"/>
            <a:ext cx="389503" cy="202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6" name="Grafik 15" descr="Logo_Munich Re_36mm_RGB.em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00" y="306000"/>
            <a:ext cx="1305000" cy="303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5" r:id="rId2"/>
    <p:sldLayoutId id="2147483751" r:id="rId3"/>
    <p:sldLayoutId id="2147483752" r:id="rId4"/>
    <p:sldLayoutId id="2147483755" r:id="rId5"/>
    <p:sldLayoutId id="2147483753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43" r:id="rId14"/>
    <p:sldLayoutId id="2147483723" r:id="rId15"/>
    <p:sldLayoutId id="2147483757" r:id="rId16"/>
    <p:sldLayoutId id="2147483724" r:id="rId17"/>
    <p:sldLayoutId id="2147483725" r:id="rId18"/>
    <p:sldLayoutId id="2147483744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2700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-270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50000" indent="-270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620000" indent="-270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890000" indent="-270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160000" indent="-270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430000" indent="-270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orient="horz" pos="761">
          <p15:clr>
            <a:srgbClr val="F26B43"/>
          </p15:clr>
        </p15:guide>
        <p15:guide id="4" pos="5567">
          <p15:clr>
            <a:srgbClr val="F26B43"/>
          </p15:clr>
        </p15:guide>
        <p15:guide id="5" orient="horz" pos="3047">
          <p15:clr>
            <a:srgbClr val="F26B43"/>
          </p15:clr>
        </p15:guide>
        <p15:guide id="6" orient="horz" pos="2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5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7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7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79.xml"/><Relationship Id="rId4" Type="http://schemas.openxmlformats.org/officeDocument/2006/relationships/chart" Target="../charts/chart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83.xml"/><Relationship Id="rId4" Type="http://schemas.openxmlformats.org/officeDocument/2006/relationships/chart" Target="../charts/chart8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93.xml"/><Relationship Id="rId4" Type="http://schemas.openxmlformats.org/officeDocument/2006/relationships/chart" Target="../charts/chart9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9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03.xml"/><Relationship Id="rId4" Type="http://schemas.openxmlformats.org/officeDocument/2006/relationships/chart" Target="../charts/chart10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8.xml"/><Relationship Id="rId2" Type="http://schemas.openxmlformats.org/officeDocument/2006/relationships/chart" Target="../charts/chart10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0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1.xml"/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13.xml"/><Relationship Id="rId4" Type="http://schemas.openxmlformats.org/officeDocument/2006/relationships/chart" Target="../charts/chart1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6.xml"/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8.xml"/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1.xml"/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23.xml"/><Relationship Id="rId4" Type="http://schemas.openxmlformats.org/officeDocument/2006/relationships/chart" Target="../charts/chart1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6.xml"/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8.xml"/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1.xml"/><Relationship Id="rId2" Type="http://schemas.openxmlformats.org/officeDocument/2006/relationships/chart" Target="../charts/chart130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33.xml"/><Relationship Id="rId4" Type="http://schemas.openxmlformats.org/officeDocument/2006/relationships/chart" Target="../charts/chart13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6.xml"/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8.xml"/><Relationship Id="rId2" Type="http://schemas.openxmlformats.org/officeDocument/2006/relationships/chart" Target="../charts/chart13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1.xml"/><Relationship Id="rId2" Type="http://schemas.openxmlformats.org/officeDocument/2006/relationships/chart" Target="../charts/chart140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43.xml"/><Relationship Id="rId4" Type="http://schemas.openxmlformats.org/officeDocument/2006/relationships/chart" Target="../charts/chart14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6.xml"/><Relationship Id="rId2" Type="http://schemas.openxmlformats.org/officeDocument/2006/relationships/chart" Target="../charts/chart14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8.xml"/><Relationship Id="rId2" Type="http://schemas.openxmlformats.org/officeDocument/2006/relationships/chart" Target="../charts/chart14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4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1.xml"/><Relationship Id="rId2" Type="http://schemas.openxmlformats.org/officeDocument/2006/relationships/chart" Target="../charts/chart150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53.xml"/><Relationship Id="rId4" Type="http://schemas.openxmlformats.org/officeDocument/2006/relationships/chart" Target="../charts/chart15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4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6.xml"/><Relationship Id="rId2" Type="http://schemas.openxmlformats.org/officeDocument/2006/relationships/chart" Target="../charts/chart155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8.xml"/><Relationship Id="rId2" Type="http://schemas.openxmlformats.org/officeDocument/2006/relationships/chart" Target="../charts/chart15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1.xml"/><Relationship Id="rId2" Type="http://schemas.openxmlformats.org/officeDocument/2006/relationships/chart" Target="../charts/chart16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3.xml"/><Relationship Id="rId4" Type="http://schemas.openxmlformats.org/officeDocument/2006/relationships/chart" Target="../charts/chart16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6.xml"/><Relationship Id="rId2" Type="http://schemas.openxmlformats.org/officeDocument/2006/relationships/chart" Target="../charts/chart16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8.xml"/><Relationship Id="rId2" Type="http://schemas.openxmlformats.org/officeDocument/2006/relationships/chart" Target="../charts/chart16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1.xml"/><Relationship Id="rId2" Type="http://schemas.openxmlformats.org/officeDocument/2006/relationships/chart" Target="../charts/chart17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3.xml"/><Relationship Id="rId4" Type="http://schemas.openxmlformats.org/officeDocument/2006/relationships/chart" Target="../charts/chart17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4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6.xml"/><Relationship Id="rId2" Type="http://schemas.openxmlformats.org/officeDocument/2006/relationships/chart" Target="../charts/chart175.xml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8.xml"/><Relationship Id="rId2" Type="http://schemas.openxmlformats.org/officeDocument/2006/relationships/chart" Target="../charts/chart17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7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1.xml"/><Relationship Id="rId2" Type="http://schemas.openxmlformats.org/officeDocument/2006/relationships/chart" Target="../charts/chart180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83.xml"/><Relationship Id="rId4" Type="http://schemas.openxmlformats.org/officeDocument/2006/relationships/chart" Target="../charts/chart18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4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6.xml"/><Relationship Id="rId2" Type="http://schemas.openxmlformats.org/officeDocument/2006/relationships/chart" Target="../charts/chart185.xml"/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8.xml"/><Relationship Id="rId2" Type="http://schemas.openxmlformats.org/officeDocument/2006/relationships/chart" Target="../charts/chart18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1.xml"/><Relationship Id="rId2" Type="http://schemas.openxmlformats.org/officeDocument/2006/relationships/chart" Target="../charts/chart190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93.xml"/><Relationship Id="rId4" Type="http://schemas.openxmlformats.org/officeDocument/2006/relationships/chart" Target="../charts/chart19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4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6.xml"/><Relationship Id="rId2" Type="http://schemas.openxmlformats.org/officeDocument/2006/relationships/chart" Target="../charts/chart195.xml"/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8.xml"/><Relationship Id="rId2" Type="http://schemas.openxmlformats.org/officeDocument/2006/relationships/chart" Target="../charts/chart19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9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1.xml"/><Relationship Id="rId2" Type="http://schemas.openxmlformats.org/officeDocument/2006/relationships/chart" Target="../charts/chart200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203.xml"/><Relationship Id="rId4" Type="http://schemas.openxmlformats.org/officeDocument/2006/relationships/chart" Target="../charts/chart20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4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Library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Chart Templates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July 23, 2015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Image: Munich 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57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0871-4017-44CD-AD15-97AEFB7A9512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9" name="Rechteck 16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0" name="Rechteck 17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2" name="Rechteck 11"/>
          <p:cNvSpPr/>
          <p:nvPr/>
        </p:nvSpPr>
        <p:spPr>
          <a:xfrm>
            <a:off x="4722813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8" name="Diagrammplatzhalter 10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Diagrammplatzhalter 10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171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EBFB-8A6B-40BB-9496-6EF66E13EF8B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graphicFrame>
        <p:nvGraphicFramePr>
          <p:cNvPr id="6" name="Diagrammplatzhalter 10"/>
          <p:cNvGraphicFramePr>
            <a:graphicFrameLocks/>
          </p:cNvGraphicFramePr>
          <p:nvPr>
            <p:extLst/>
          </p:nvPr>
        </p:nvGraphicFramePr>
        <p:xfrm>
          <a:off x="306000" y="1530350"/>
          <a:ext cx="2638799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platzhalter 10"/>
          <p:cNvGraphicFramePr>
            <a:graphicFrameLocks/>
          </p:cNvGraphicFramePr>
          <p:nvPr>
            <p:extLst/>
          </p:nvPr>
        </p:nvGraphicFramePr>
        <p:xfrm>
          <a:off x="3254401" y="1530350"/>
          <a:ext cx="2638799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platzhalter 10"/>
          <p:cNvGraphicFramePr>
            <a:graphicFrameLocks/>
          </p:cNvGraphicFramePr>
          <p:nvPr>
            <p:extLst/>
          </p:nvPr>
        </p:nvGraphicFramePr>
        <p:xfrm>
          <a:off x="6199201" y="1530350"/>
          <a:ext cx="2638799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platzhalter 247"/>
          <p:cNvSpPr txBox="1">
            <a:spLocks/>
          </p:cNvSpPr>
          <p:nvPr/>
        </p:nvSpPr>
        <p:spPr>
          <a:xfrm>
            <a:off x="306000" y="1206000"/>
            <a:ext cx="85320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0" name="Rechteck 16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Rechteck 17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2" name="Rechteck 27"/>
          <p:cNvSpPr/>
          <p:nvPr/>
        </p:nvSpPr>
        <p:spPr>
          <a:xfrm>
            <a:off x="3254401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3" name="Rechteck 28"/>
          <p:cNvSpPr/>
          <p:nvPr/>
        </p:nvSpPr>
        <p:spPr>
          <a:xfrm>
            <a:off x="6199201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31762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5D0D-E7C2-4E4D-8CA8-E5C511B70E29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graphicFrame>
        <p:nvGraphicFramePr>
          <p:cNvPr id="6" name="Diagrammplatzhalter 10"/>
          <p:cNvGraphicFramePr>
            <a:graphicFrameLocks/>
          </p:cNvGraphicFramePr>
          <p:nvPr>
            <p:extLst/>
          </p:nvPr>
        </p:nvGraphicFramePr>
        <p:xfrm>
          <a:off x="306000" y="1579735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hteck 16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8" name="Rechteck 17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306000" y="1206000"/>
            <a:ext cx="41112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0" name="Textplatzhalter 14"/>
          <p:cNvSpPr txBox="1">
            <a:spLocks/>
          </p:cNvSpPr>
          <p:nvPr/>
        </p:nvSpPr>
        <p:spPr>
          <a:xfrm>
            <a:off x="4723200" y="1206000"/>
            <a:ext cx="41112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1" name="Rechteck 37"/>
          <p:cNvSpPr/>
          <p:nvPr/>
        </p:nvSpPr>
        <p:spPr>
          <a:xfrm>
            <a:off x="4724363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2" name="Diagrammplatzhalter 10"/>
          <p:cNvGraphicFramePr>
            <a:graphicFrameLocks/>
          </p:cNvGraphicFramePr>
          <p:nvPr>
            <p:extLst/>
          </p:nvPr>
        </p:nvGraphicFramePr>
        <p:xfrm>
          <a:off x="4724363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mplatzhalter 10"/>
          <p:cNvGraphicFramePr>
            <a:graphicFrameLocks/>
          </p:cNvGraphicFramePr>
          <p:nvPr>
            <p:extLst/>
          </p:nvPr>
        </p:nvGraphicFramePr>
        <p:xfrm>
          <a:off x="306000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Diagrammplatzhalter 10"/>
          <p:cNvGraphicFramePr>
            <a:graphicFrameLocks/>
          </p:cNvGraphicFramePr>
          <p:nvPr>
            <p:extLst/>
          </p:nvPr>
        </p:nvGraphicFramePr>
        <p:xfrm>
          <a:off x="4724363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hteck 44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6" name="Rechteck 45"/>
          <p:cNvSpPr/>
          <p:nvPr/>
        </p:nvSpPr>
        <p:spPr>
          <a:xfrm>
            <a:off x="4724363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34970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Title 16pt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66B104-6655-4F22-9899-4E046AA9C33D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8" name="Rechteck 19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9" name="Rechteck 22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0" name="Rechteck 76"/>
          <p:cNvSpPr/>
          <p:nvPr/>
        </p:nvSpPr>
        <p:spPr>
          <a:xfrm>
            <a:off x="8698183" y="1530350"/>
            <a:ext cx="136255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r"/>
            <a:r>
              <a:rPr lang="en-GB" sz="1200" dirty="0" smtClean="0">
                <a:solidFill>
                  <a:schemeClr val="tx2"/>
                </a:solidFill>
              </a:rPr>
              <a:t>%</a:t>
            </a:r>
          </a:p>
        </p:txBody>
      </p:sp>
      <p:graphicFrame>
        <p:nvGraphicFramePr>
          <p:cNvPr id="13" name="Diagrammplatzhalter 10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22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95F2-B53F-4033-9BDD-EF03A3304F4A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10" name="Rechteck 19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Rechteck 22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2" name="Rechteck 13"/>
          <p:cNvSpPr/>
          <p:nvPr/>
        </p:nvSpPr>
        <p:spPr>
          <a:xfrm>
            <a:off x="4722813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3" name="Rechteck 14"/>
          <p:cNvSpPr/>
          <p:nvPr/>
        </p:nvSpPr>
        <p:spPr>
          <a:xfrm>
            <a:off x="4280170" y="1530350"/>
            <a:ext cx="136255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r"/>
            <a:r>
              <a:rPr lang="en-GB" sz="1200" dirty="0" smtClean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14" name="Rechteck 15"/>
          <p:cNvSpPr/>
          <p:nvPr/>
        </p:nvSpPr>
        <p:spPr>
          <a:xfrm>
            <a:off x="8698183" y="1530350"/>
            <a:ext cx="136255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r"/>
            <a:r>
              <a:rPr lang="en-GB" sz="1200" dirty="0" smtClean="0">
                <a:solidFill>
                  <a:schemeClr val="tx2"/>
                </a:solidFill>
              </a:rPr>
              <a:t>%</a:t>
            </a:r>
          </a:p>
        </p:txBody>
      </p:sp>
      <p:graphicFrame>
        <p:nvGraphicFramePr>
          <p:cNvPr id="19" name="Diagrammplatzhalter 10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Diagrammplatzhalter 10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153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2ABA-5430-4EDE-82C1-B1F813C8D56C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graphicFrame>
        <p:nvGraphicFramePr>
          <p:cNvPr id="6" name="Diagrammplatzhalter 10"/>
          <p:cNvGraphicFramePr>
            <a:graphicFrameLocks/>
          </p:cNvGraphicFramePr>
          <p:nvPr>
            <p:extLst/>
          </p:nvPr>
        </p:nvGraphicFramePr>
        <p:xfrm>
          <a:off x="306000" y="1530350"/>
          <a:ext cx="2638799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platzhalter 10"/>
          <p:cNvGraphicFramePr>
            <a:graphicFrameLocks/>
          </p:cNvGraphicFramePr>
          <p:nvPr>
            <p:extLst/>
          </p:nvPr>
        </p:nvGraphicFramePr>
        <p:xfrm>
          <a:off x="3254401" y="1530350"/>
          <a:ext cx="2638799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platzhalter 10"/>
          <p:cNvGraphicFramePr>
            <a:graphicFrameLocks/>
          </p:cNvGraphicFramePr>
          <p:nvPr>
            <p:extLst/>
          </p:nvPr>
        </p:nvGraphicFramePr>
        <p:xfrm>
          <a:off x="6199201" y="1530350"/>
          <a:ext cx="2638799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platzhalter 247"/>
          <p:cNvSpPr txBox="1">
            <a:spLocks/>
          </p:cNvSpPr>
          <p:nvPr/>
        </p:nvSpPr>
        <p:spPr>
          <a:xfrm>
            <a:off x="306000" y="1206000"/>
            <a:ext cx="85320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0" name="Rechteck 16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Rechteck 17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2" name="Rechteck 27"/>
          <p:cNvSpPr/>
          <p:nvPr/>
        </p:nvSpPr>
        <p:spPr>
          <a:xfrm>
            <a:off x="3254401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3" name="Rechteck 28"/>
          <p:cNvSpPr/>
          <p:nvPr/>
        </p:nvSpPr>
        <p:spPr>
          <a:xfrm>
            <a:off x="6199201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4" name="Rechteck 14"/>
          <p:cNvSpPr/>
          <p:nvPr/>
        </p:nvSpPr>
        <p:spPr>
          <a:xfrm>
            <a:off x="2830986" y="1530350"/>
            <a:ext cx="113813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15" name="Rechteck 15"/>
          <p:cNvSpPr/>
          <p:nvPr/>
        </p:nvSpPr>
        <p:spPr>
          <a:xfrm>
            <a:off x="5779387" y="1530350"/>
            <a:ext cx="113813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16" name="Rechteck 18"/>
          <p:cNvSpPr/>
          <p:nvPr/>
        </p:nvSpPr>
        <p:spPr>
          <a:xfrm>
            <a:off x="8724187" y="1530350"/>
            <a:ext cx="113813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87126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DC18-4E92-4D10-B0A6-DFBF22A79328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graphicFrame>
        <p:nvGraphicFramePr>
          <p:cNvPr id="6" name="Diagrammplatzhalter 10"/>
          <p:cNvGraphicFramePr>
            <a:graphicFrameLocks/>
          </p:cNvGraphicFramePr>
          <p:nvPr>
            <p:extLst/>
          </p:nvPr>
        </p:nvGraphicFramePr>
        <p:xfrm>
          <a:off x="4724363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platzhalter 10"/>
          <p:cNvGraphicFramePr>
            <a:graphicFrameLocks/>
          </p:cNvGraphicFramePr>
          <p:nvPr>
            <p:extLst/>
          </p:nvPr>
        </p:nvGraphicFramePr>
        <p:xfrm>
          <a:off x="306000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hteck 16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9" name="Rechteck 17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0" name="Textplatzhalter 1"/>
          <p:cNvSpPr txBox="1">
            <a:spLocks/>
          </p:cNvSpPr>
          <p:nvPr/>
        </p:nvSpPr>
        <p:spPr>
          <a:xfrm>
            <a:off x="306000" y="1206000"/>
            <a:ext cx="41112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1" name="Textplatzhalter 14"/>
          <p:cNvSpPr txBox="1">
            <a:spLocks/>
          </p:cNvSpPr>
          <p:nvPr/>
        </p:nvSpPr>
        <p:spPr>
          <a:xfrm>
            <a:off x="4723200" y="1206000"/>
            <a:ext cx="41112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2" name="Rechteck 37"/>
          <p:cNvSpPr/>
          <p:nvPr/>
        </p:nvSpPr>
        <p:spPr>
          <a:xfrm>
            <a:off x="4724363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3" name="Diagrammplatzhalter 10"/>
          <p:cNvGraphicFramePr>
            <a:graphicFrameLocks/>
          </p:cNvGraphicFramePr>
          <p:nvPr>
            <p:extLst/>
          </p:nvPr>
        </p:nvGraphicFramePr>
        <p:xfrm>
          <a:off x="4724363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Diagrammplatzhalter 10"/>
          <p:cNvGraphicFramePr>
            <a:graphicFrameLocks/>
          </p:cNvGraphicFramePr>
          <p:nvPr>
            <p:extLst/>
          </p:nvPr>
        </p:nvGraphicFramePr>
        <p:xfrm>
          <a:off x="306000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hteck 23"/>
          <p:cNvSpPr/>
          <p:nvPr/>
        </p:nvSpPr>
        <p:spPr>
          <a:xfrm>
            <a:off x="4302224" y="1530350"/>
            <a:ext cx="113813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16" name="Rechteck 24"/>
          <p:cNvSpPr/>
          <p:nvPr/>
        </p:nvSpPr>
        <p:spPr>
          <a:xfrm>
            <a:off x="8720587" y="1530350"/>
            <a:ext cx="113813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17" name="Rechteck 25"/>
          <p:cNvSpPr/>
          <p:nvPr/>
        </p:nvSpPr>
        <p:spPr>
          <a:xfrm>
            <a:off x="4302224" y="3207630"/>
            <a:ext cx="113813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18" name="Rechteck 26"/>
          <p:cNvSpPr/>
          <p:nvPr/>
        </p:nvSpPr>
        <p:spPr>
          <a:xfrm>
            <a:off x="8720587" y="3207630"/>
            <a:ext cx="113813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19" name="Rechteck 27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0" name="Rechteck 28"/>
          <p:cNvSpPr/>
          <p:nvPr/>
        </p:nvSpPr>
        <p:spPr>
          <a:xfrm>
            <a:off x="4724363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9381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Title 16pt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C5BC353-EA5B-4B2F-A43C-0C83CB22A3F7}" type="datetime4">
              <a:rPr lang="en-GB" smtClean="0"/>
              <a:pPr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Stacked column charts and line charts</a:t>
            </a:r>
            <a:endParaRPr lang="en-GB" dirty="0"/>
          </a:p>
        </p:txBody>
      </p:sp>
      <p:graphicFrame>
        <p:nvGraphicFramePr>
          <p:cNvPr id="12" name="Diagrammplatzhalter 38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hteck 33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9" name="Rechteck 15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225804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F82D-A7E8-465A-A5EB-F92BF71389A9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9" name="Rechteck 33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0" name="Rechteck 15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2" name="Rechteck 14"/>
          <p:cNvSpPr/>
          <p:nvPr/>
        </p:nvSpPr>
        <p:spPr>
          <a:xfrm>
            <a:off x="4722813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7" name="Diagrammplatzhalter 38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Diagrammplatzhalter 38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43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E8DE-DB0E-4CE7-8806-8DC7F8115F54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graphicFrame>
        <p:nvGraphicFramePr>
          <p:cNvPr id="6" name="Diagrammplatzhalter 38"/>
          <p:cNvGraphicFramePr>
            <a:graphicFrameLocks/>
          </p:cNvGraphicFramePr>
          <p:nvPr>
            <p:extLst/>
          </p:nvPr>
        </p:nvGraphicFramePr>
        <p:xfrm>
          <a:off x="306000" y="1530350"/>
          <a:ext cx="2638799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hteck 33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8" name="Rechteck 15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9" name="Textplatzhalter 247"/>
          <p:cNvSpPr txBox="1">
            <a:spLocks/>
          </p:cNvSpPr>
          <p:nvPr/>
        </p:nvSpPr>
        <p:spPr>
          <a:xfrm>
            <a:off x="306000" y="1206000"/>
            <a:ext cx="85320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graphicFrame>
        <p:nvGraphicFramePr>
          <p:cNvPr id="10" name="Diagrammplatzhalter 38"/>
          <p:cNvGraphicFramePr>
            <a:graphicFrameLocks/>
          </p:cNvGraphicFramePr>
          <p:nvPr>
            <p:extLst/>
          </p:nvPr>
        </p:nvGraphicFramePr>
        <p:xfrm>
          <a:off x="3254400" y="1530350"/>
          <a:ext cx="2638799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hteck 25"/>
          <p:cNvSpPr/>
          <p:nvPr/>
        </p:nvSpPr>
        <p:spPr>
          <a:xfrm>
            <a:off x="3254400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2" name="Diagrammplatzhalter 38"/>
          <p:cNvGraphicFramePr>
            <a:graphicFrameLocks/>
          </p:cNvGraphicFramePr>
          <p:nvPr>
            <p:extLst/>
          </p:nvPr>
        </p:nvGraphicFramePr>
        <p:xfrm>
          <a:off x="6199200" y="1530350"/>
          <a:ext cx="2638799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hteck 27"/>
          <p:cNvSpPr/>
          <p:nvPr/>
        </p:nvSpPr>
        <p:spPr>
          <a:xfrm>
            <a:off x="6199200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280749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>
                <a:solidFill>
                  <a:schemeClr val="accent1"/>
                </a:solidFill>
              </a:rPr>
              <a:t>Stacked column charts and line charts	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Clustered charts and waterfall charts	25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Bar charts	38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Area charts	47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Line charts	52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Scatter charts	57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Bubble charts	72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Spider charts	81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Pie charts	86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Useful symbols	95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Special charts	</a:t>
            </a:r>
            <a:r>
              <a:rPr lang="en-GB" dirty="0" smtClean="0"/>
              <a:t>97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5A61-6A25-449E-9AC6-F1CFD0F101DA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MR Chart Templates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D79F-D849-41ED-9AA6-63CA8592CB16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graphicFrame>
        <p:nvGraphicFramePr>
          <p:cNvPr id="6" name="Diagrammplatzhalter 38"/>
          <p:cNvGraphicFramePr>
            <a:graphicFrameLocks/>
          </p:cNvGraphicFramePr>
          <p:nvPr>
            <p:extLst/>
          </p:nvPr>
        </p:nvGraphicFramePr>
        <p:xfrm>
          <a:off x="307162" y="1530350"/>
          <a:ext cx="4110038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platzhalter 38"/>
          <p:cNvGraphicFramePr>
            <a:graphicFrameLocks/>
          </p:cNvGraphicFramePr>
          <p:nvPr>
            <p:extLst/>
          </p:nvPr>
        </p:nvGraphicFramePr>
        <p:xfrm>
          <a:off x="4724362" y="1530350"/>
          <a:ext cx="4110038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hteck 33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9" name="Rechteck 16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0" name="Textplatzhalter 1"/>
          <p:cNvSpPr txBox="1">
            <a:spLocks/>
          </p:cNvSpPr>
          <p:nvPr/>
        </p:nvSpPr>
        <p:spPr>
          <a:xfrm>
            <a:off x="306000" y="1206000"/>
            <a:ext cx="41112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1" name="Textplatzhalter 14"/>
          <p:cNvSpPr txBox="1">
            <a:spLocks/>
          </p:cNvSpPr>
          <p:nvPr/>
        </p:nvSpPr>
        <p:spPr>
          <a:xfrm>
            <a:off x="4723200" y="1206000"/>
            <a:ext cx="41112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2" name="Rechteck 19"/>
          <p:cNvSpPr/>
          <p:nvPr/>
        </p:nvSpPr>
        <p:spPr>
          <a:xfrm>
            <a:off x="4724363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3" name="Rechteck 20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4" name="Rechteck 22"/>
          <p:cNvSpPr/>
          <p:nvPr/>
        </p:nvSpPr>
        <p:spPr>
          <a:xfrm>
            <a:off x="4724363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5" name="Diagrammplatzhalter 38"/>
          <p:cNvGraphicFramePr>
            <a:graphicFrameLocks/>
          </p:cNvGraphicFramePr>
          <p:nvPr>
            <p:extLst/>
          </p:nvPr>
        </p:nvGraphicFramePr>
        <p:xfrm>
          <a:off x="307162" y="3207630"/>
          <a:ext cx="4110038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Diagrammplatzhalter 38"/>
          <p:cNvGraphicFramePr>
            <a:graphicFrameLocks/>
          </p:cNvGraphicFramePr>
          <p:nvPr>
            <p:extLst/>
          </p:nvPr>
        </p:nvGraphicFramePr>
        <p:xfrm>
          <a:off x="4724362" y="3207630"/>
          <a:ext cx="4110038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8040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Title 16pt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CB81EA2-1C18-4A80-9767-9C3A169AD74D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7" name="Rechteck 32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8" name="Rechteck 31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2" name="Diagrammplatzhalter 10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329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FABF-8CAA-42E2-8BFA-14377A9E101A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9" name="Rechteck 32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0" name="Rechteck 31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2" name="Rechteck 13"/>
          <p:cNvSpPr/>
          <p:nvPr/>
        </p:nvSpPr>
        <p:spPr>
          <a:xfrm>
            <a:off x="4722813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7" name="Diagrammplatzhalter 10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Diagrammplatzhalter 10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34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4015-A215-4BC4-AA41-0CF480BE097A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graphicFrame>
        <p:nvGraphicFramePr>
          <p:cNvPr id="6" name="Diagrammplatzhalter 10"/>
          <p:cNvGraphicFramePr>
            <a:graphicFrameLocks/>
          </p:cNvGraphicFramePr>
          <p:nvPr>
            <p:extLst/>
          </p:nvPr>
        </p:nvGraphicFramePr>
        <p:xfrm>
          <a:off x="306000" y="1530350"/>
          <a:ext cx="2638799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platzhalter 1"/>
          <p:cNvSpPr txBox="1">
            <a:spLocks/>
          </p:cNvSpPr>
          <p:nvPr/>
        </p:nvSpPr>
        <p:spPr>
          <a:xfrm>
            <a:off x="306000" y="1206000"/>
            <a:ext cx="85320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8" name="Rechteck 32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9" name="Rechteck 31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0" name="Diagrammplatzhalter 10"/>
          <p:cNvGraphicFramePr>
            <a:graphicFrameLocks/>
          </p:cNvGraphicFramePr>
          <p:nvPr>
            <p:extLst/>
          </p:nvPr>
        </p:nvGraphicFramePr>
        <p:xfrm>
          <a:off x="3254400" y="1530350"/>
          <a:ext cx="2638799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hteck 17"/>
          <p:cNvSpPr/>
          <p:nvPr/>
        </p:nvSpPr>
        <p:spPr>
          <a:xfrm>
            <a:off x="3254400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2" name="Diagrammplatzhalter 10"/>
          <p:cNvGraphicFramePr>
            <a:graphicFrameLocks/>
          </p:cNvGraphicFramePr>
          <p:nvPr>
            <p:extLst/>
          </p:nvPr>
        </p:nvGraphicFramePr>
        <p:xfrm>
          <a:off x="6199200" y="1530350"/>
          <a:ext cx="2638799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hteck 19"/>
          <p:cNvSpPr/>
          <p:nvPr/>
        </p:nvSpPr>
        <p:spPr>
          <a:xfrm>
            <a:off x="6199200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11991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87C-99F5-40D1-A7DC-2DD8047D12B4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graphicFrame>
        <p:nvGraphicFramePr>
          <p:cNvPr id="6" name="Diagrammplatzhalter 10"/>
          <p:cNvGraphicFramePr>
            <a:graphicFrameLocks/>
          </p:cNvGraphicFramePr>
          <p:nvPr>
            <p:extLst/>
          </p:nvPr>
        </p:nvGraphicFramePr>
        <p:xfrm>
          <a:off x="307163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platzhalter 10"/>
          <p:cNvGraphicFramePr>
            <a:graphicFrameLocks/>
          </p:cNvGraphicFramePr>
          <p:nvPr>
            <p:extLst/>
          </p:nvPr>
        </p:nvGraphicFramePr>
        <p:xfrm>
          <a:off x="307163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platzhalter 10"/>
          <p:cNvGraphicFramePr>
            <a:graphicFrameLocks/>
          </p:cNvGraphicFramePr>
          <p:nvPr>
            <p:extLst/>
          </p:nvPr>
        </p:nvGraphicFramePr>
        <p:xfrm>
          <a:off x="4724363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platzhalter 10"/>
          <p:cNvGraphicFramePr>
            <a:graphicFrameLocks/>
          </p:cNvGraphicFramePr>
          <p:nvPr>
            <p:extLst/>
          </p:nvPr>
        </p:nvGraphicFramePr>
        <p:xfrm>
          <a:off x="4724363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hteck 32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Rechteck 14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2" name="Textplatzhalter 1"/>
          <p:cNvSpPr txBox="1">
            <a:spLocks/>
          </p:cNvSpPr>
          <p:nvPr/>
        </p:nvSpPr>
        <p:spPr>
          <a:xfrm>
            <a:off x="306000" y="1206000"/>
            <a:ext cx="41112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3" name="Textplatzhalter 14"/>
          <p:cNvSpPr txBox="1">
            <a:spLocks/>
          </p:cNvSpPr>
          <p:nvPr/>
        </p:nvSpPr>
        <p:spPr>
          <a:xfrm>
            <a:off x="4723200" y="1206000"/>
            <a:ext cx="41112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4" name="Rechteck 17"/>
          <p:cNvSpPr/>
          <p:nvPr/>
        </p:nvSpPr>
        <p:spPr>
          <a:xfrm>
            <a:off x="4724363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5" name="Rechteck 18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6" name="Rechteck 19"/>
          <p:cNvSpPr/>
          <p:nvPr/>
        </p:nvSpPr>
        <p:spPr>
          <a:xfrm>
            <a:off x="4724363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9459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Stacked column charts and line charts	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>
                <a:solidFill>
                  <a:schemeClr val="accent1"/>
                </a:solidFill>
              </a:rPr>
              <a:t>Clustered charts and waterfall charts	25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Bar charts	38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Area charts	47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Line charts	52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Scatter charts	57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Bubble charts	72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Spider charts	81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Pie charts	86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Useful symbols	95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Special charts	</a:t>
            </a:r>
            <a:r>
              <a:rPr lang="en-GB" dirty="0" smtClean="0"/>
              <a:t>97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82A0-DA14-45E1-A044-082DDFE66228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2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5CE7F5-84F8-43D7-AC1F-5C4968038DE6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Clustered charts and waterfall charts</a:t>
            </a:r>
          </a:p>
        </p:txBody>
      </p:sp>
      <p:sp>
        <p:nvSpPr>
          <p:cNvPr id="7" name="Rechteck 12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8" name="Rechteck 16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2" name="Diagrammplatzhalter 9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37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Clustered charts and waterfall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A904-520D-4926-B452-EB2821E24044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10" name="Rechteck 10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Rechteck 26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2" name="Rechteck 27"/>
          <p:cNvSpPr/>
          <p:nvPr/>
        </p:nvSpPr>
        <p:spPr>
          <a:xfrm>
            <a:off x="47235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7" name="Diagrammplatzhalter 9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Diagrammplatzhalter 9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180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Clustered charts and waterfall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BA49-C9FE-4BAD-9C2E-81F4A053E738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sp>
        <p:nvSpPr>
          <p:cNvPr id="6" name="Textplatzhalter 60"/>
          <p:cNvSpPr txBox="1">
            <a:spLocks/>
          </p:cNvSpPr>
          <p:nvPr/>
        </p:nvSpPr>
        <p:spPr>
          <a:xfrm>
            <a:off x="306000" y="1206000"/>
            <a:ext cx="85320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7" name="Rechteck 11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8" name="Rechteck 12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9" name="Diagrammplatzhalt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055687"/>
              </p:ext>
            </p:extLst>
          </p:nvPr>
        </p:nvGraphicFramePr>
        <p:xfrm>
          <a:off x="3254789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eck 36"/>
          <p:cNvSpPr/>
          <p:nvPr/>
        </p:nvSpPr>
        <p:spPr>
          <a:xfrm>
            <a:off x="32547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1" name="Diagrammplatzhalt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880239"/>
              </p:ext>
            </p:extLst>
          </p:nvPr>
        </p:nvGraphicFramePr>
        <p:xfrm>
          <a:off x="6199589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hteck 40"/>
          <p:cNvSpPr/>
          <p:nvPr/>
        </p:nvSpPr>
        <p:spPr>
          <a:xfrm>
            <a:off x="61995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3" name="Diagrammplatzhalt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060969"/>
              </p:ext>
            </p:extLst>
          </p:nvPr>
        </p:nvGraphicFramePr>
        <p:xfrm>
          <a:off x="306000" y="1530350"/>
          <a:ext cx="26384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75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Clustered charts and waterfall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2B0B-1156-48EE-A526-A04B4FCFC11D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graphicFrame>
        <p:nvGraphicFramePr>
          <p:cNvPr id="6" name="Diagrammplatzhalter 9"/>
          <p:cNvGraphicFramePr>
            <a:graphicFrameLocks/>
          </p:cNvGraphicFramePr>
          <p:nvPr>
            <p:extLst/>
          </p:nvPr>
        </p:nvGraphicFramePr>
        <p:xfrm>
          <a:off x="306388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platzhalter 9"/>
          <p:cNvGraphicFramePr>
            <a:graphicFrameLocks/>
          </p:cNvGraphicFramePr>
          <p:nvPr>
            <p:extLst/>
          </p:nvPr>
        </p:nvGraphicFramePr>
        <p:xfrm>
          <a:off x="4722813" y="1530350"/>
          <a:ext cx="4111625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platzhalter 9"/>
          <p:cNvGraphicFramePr>
            <a:graphicFrameLocks/>
          </p:cNvGraphicFramePr>
          <p:nvPr>
            <p:extLst/>
          </p:nvPr>
        </p:nvGraphicFramePr>
        <p:xfrm>
          <a:off x="306388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platzhalter 9"/>
          <p:cNvGraphicFramePr>
            <a:graphicFrameLocks/>
          </p:cNvGraphicFramePr>
          <p:nvPr>
            <p:extLst/>
          </p:nvPr>
        </p:nvGraphicFramePr>
        <p:xfrm>
          <a:off x="4722813" y="3207630"/>
          <a:ext cx="4111625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hteck 11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Rechteck 20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2" name="Rechteck 36"/>
          <p:cNvSpPr/>
          <p:nvPr/>
        </p:nvSpPr>
        <p:spPr>
          <a:xfrm>
            <a:off x="47235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3" name="Rechteck 41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4" name="Rechteck 44"/>
          <p:cNvSpPr/>
          <p:nvPr/>
        </p:nvSpPr>
        <p:spPr>
          <a:xfrm>
            <a:off x="47235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5" name="Textplatzhalter 1"/>
          <p:cNvSpPr txBox="1">
            <a:spLocks/>
          </p:cNvSpPr>
          <p:nvPr/>
        </p:nvSpPr>
        <p:spPr>
          <a:xfrm>
            <a:off x="306000" y="1206000"/>
            <a:ext cx="41112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6" name="Textplatzhalter 14"/>
          <p:cNvSpPr txBox="1">
            <a:spLocks/>
          </p:cNvSpPr>
          <p:nvPr/>
        </p:nvSpPr>
        <p:spPr>
          <a:xfrm>
            <a:off x="4723200" y="1206000"/>
            <a:ext cx="41112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</p:spTree>
    <p:extLst>
      <p:ext uri="{BB962C8B-B14F-4D97-AF65-F5344CB8AC3E}">
        <p14:creationId xmlns:p14="http://schemas.microsoft.com/office/powerpoint/2010/main" val="405520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Title 16pt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26E4F1-0A8D-4119-8603-4C211CA01D28}" type="datetime4">
              <a:rPr lang="en-GB" noProof="0" smtClean="0"/>
              <a:pPr/>
              <a:t>07 September 2015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MR Chart Templates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Stacked column charts</a:t>
            </a:r>
            <a:endParaRPr lang="en-GB" dirty="0"/>
          </a:p>
        </p:txBody>
      </p:sp>
      <p:graphicFrame>
        <p:nvGraphicFramePr>
          <p:cNvPr id="18" name="Diagrammplatzhalter 10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hteck 18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2" name="Rechteck 21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61609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4F7DE1-BDB9-45F7-BD2F-FFD89D7C01C5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Clustered charts and waterfall charts</a:t>
            </a:r>
          </a:p>
        </p:txBody>
      </p:sp>
      <p:sp>
        <p:nvSpPr>
          <p:cNvPr id="7" name="Rechteck 1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8" name="Rechteck 10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081593" y="2090579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000" b="1" dirty="0" smtClean="0">
                <a:solidFill>
                  <a:schemeClr val="tx2"/>
                </a:solidFill>
              </a:rPr>
              <a:t>XX</a:t>
            </a:r>
          </a:p>
        </p:txBody>
      </p:sp>
      <p:sp>
        <p:nvSpPr>
          <p:cNvPr id="11" name="Textfeld 11"/>
          <p:cNvSpPr txBox="1"/>
          <p:nvPr/>
        </p:nvSpPr>
        <p:spPr>
          <a:xfrm>
            <a:off x="6726444" y="2091176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000" b="1" dirty="0" smtClean="0">
                <a:solidFill>
                  <a:schemeClr val="tx2"/>
                </a:solidFill>
              </a:rPr>
              <a:t>XX</a:t>
            </a:r>
          </a:p>
        </p:txBody>
      </p:sp>
      <p:sp>
        <p:nvSpPr>
          <p:cNvPr id="12" name="Textfeld 12"/>
          <p:cNvSpPr txBox="1"/>
          <p:nvPr/>
        </p:nvSpPr>
        <p:spPr>
          <a:xfrm>
            <a:off x="5371296" y="2396734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000" b="1" dirty="0" smtClean="0">
                <a:solidFill>
                  <a:schemeClr val="tx2"/>
                </a:solidFill>
              </a:rPr>
              <a:t>XX</a:t>
            </a:r>
          </a:p>
        </p:txBody>
      </p:sp>
      <p:sp>
        <p:nvSpPr>
          <p:cNvPr id="13" name="Textfeld 13"/>
          <p:cNvSpPr txBox="1"/>
          <p:nvPr/>
        </p:nvSpPr>
        <p:spPr>
          <a:xfrm>
            <a:off x="4016148" y="2704843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000" b="1" dirty="0" smtClean="0">
                <a:solidFill>
                  <a:schemeClr val="tx2"/>
                </a:solidFill>
              </a:rPr>
              <a:t>XX</a:t>
            </a:r>
          </a:p>
        </p:txBody>
      </p:sp>
      <p:sp>
        <p:nvSpPr>
          <p:cNvPr id="14" name="Textfeld 14"/>
          <p:cNvSpPr txBox="1"/>
          <p:nvPr/>
        </p:nvSpPr>
        <p:spPr>
          <a:xfrm>
            <a:off x="2661000" y="3018749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000" b="1" dirty="0" smtClean="0">
                <a:solidFill>
                  <a:schemeClr val="tx2"/>
                </a:solidFill>
              </a:rPr>
              <a:t>XX</a:t>
            </a:r>
          </a:p>
        </p:txBody>
      </p:sp>
      <p:sp>
        <p:nvSpPr>
          <p:cNvPr id="15" name="Textfeld 16"/>
          <p:cNvSpPr txBox="1"/>
          <p:nvPr/>
        </p:nvSpPr>
        <p:spPr>
          <a:xfrm>
            <a:off x="1305852" y="3332634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000" b="1" dirty="0" smtClean="0">
                <a:solidFill>
                  <a:schemeClr val="tx2"/>
                </a:solidFill>
              </a:rPr>
              <a:t>XX</a:t>
            </a:r>
          </a:p>
        </p:txBody>
      </p:sp>
      <p:graphicFrame>
        <p:nvGraphicFramePr>
          <p:cNvPr id="18" name="Diagrammplatzhalter 9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071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Title 16pt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7EC6C8-471C-4330-B1A6-2661CC19AE72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Clustered charts and waterfall charts</a:t>
            </a:r>
          </a:p>
        </p:txBody>
      </p:sp>
      <p:sp>
        <p:nvSpPr>
          <p:cNvPr id="7" name="Rechteck 1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8" name="Rechteck 13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2" name="Diagrammplatzhalter 9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6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Clustered charts and waterfall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0A69-4957-458F-ACA2-7C0EF33C4D53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10" name="Rechteck 24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Textfeld 31"/>
          <p:cNvSpPr txBox="1"/>
          <p:nvPr/>
        </p:nvSpPr>
        <p:spPr>
          <a:xfrm>
            <a:off x="972799" y="2985579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12" name="Textfeld 32"/>
          <p:cNvSpPr txBox="1"/>
          <p:nvPr/>
        </p:nvSpPr>
        <p:spPr>
          <a:xfrm>
            <a:off x="1931455" y="2504408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13" name="Textfeld 35"/>
          <p:cNvSpPr txBox="1"/>
          <p:nvPr/>
        </p:nvSpPr>
        <p:spPr>
          <a:xfrm>
            <a:off x="2890111" y="2016340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14" name="Textfeld 36"/>
          <p:cNvSpPr txBox="1"/>
          <p:nvPr/>
        </p:nvSpPr>
        <p:spPr>
          <a:xfrm>
            <a:off x="3848766" y="2016340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15" name="Rechteck 54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6" name="Rechteck 55"/>
          <p:cNvSpPr/>
          <p:nvPr/>
        </p:nvSpPr>
        <p:spPr>
          <a:xfrm>
            <a:off x="4723200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7" name="Textfeld 86"/>
          <p:cNvSpPr txBox="1"/>
          <p:nvPr/>
        </p:nvSpPr>
        <p:spPr>
          <a:xfrm>
            <a:off x="5389139" y="2985579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18" name="Textfeld 87"/>
          <p:cNvSpPr txBox="1"/>
          <p:nvPr/>
        </p:nvSpPr>
        <p:spPr>
          <a:xfrm>
            <a:off x="6347795" y="2504408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19" name="Textfeld 88"/>
          <p:cNvSpPr txBox="1"/>
          <p:nvPr/>
        </p:nvSpPr>
        <p:spPr>
          <a:xfrm>
            <a:off x="7306451" y="2016340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20" name="Textfeld 89"/>
          <p:cNvSpPr txBox="1"/>
          <p:nvPr/>
        </p:nvSpPr>
        <p:spPr>
          <a:xfrm>
            <a:off x="8265106" y="2016340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graphicFrame>
        <p:nvGraphicFramePr>
          <p:cNvPr id="25" name="Diagrammplatzhalter 9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Diagrammplatzhalter 9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98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Clustered charts and waterfall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0DA1-5ED1-4A6D-AAAD-7D18ED983D65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10" name="Rechteck 24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Rechteck 54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2" name="Rechteck 55"/>
          <p:cNvSpPr/>
          <p:nvPr/>
        </p:nvSpPr>
        <p:spPr>
          <a:xfrm>
            <a:off x="4723200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8" name="Diagrammplatzhalter 9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Diagrammplatzhalter 9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628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Clustered charts and waterfall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16E4-A672-412C-B502-2C99AB6F6B39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graphicFrame>
        <p:nvGraphicFramePr>
          <p:cNvPr id="6" name="Diagrammplatzhalter 9"/>
          <p:cNvGraphicFramePr>
            <a:graphicFrameLocks/>
          </p:cNvGraphicFramePr>
          <p:nvPr>
            <p:extLst/>
          </p:nvPr>
        </p:nvGraphicFramePr>
        <p:xfrm>
          <a:off x="3254400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platzhalter 9"/>
          <p:cNvGraphicFramePr>
            <a:graphicFrameLocks/>
          </p:cNvGraphicFramePr>
          <p:nvPr>
            <p:extLst/>
          </p:nvPr>
        </p:nvGraphicFramePr>
        <p:xfrm>
          <a:off x="6199200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platzhalter 9"/>
          <p:cNvGraphicFramePr>
            <a:graphicFrameLocks/>
          </p:cNvGraphicFramePr>
          <p:nvPr>
            <p:extLst/>
          </p:nvPr>
        </p:nvGraphicFramePr>
        <p:xfrm>
          <a:off x="306390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hteck 37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0" name="Textplatzhalter 121"/>
          <p:cNvSpPr txBox="1">
            <a:spLocks/>
          </p:cNvSpPr>
          <p:nvPr/>
        </p:nvSpPr>
        <p:spPr>
          <a:xfrm>
            <a:off x="306000" y="1206000"/>
            <a:ext cx="85320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1" name="Textfeld 11"/>
          <p:cNvSpPr txBox="1"/>
          <p:nvPr/>
        </p:nvSpPr>
        <p:spPr>
          <a:xfrm>
            <a:off x="787790" y="3131746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12" name="Textfeld 12"/>
          <p:cNvSpPr txBox="1"/>
          <p:nvPr/>
        </p:nvSpPr>
        <p:spPr>
          <a:xfrm>
            <a:off x="1379573" y="2458300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13" name="Textfeld 15"/>
          <p:cNvSpPr txBox="1"/>
          <p:nvPr/>
        </p:nvSpPr>
        <p:spPr>
          <a:xfrm>
            <a:off x="1971356" y="1915942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14" name="Textfeld 19"/>
          <p:cNvSpPr txBox="1"/>
          <p:nvPr/>
        </p:nvSpPr>
        <p:spPr>
          <a:xfrm>
            <a:off x="2563139" y="1915942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15" name="Rechteck 38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6" name="Rechteck 93"/>
          <p:cNvSpPr/>
          <p:nvPr/>
        </p:nvSpPr>
        <p:spPr>
          <a:xfrm>
            <a:off x="325439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7" name="Rechteck 103"/>
          <p:cNvSpPr/>
          <p:nvPr/>
        </p:nvSpPr>
        <p:spPr>
          <a:xfrm>
            <a:off x="619919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8" name="Textfeld 132"/>
          <p:cNvSpPr txBox="1"/>
          <p:nvPr/>
        </p:nvSpPr>
        <p:spPr>
          <a:xfrm>
            <a:off x="3735800" y="3131746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19" name="Textfeld 133"/>
          <p:cNvSpPr txBox="1"/>
          <p:nvPr/>
        </p:nvSpPr>
        <p:spPr>
          <a:xfrm>
            <a:off x="4327583" y="2458300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20" name="Textfeld 134"/>
          <p:cNvSpPr txBox="1"/>
          <p:nvPr/>
        </p:nvSpPr>
        <p:spPr>
          <a:xfrm>
            <a:off x="4919366" y="1915942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21" name="Textfeld 135"/>
          <p:cNvSpPr txBox="1"/>
          <p:nvPr/>
        </p:nvSpPr>
        <p:spPr>
          <a:xfrm>
            <a:off x="5511149" y="1915942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22" name="Textfeld 139"/>
          <p:cNvSpPr txBox="1"/>
          <p:nvPr/>
        </p:nvSpPr>
        <p:spPr>
          <a:xfrm>
            <a:off x="6680600" y="3131746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23" name="Textfeld 140"/>
          <p:cNvSpPr txBox="1"/>
          <p:nvPr/>
        </p:nvSpPr>
        <p:spPr>
          <a:xfrm>
            <a:off x="7272383" y="2458300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24" name="Textfeld 141"/>
          <p:cNvSpPr txBox="1"/>
          <p:nvPr/>
        </p:nvSpPr>
        <p:spPr>
          <a:xfrm>
            <a:off x="7864166" y="1915942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25" name="Textfeld 142"/>
          <p:cNvSpPr txBox="1"/>
          <p:nvPr/>
        </p:nvSpPr>
        <p:spPr>
          <a:xfrm>
            <a:off x="8455949" y="1915942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6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Clustered charts and waterfall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011B-636D-4C23-B508-2E11EE7BF4C0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graphicFrame>
        <p:nvGraphicFramePr>
          <p:cNvPr id="6" name="Diagrammplatzhalter 9"/>
          <p:cNvGraphicFramePr>
            <a:graphicFrameLocks/>
          </p:cNvGraphicFramePr>
          <p:nvPr>
            <p:extLst/>
          </p:nvPr>
        </p:nvGraphicFramePr>
        <p:xfrm>
          <a:off x="306390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platzhalter 9"/>
          <p:cNvGraphicFramePr>
            <a:graphicFrameLocks/>
          </p:cNvGraphicFramePr>
          <p:nvPr>
            <p:extLst/>
          </p:nvPr>
        </p:nvGraphicFramePr>
        <p:xfrm>
          <a:off x="3254400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platzhalter 9"/>
          <p:cNvGraphicFramePr>
            <a:graphicFrameLocks/>
          </p:cNvGraphicFramePr>
          <p:nvPr>
            <p:extLst/>
          </p:nvPr>
        </p:nvGraphicFramePr>
        <p:xfrm>
          <a:off x="6199200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hteck 37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0" name="Textplatzhalter 121"/>
          <p:cNvSpPr txBox="1">
            <a:spLocks/>
          </p:cNvSpPr>
          <p:nvPr/>
        </p:nvSpPr>
        <p:spPr>
          <a:xfrm>
            <a:off x="306000" y="1206000"/>
            <a:ext cx="85320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1" name="Rechteck 38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2" name="Rechteck 93"/>
          <p:cNvSpPr/>
          <p:nvPr/>
        </p:nvSpPr>
        <p:spPr>
          <a:xfrm>
            <a:off x="325439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3" name="Rechteck 103"/>
          <p:cNvSpPr/>
          <p:nvPr/>
        </p:nvSpPr>
        <p:spPr>
          <a:xfrm>
            <a:off x="619919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23905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Clustered charts and waterfall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56C0-A960-41E5-B3E3-76EF658B58E5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graphicFrame>
        <p:nvGraphicFramePr>
          <p:cNvPr id="6" name="Diagrammplatzhalter 9"/>
          <p:cNvGraphicFramePr>
            <a:graphicFrameLocks/>
          </p:cNvGraphicFramePr>
          <p:nvPr>
            <p:extLst/>
          </p:nvPr>
        </p:nvGraphicFramePr>
        <p:xfrm>
          <a:off x="306388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platzhalter 1"/>
          <p:cNvSpPr txBox="1">
            <a:spLocks/>
          </p:cNvSpPr>
          <p:nvPr/>
        </p:nvSpPr>
        <p:spPr>
          <a:xfrm>
            <a:off x="306000" y="1206000"/>
            <a:ext cx="41112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8" name="Textplatzhalter 14"/>
          <p:cNvSpPr txBox="1">
            <a:spLocks/>
          </p:cNvSpPr>
          <p:nvPr/>
        </p:nvSpPr>
        <p:spPr>
          <a:xfrm>
            <a:off x="4723200" y="1206000"/>
            <a:ext cx="41112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9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0" name="Rechteck 46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1" name="Rechteck 87"/>
          <p:cNvSpPr/>
          <p:nvPr/>
        </p:nvSpPr>
        <p:spPr>
          <a:xfrm>
            <a:off x="4723587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2" name="Rechteck 96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3" name="Rechteck 103"/>
          <p:cNvSpPr/>
          <p:nvPr/>
        </p:nvSpPr>
        <p:spPr>
          <a:xfrm>
            <a:off x="4723587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4" name="Diagrammplatzhalter 9"/>
          <p:cNvGraphicFramePr>
            <a:graphicFrameLocks/>
          </p:cNvGraphicFramePr>
          <p:nvPr>
            <p:extLst/>
          </p:nvPr>
        </p:nvGraphicFramePr>
        <p:xfrm>
          <a:off x="4724363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mplatzhalter 9"/>
          <p:cNvGraphicFramePr>
            <a:graphicFrameLocks/>
          </p:cNvGraphicFramePr>
          <p:nvPr>
            <p:extLst/>
          </p:nvPr>
        </p:nvGraphicFramePr>
        <p:xfrm>
          <a:off x="306388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Diagrammplatzhalter 9"/>
          <p:cNvGraphicFramePr>
            <a:graphicFrameLocks/>
          </p:cNvGraphicFramePr>
          <p:nvPr>
            <p:extLst/>
          </p:nvPr>
        </p:nvGraphicFramePr>
        <p:xfrm>
          <a:off x="4724363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feld 12"/>
          <p:cNvSpPr txBox="1"/>
          <p:nvPr/>
        </p:nvSpPr>
        <p:spPr>
          <a:xfrm>
            <a:off x="1033206" y="2215458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18" name="Textfeld 14"/>
          <p:cNvSpPr txBox="1"/>
          <p:nvPr/>
        </p:nvSpPr>
        <p:spPr>
          <a:xfrm>
            <a:off x="1974911" y="2028718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19" name="Textfeld 15"/>
          <p:cNvSpPr txBox="1"/>
          <p:nvPr/>
        </p:nvSpPr>
        <p:spPr>
          <a:xfrm>
            <a:off x="2916616" y="1938795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20" name="Textfeld 22"/>
          <p:cNvSpPr txBox="1"/>
          <p:nvPr/>
        </p:nvSpPr>
        <p:spPr>
          <a:xfrm>
            <a:off x="3858321" y="1938795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21" name="Textfeld 129"/>
          <p:cNvSpPr txBox="1"/>
          <p:nvPr/>
        </p:nvSpPr>
        <p:spPr>
          <a:xfrm>
            <a:off x="5451288" y="2215458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22" name="Textfeld 130"/>
          <p:cNvSpPr txBox="1"/>
          <p:nvPr/>
        </p:nvSpPr>
        <p:spPr>
          <a:xfrm>
            <a:off x="6392993" y="2028718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23" name="Textfeld 131"/>
          <p:cNvSpPr txBox="1"/>
          <p:nvPr/>
        </p:nvSpPr>
        <p:spPr>
          <a:xfrm>
            <a:off x="7334698" y="1938795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24" name="Textfeld 132"/>
          <p:cNvSpPr txBox="1"/>
          <p:nvPr/>
        </p:nvSpPr>
        <p:spPr>
          <a:xfrm>
            <a:off x="8276403" y="1938795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25" name="Textfeld 133"/>
          <p:cNvSpPr txBox="1"/>
          <p:nvPr/>
        </p:nvSpPr>
        <p:spPr>
          <a:xfrm>
            <a:off x="1033206" y="3889617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26" name="Textfeld 134"/>
          <p:cNvSpPr txBox="1"/>
          <p:nvPr/>
        </p:nvSpPr>
        <p:spPr>
          <a:xfrm>
            <a:off x="1974911" y="3702877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27" name="Textfeld 135"/>
          <p:cNvSpPr txBox="1"/>
          <p:nvPr/>
        </p:nvSpPr>
        <p:spPr>
          <a:xfrm>
            <a:off x="2916616" y="3612954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28" name="Textfeld 136"/>
          <p:cNvSpPr txBox="1"/>
          <p:nvPr/>
        </p:nvSpPr>
        <p:spPr>
          <a:xfrm>
            <a:off x="3858321" y="3612954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29" name="Textfeld 137"/>
          <p:cNvSpPr txBox="1"/>
          <p:nvPr/>
        </p:nvSpPr>
        <p:spPr>
          <a:xfrm>
            <a:off x="5451288" y="3889617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30" name="Textfeld 138"/>
          <p:cNvSpPr txBox="1"/>
          <p:nvPr/>
        </p:nvSpPr>
        <p:spPr>
          <a:xfrm>
            <a:off x="6392993" y="3702877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31" name="Textfeld 139"/>
          <p:cNvSpPr txBox="1"/>
          <p:nvPr/>
        </p:nvSpPr>
        <p:spPr>
          <a:xfrm>
            <a:off x="7334698" y="3612954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  <p:sp>
        <p:nvSpPr>
          <p:cNvPr id="32" name="Textfeld 140"/>
          <p:cNvSpPr txBox="1"/>
          <p:nvPr/>
        </p:nvSpPr>
        <p:spPr>
          <a:xfrm>
            <a:off x="8276403" y="3612954"/>
            <a:ext cx="169918" cy="216534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b" anchorCtr="0">
            <a:sp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XX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1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Clustered charts and waterfall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330F-A051-4482-AC2D-A1F3C4EA36C5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graphicFrame>
        <p:nvGraphicFramePr>
          <p:cNvPr id="6" name="Diagrammplatzhalter 9"/>
          <p:cNvGraphicFramePr>
            <a:graphicFrameLocks/>
          </p:cNvGraphicFramePr>
          <p:nvPr>
            <p:extLst/>
          </p:nvPr>
        </p:nvGraphicFramePr>
        <p:xfrm>
          <a:off x="306388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platzhalter 9"/>
          <p:cNvGraphicFramePr>
            <a:graphicFrameLocks/>
          </p:cNvGraphicFramePr>
          <p:nvPr>
            <p:extLst/>
          </p:nvPr>
        </p:nvGraphicFramePr>
        <p:xfrm>
          <a:off x="4724363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platzhalter 9"/>
          <p:cNvGraphicFramePr>
            <a:graphicFrameLocks/>
          </p:cNvGraphicFramePr>
          <p:nvPr>
            <p:extLst/>
          </p:nvPr>
        </p:nvGraphicFramePr>
        <p:xfrm>
          <a:off x="306388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platzhalter 9"/>
          <p:cNvGraphicFramePr>
            <a:graphicFrameLocks/>
          </p:cNvGraphicFramePr>
          <p:nvPr>
            <p:extLst/>
          </p:nvPr>
        </p:nvGraphicFramePr>
        <p:xfrm>
          <a:off x="4724363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platzhalter 1"/>
          <p:cNvSpPr txBox="1">
            <a:spLocks/>
          </p:cNvSpPr>
          <p:nvPr/>
        </p:nvSpPr>
        <p:spPr>
          <a:xfrm>
            <a:off x="306000" y="1206000"/>
            <a:ext cx="41112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1" name="Textplatzhalter 14"/>
          <p:cNvSpPr txBox="1">
            <a:spLocks/>
          </p:cNvSpPr>
          <p:nvPr/>
        </p:nvSpPr>
        <p:spPr>
          <a:xfrm>
            <a:off x="4723200" y="1206000"/>
            <a:ext cx="41112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2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3" name="Rechteck 46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4" name="Rechteck 87"/>
          <p:cNvSpPr/>
          <p:nvPr/>
        </p:nvSpPr>
        <p:spPr>
          <a:xfrm>
            <a:off x="4723587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5" name="Rechteck 96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6" name="Rechteck 103"/>
          <p:cNvSpPr/>
          <p:nvPr/>
        </p:nvSpPr>
        <p:spPr>
          <a:xfrm>
            <a:off x="4723587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6692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Stacked column charts and line charts	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Clustered charts and waterfall charts	25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>
                <a:solidFill>
                  <a:schemeClr val="accent1"/>
                </a:solidFill>
              </a:rPr>
              <a:t>Bar charts	38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Area charts	47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Line charts	52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Scatter charts	57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Bubble charts	72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Spider charts	81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Pie charts	86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Useful symbols	95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Special charts	</a:t>
            </a:r>
            <a:r>
              <a:rPr lang="en-GB" dirty="0" smtClean="0"/>
              <a:t>97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91C1-B85A-4255-B781-E073DB543AD0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9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39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 charts</a:t>
            </a:r>
          </a:p>
        </p:txBody>
      </p:sp>
      <p:graphicFrame>
        <p:nvGraphicFramePr>
          <p:cNvPr id="25" name="Diagrammplatzhalter 24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Rechteck 10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406265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57A6-D1E1-4D89-8A9A-51A95CEF0324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grpSp>
        <p:nvGrpSpPr>
          <p:cNvPr id="6" name="Gruppieren 6"/>
          <p:cNvGrpSpPr/>
          <p:nvPr/>
        </p:nvGrpSpPr>
        <p:grpSpPr>
          <a:xfrm>
            <a:off x="306000" y="4297113"/>
            <a:ext cx="8530200" cy="540000"/>
            <a:chOff x="306000" y="4297113"/>
            <a:chExt cx="8530200" cy="540000"/>
          </a:xfrm>
        </p:grpSpPr>
        <p:sp>
          <p:nvSpPr>
            <p:cNvPr id="7" name="Rechteck 20"/>
            <p:cNvSpPr/>
            <p:nvPr/>
          </p:nvSpPr>
          <p:spPr>
            <a:xfrm>
              <a:off x="306000" y="4297113"/>
              <a:ext cx="8530200" cy="540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lIns="450000" tIns="0" rIns="72000" bIns="0" rtlCol="0" anchor="ctr"/>
            <a:lstStyle/>
            <a:p>
              <a:pPr>
                <a:lnSpc>
                  <a:spcPct val="110000"/>
                </a:lnSpc>
                <a:buClr>
                  <a:prstClr val="white"/>
                </a:buClr>
                <a:buSzPct val="120000"/>
                <a:defRPr/>
              </a:pPr>
              <a:r>
                <a:rPr lang="en-GB" sz="1400" kern="0" dirty="0" smtClean="0">
                  <a:solidFill>
                    <a:sysClr val="window" lastClr="FFFFFF"/>
                  </a:solidFill>
                </a:rPr>
                <a:t>Font type is Arial 16 </a:t>
              </a:r>
              <a:r>
                <a:rPr lang="en-GB" sz="1400" kern="0" dirty="0" err="1" smtClean="0">
                  <a:solidFill>
                    <a:sysClr val="window" lastClr="FFFFFF"/>
                  </a:solidFill>
                </a:rPr>
                <a:t>pt</a:t>
              </a:r>
              <a:r>
                <a:rPr lang="en-GB" sz="1400" kern="0" dirty="0" smtClean="0">
                  <a:solidFill>
                    <a:sysClr val="window" lastClr="FFFFFF"/>
                  </a:solidFill>
                </a:rPr>
                <a:t> in case of longer text 14 pt.</a:t>
              </a:r>
              <a:br>
                <a:rPr lang="en-GB" sz="1400" kern="0" dirty="0" smtClean="0">
                  <a:solidFill>
                    <a:sysClr val="window" lastClr="FFFFFF"/>
                  </a:solidFill>
                </a:rPr>
              </a:br>
              <a:r>
                <a:rPr lang="en-GB" sz="1400" kern="0" dirty="0" smtClean="0">
                  <a:solidFill>
                    <a:sysClr val="window" lastClr="FFFFFF"/>
                  </a:solidFill>
                </a:rPr>
                <a:t>Running text is left aligned and max. two lines with 1.1 Line spacing.</a:t>
              </a:r>
              <a:endParaRPr lang="en-GB" sz="140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8" name="Gleichschenkliges Dreieck 21"/>
            <p:cNvSpPr/>
            <p:nvPr/>
          </p:nvSpPr>
          <p:spPr>
            <a:xfrm rot="5400000">
              <a:off x="367506" y="4459113"/>
              <a:ext cx="306000" cy="216000"/>
            </a:xfrm>
            <a:prstGeom prst="triangl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platzhalter 1"/>
          <p:cNvSpPr txBox="1">
            <a:spLocks/>
          </p:cNvSpPr>
          <p:nvPr/>
        </p:nvSpPr>
        <p:spPr>
          <a:xfrm>
            <a:off x="306000" y="1206000"/>
            <a:ext cx="85320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0" name="Rechteck 23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Rechteck 17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2" name="Diagrammplatzhalter 10"/>
          <p:cNvGraphicFramePr>
            <a:graphicFrameLocks/>
          </p:cNvGraphicFramePr>
          <p:nvPr>
            <p:extLst/>
          </p:nvPr>
        </p:nvGraphicFramePr>
        <p:xfrm>
          <a:off x="306000" y="1530351"/>
          <a:ext cx="8531225" cy="268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77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 charts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1FC-CCE5-4060-BD33-7258E7BF5CD2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Editing footer: Insert &gt; Header &amp; Footer (title of presentation and name of speaker)</a:t>
            </a:r>
            <a:endParaRPr lang="en-GB" dirty="0"/>
          </a:p>
        </p:txBody>
      </p:sp>
      <p:graphicFrame>
        <p:nvGraphicFramePr>
          <p:cNvPr id="20" name="Inhaltsplatzhalter 19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Inhaltsplatzhalter 24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13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4" name="Rechteck 16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5" name="Rechteck 14"/>
          <p:cNvSpPr/>
          <p:nvPr/>
        </p:nvSpPr>
        <p:spPr>
          <a:xfrm>
            <a:off x="4722813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38172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A9DD95-311A-4AA4-9BAE-B3CDDD81161B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Editing footer: Insert &gt; Header &amp; Footer (title of presentation and name of speaker)</a:t>
            </a:r>
            <a:endParaRPr lang="en-GB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 charts</a:t>
            </a:r>
          </a:p>
        </p:txBody>
      </p:sp>
      <p:graphicFrame>
        <p:nvGraphicFramePr>
          <p:cNvPr id="18" name="Inhaltsplatzhalter 19"/>
          <p:cNvGraphicFramePr>
            <a:graphicFrameLocks/>
          </p:cNvGraphicFramePr>
          <p:nvPr>
            <p:extLst/>
          </p:nvPr>
        </p:nvGraphicFramePr>
        <p:xfrm>
          <a:off x="306389" y="1530350"/>
          <a:ext cx="2638412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Inhaltsplatzhalter 19"/>
          <p:cNvGraphicFramePr>
            <a:graphicFrameLocks/>
          </p:cNvGraphicFramePr>
          <p:nvPr>
            <p:extLst/>
          </p:nvPr>
        </p:nvGraphicFramePr>
        <p:xfrm>
          <a:off x="3254704" y="1530350"/>
          <a:ext cx="2638412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Inhaltsplatzhalter 19"/>
          <p:cNvGraphicFramePr>
            <a:graphicFrameLocks/>
          </p:cNvGraphicFramePr>
          <p:nvPr>
            <p:extLst/>
          </p:nvPr>
        </p:nvGraphicFramePr>
        <p:xfrm>
          <a:off x="6195211" y="1530350"/>
          <a:ext cx="2638412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22" name="Rechteck 16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3" name="Rechteck 16"/>
          <p:cNvSpPr/>
          <p:nvPr/>
        </p:nvSpPr>
        <p:spPr>
          <a:xfrm>
            <a:off x="3254704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4" name="Rechteck 16"/>
          <p:cNvSpPr/>
          <p:nvPr/>
        </p:nvSpPr>
        <p:spPr>
          <a:xfrm>
            <a:off x="6195211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34926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 charts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1FC-CCE5-4060-BD33-7258E7BF5CD2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Editing footer: Insert &gt; Header &amp; Footer (title of presentation and name of speaker)</a:t>
            </a:r>
            <a:endParaRPr lang="en-GB" dirty="0"/>
          </a:p>
        </p:txBody>
      </p:sp>
      <p:graphicFrame>
        <p:nvGraphicFramePr>
          <p:cNvPr id="20" name="Inhaltsplatzhalter 19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Inhaltsplatzhalter 24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13" name="Rechteck 45"/>
          <p:cNvSpPr/>
          <p:nvPr/>
        </p:nvSpPr>
        <p:spPr>
          <a:xfrm>
            <a:off x="3060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4" name="Rechteck 16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5" name="Rechteck 14"/>
          <p:cNvSpPr/>
          <p:nvPr/>
        </p:nvSpPr>
        <p:spPr>
          <a:xfrm>
            <a:off x="4722813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8" name="Inhaltsplatzhalter 19"/>
          <p:cNvGraphicFramePr>
            <a:graphicFrameLocks/>
          </p:cNvGraphicFramePr>
          <p:nvPr>
            <p:extLst/>
          </p:nvPr>
        </p:nvGraphicFramePr>
        <p:xfrm>
          <a:off x="306388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Inhaltsplatzhalter 24"/>
          <p:cNvGraphicFramePr>
            <a:graphicFrameLocks/>
          </p:cNvGraphicFramePr>
          <p:nvPr>
            <p:extLst/>
          </p:nvPr>
        </p:nvGraphicFramePr>
        <p:xfrm>
          <a:off x="4722813" y="3207630"/>
          <a:ext cx="4111625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hteck 16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2" name="Rechteck 21"/>
          <p:cNvSpPr/>
          <p:nvPr/>
        </p:nvSpPr>
        <p:spPr>
          <a:xfrm>
            <a:off x="4722813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41692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43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 charts</a:t>
            </a:r>
          </a:p>
        </p:txBody>
      </p:sp>
      <p:graphicFrame>
        <p:nvGraphicFramePr>
          <p:cNvPr id="25" name="Diagrammplatzhalter 24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Rechteck 10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17642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 charts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44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25" name="Diagrammplatzhalter 2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Inhaltsplatzhalter 13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10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Rechteck 10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6" name="Rechteck 15"/>
          <p:cNvSpPr/>
          <p:nvPr/>
        </p:nvSpPr>
        <p:spPr>
          <a:xfrm>
            <a:off x="4722813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15842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 charts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45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25" name="Diagrammplatzhalter 2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2638412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Inhaltsplatzhalter 13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3254401" y="1530350"/>
          <a:ext cx="2638798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Rechteck 10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6" name="Rechteck 15"/>
          <p:cNvSpPr/>
          <p:nvPr/>
        </p:nvSpPr>
        <p:spPr>
          <a:xfrm>
            <a:off x="3254401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9" name="Inhaltsplatzhalter 13"/>
          <p:cNvGraphicFramePr>
            <a:graphicFrameLocks/>
          </p:cNvGraphicFramePr>
          <p:nvPr>
            <p:extLst/>
          </p:nvPr>
        </p:nvGraphicFramePr>
        <p:xfrm>
          <a:off x="6198815" y="1530350"/>
          <a:ext cx="2638798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hteck 20"/>
          <p:cNvSpPr/>
          <p:nvPr/>
        </p:nvSpPr>
        <p:spPr>
          <a:xfrm>
            <a:off x="6198815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305999" y="1206000"/>
            <a:ext cx="8531315" cy="324000"/>
          </a:xfrm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</p:spTree>
    <p:extLst>
      <p:ext uri="{BB962C8B-B14F-4D97-AF65-F5344CB8AC3E}">
        <p14:creationId xmlns:p14="http://schemas.microsoft.com/office/powerpoint/2010/main" val="165754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 charts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46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25" name="Diagrammplatzhalter 2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Inhaltsplatzhalter 13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10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Rechteck 10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6" name="Rechteck 15"/>
          <p:cNvSpPr/>
          <p:nvPr/>
        </p:nvSpPr>
        <p:spPr>
          <a:xfrm>
            <a:off x="4722813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8" name="Diagrammplatzhalter 24"/>
          <p:cNvGraphicFramePr>
            <a:graphicFrameLocks/>
          </p:cNvGraphicFramePr>
          <p:nvPr>
            <p:extLst/>
          </p:nvPr>
        </p:nvGraphicFramePr>
        <p:xfrm>
          <a:off x="306388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Inhaltsplatzhalter 13"/>
          <p:cNvGraphicFramePr>
            <a:graphicFrameLocks/>
          </p:cNvGraphicFramePr>
          <p:nvPr>
            <p:extLst/>
          </p:nvPr>
        </p:nvGraphicFramePr>
        <p:xfrm>
          <a:off x="4722813" y="3207630"/>
          <a:ext cx="4111625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Rechteck 19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1" name="Rechteck 20"/>
          <p:cNvSpPr/>
          <p:nvPr/>
        </p:nvSpPr>
        <p:spPr>
          <a:xfrm>
            <a:off x="4722813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40903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Stacked column charts and line charts	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Clustered charts and waterfall charts	25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Bar charts	38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>
                <a:solidFill>
                  <a:schemeClr val="accent1"/>
                </a:solidFill>
              </a:rPr>
              <a:t>Area charts	47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Line charts	52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Scatter charts	57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Bubble charts	72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Spider charts	81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Pie charts	86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Useful symbols	95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Special charts	</a:t>
            </a:r>
            <a:r>
              <a:rPr lang="en-GB" dirty="0" smtClean="0"/>
              <a:t>97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32AF-1326-45B6-A0B0-776FD5D6D2A3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6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48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 charts</a:t>
            </a:r>
          </a:p>
        </p:txBody>
      </p:sp>
      <p:graphicFrame>
        <p:nvGraphicFramePr>
          <p:cNvPr id="25" name="Diagrammplatzhalter 24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Rechteck 10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5630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charts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49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25" name="Diagrammplatzhalter 2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Inhaltsplatzhalter 14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10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Rechteck 10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15067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EAF-1633-4F0F-97AE-447939420107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10" name="Rechteck 15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1" name="Rechteck 16"/>
          <p:cNvSpPr/>
          <p:nvPr/>
        </p:nvSpPr>
        <p:spPr>
          <a:xfrm>
            <a:off x="4723239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2" name="Rechteck 12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graphicFrame>
        <p:nvGraphicFramePr>
          <p:cNvPr id="17" name="Inhaltsplatzhalter 1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Inhaltsplatzhalter 23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66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Area charts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pPr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50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25" name="Diagrammplatzhalter 2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Diagrammplatzhalter 24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Title 16pt</a:t>
            </a:r>
            <a:endParaRPr lang="en-GB" dirty="0"/>
          </a:p>
        </p:txBody>
      </p:sp>
      <p:graphicFrame>
        <p:nvGraphicFramePr>
          <p:cNvPr id="19" name="Diagrammplatzhalter 24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6505575" y="1530350"/>
          <a:ext cx="26384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Rechteck 10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0" name="Rechteck 19"/>
          <p:cNvSpPr/>
          <p:nvPr/>
        </p:nvSpPr>
        <p:spPr>
          <a:xfrm>
            <a:off x="3254789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1" name="Rechteck 20"/>
          <p:cNvSpPr/>
          <p:nvPr/>
        </p:nvSpPr>
        <p:spPr>
          <a:xfrm>
            <a:off x="6199200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10782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charts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51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25" name="Diagrammplatzhalter 2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Inhaltsplatzhalter 14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10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Rechteck 10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6" name="Diagrammplatzhalter 24"/>
          <p:cNvGraphicFramePr>
            <a:graphicFrameLocks/>
          </p:cNvGraphicFramePr>
          <p:nvPr>
            <p:extLst/>
          </p:nvPr>
        </p:nvGraphicFramePr>
        <p:xfrm>
          <a:off x="306388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Inhaltsplatzhalter 14"/>
          <p:cNvGraphicFramePr>
            <a:graphicFrameLocks/>
          </p:cNvGraphicFramePr>
          <p:nvPr>
            <p:extLst/>
          </p:nvPr>
        </p:nvGraphicFramePr>
        <p:xfrm>
          <a:off x="4722813" y="3207630"/>
          <a:ext cx="4111625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hteck 17"/>
          <p:cNvSpPr/>
          <p:nvPr/>
        </p:nvSpPr>
        <p:spPr>
          <a:xfrm>
            <a:off x="4722813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9" name="Rechteck 18"/>
          <p:cNvSpPr/>
          <p:nvPr/>
        </p:nvSpPr>
        <p:spPr>
          <a:xfrm>
            <a:off x="4722813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0" name="Rechteck 19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26971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Stacked column charts and line charts	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Clustered charts and waterfall charts	25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Bar charts	38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Area charts	47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>
                <a:solidFill>
                  <a:schemeClr val="accent1"/>
                </a:solidFill>
              </a:rPr>
              <a:t>Line charts	52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Scatter charts	57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Bubble charts	72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Spider charts	81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Pie charts	86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Useful symbols	95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Special charts	</a:t>
            </a:r>
            <a:r>
              <a:rPr lang="en-GB" dirty="0" smtClean="0"/>
              <a:t>97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A69A-291B-4707-A4CD-BC2D2D4097B1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3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A9DD95-311A-4AA4-9BAE-B3CDDD81161B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Editing footer: Insert &gt; Header &amp; Footer (title of presentation and name of speaker)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 charts</a:t>
            </a:r>
          </a:p>
        </p:txBody>
      </p:sp>
      <p:graphicFrame>
        <p:nvGraphicFramePr>
          <p:cNvPr id="19" name="Diagrammplatzhalter 18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5" name="Rechteck 14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366148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 charts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DD95-311A-4AA4-9BAE-B3CDDD81161B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Editing footer: Insert &gt; Header &amp; Footer (title of presentation and name of speaker)</a:t>
            </a:r>
            <a:endParaRPr lang="en-GB" dirty="0"/>
          </a:p>
        </p:txBody>
      </p:sp>
      <p:graphicFrame>
        <p:nvGraphicFramePr>
          <p:cNvPr id="19" name="Diagrammplatzhalter 18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Inhaltsplatzhalter 16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Title </a:t>
            </a:r>
            <a:r>
              <a:rPr lang="en-GB" dirty="0" smtClean="0"/>
              <a:t>16pt</a:t>
            </a:r>
            <a:endParaRPr lang="en-GB" dirty="0"/>
          </a:p>
        </p:txBody>
      </p:sp>
      <p:sp>
        <p:nvSpPr>
          <p:cNvPr id="14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5" name="Rechteck 14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6" name="Rechteck 15"/>
          <p:cNvSpPr/>
          <p:nvPr/>
        </p:nvSpPr>
        <p:spPr>
          <a:xfrm>
            <a:off x="4723200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22744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A9DD95-311A-4AA4-9BAE-B3CDDD81161B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Editing footer: Insert &gt; Header &amp; Footer (title of presentation and name of speaker)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 charts</a:t>
            </a:r>
          </a:p>
        </p:txBody>
      </p:sp>
      <p:graphicFrame>
        <p:nvGraphicFramePr>
          <p:cNvPr id="19" name="Diagrammplatzhalter 18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5" name="Rechteck 14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24" name="Diagrammplatzhalter 18"/>
          <p:cNvGraphicFramePr>
            <a:graphicFrameLocks/>
          </p:cNvGraphicFramePr>
          <p:nvPr>
            <p:extLst/>
          </p:nvPr>
        </p:nvGraphicFramePr>
        <p:xfrm>
          <a:off x="3254788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Diagrammplatzhalter 18"/>
          <p:cNvGraphicFramePr>
            <a:graphicFrameLocks/>
          </p:cNvGraphicFramePr>
          <p:nvPr>
            <p:extLst/>
          </p:nvPr>
        </p:nvGraphicFramePr>
        <p:xfrm>
          <a:off x="6199200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Rechteck 25"/>
          <p:cNvSpPr/>
          <p:nvPr/>
        </p:nvSpPr>
        <p:spPr>
          <a:xfrm>
            <a:off x="32547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7" name="Rechteck 26"/>
          <p:cNvSpPr/>
          <p:nvPr/>
        </p:nvSpPr>
        <p:spPr>
          <a:xfrm>
            <a:off x="6199200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17896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 charts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DD95-311A-4AA4-9BAE-B3CDDD81161B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Editing footer: Insert &gt; Header &amp; Footer (title of presentation and name of speaker)</a:t>
            </a:r>
            <a:endParaRPr lang="en-GB" dirty="0"/>
          </a:p>
        </p:txBody>
      </p:sp>
      <p:graphicFrame>
        <p:nvGraphicFramePr>
          <p:cNvPr id="19" name="Diagrammplatzhalter 18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Inhaltsplatzhalter 16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14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5" name="Rechteck 14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6" name="Rechteck 15"/>
          <p:cNvSpPr/>
          <p:nvPr/>
        </p:nvSpPr>
        <p:spPr>
          <a:xfrm>
            <a:off x="4723200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24" name="Diagrammplatzhalter 18"/>
          <p:cNvGraphicFramePr>
            <a:graphicFrameLocks/>
          </p:cNvGraphicFramePr>
          <p:nvPr>
            <p:extLst/>
          </p:nvPr>
        </p:nvGraphicFramePr>
        <p:xfrm>
          <a:off x="306388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Inhaltsplatzhalter 16"/>
          <p:cNvGraphicFramePr>
            <a:graphicFrameLocks/>
          </p:cNvGraphicFramePr>
          <p:nvPr>
            <p:extLst/>
          </p:nvPr>
        </p:nvGraphicFramePr>
        <p:xfrm>
          <a:off x="4722813" y="3207630"/>
          <a:ext cx="4111625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Rechteck 25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7" name="Rechteck 26"/>
          <p:cNvSpPr/>
          <p:nvPr/>
        </p:nvSpPr>
        <p:spPr>
          <a:xfrm>
            <a:off x="4723200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10899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Stacked column charts and line charts	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Clustered charts and waterfall charts	25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Bar charts	38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Area </a:t>
            </a:r>
            <a:r>
              <a:rPr lang="en-GB" dirty="0" smtClean="0"/>
              <a:t>charts	47</a:t>
            </a:r>
            <a:endParaRPr lang="en-GB" dirty="0"/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Line charts	52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>
                <a:solidFill>
                  <a:schemeClr val="accent1"/>
                </a:solidFill>
              </a:rPr>
              <a:t>Scatter charts	57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Bubble charts	72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Spider charts	81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Pie charts	86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Useful symbols	95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Special charts	97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CA9-BF46-4231-B606-924E7D01D08D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2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Stacked column charts and line charts	2</a:t>
            </a:r>
          </a:p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Clustered charts and waterfall charts	25</a:t>
            </a:r>
          </a:p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Bar charts	38</a:t>
            </a:r>
          </a:p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Area charts	47</a:t>
            </a:r>
          </a:p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Line charts	52</a:t>
            </a:r>
          </a:p>
          <a:p>
            <a:pPr>
              <a:spcAft>
                <a:spcPts val="0"/>
              </a:spcAft>
              <a:tabLst>
                <a:tab pos="8432800" algn="r"/>
              </a:tabLst>
            </a:pPr>
            <a:r>
              <a:rPr lang="en-GB" dirty="0">
                <a:solidFill>
                  <a:schemeClr val="accent1"/>
                </a:solidFill>
              </a:rPr>
              <a:t>Scatter charts	57</a:t>
            </a:r>
          </a:p>
          <a:p>
            <a:pPr marL="648000" lvl="1" indent="-198000">
              <a:spcAft>
                <a:spcPts val="0"/>
              </a:spcAft>
              <a:buClr>
                <a:schemeClr val="tx2"/>
              </a:buClr>
              <a:tabLst>
                <a:tab pos="8432800" algn="r"/>
              </a:tabLst>
            </a:pPr>
            <a:r>
              <a:rPr lang="en-GB" dirty="0">
                <a:solidFill>
                  <a:schemeClr val="accent1"/>
                </a:solidFill>
              </a:rPr>
              <a:t>Standard</a:t>
            </a:r>
          </a:p>
          <a:p>
            <a:pPr marL="648000" lvl="1" indent="-198000"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Combined with lines</a:t>
            </a:r>
          </a:p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Bubble charts	72</a:t>
            </a:r>
          </a:p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Spider charts	81</a:t>
            </a:r>
          </a:p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Pie charts	86</a:t>
            </a:r>
          </a:p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Useful symbols	95</a:t>
            </a:r>
          </a:p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Special charts	</a:t>
            </a:r>
            <a:r>
              <a:rPr lang="en-GB" dirty="0" smtClean="0"/>
              <a:t>97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A675-7094-434C-8036-80F858EA82D3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7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59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Scatter charts – Standard </a:t>
            </a:r>
            <a:endParaRPr lang="en-GB" dirty="0"/>
          </a:p>
        </p:txBody>
      </p:sp>
      <p:graphicFrame>
        <p:nvGraphicFramePr>
          <p:cNvPr id="20" name="Diagrammplatzhalter 19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hteck 20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2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</p:spTree>
    <p:extLst>
      <p:ext uri="{BB962C8B-B14F-4D97-AF65-F5344CB8AC3E}">
        <p14:creationId xmlns:p14="http://schemas.microsoft.com/office/powerpoint/2010/main" val="34959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B84A-9A5F-4A4B-9B3B-E42E15506887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306000" y="1206000"/>
            <a:ext cx="41112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7" name="Textplatzhalter 51"/>
          <p:cNvSpPr txBox="1">
            <a:spLocks/>
          </p:cNvSpPr>
          <p:nvPr/>
        </p:nvSpPr>
        <p:spPr>
          <a:xfrm>
            <a:off x="4723200" y="1206000"/>
            <a:ext cx="41112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8" name="Rechteck 2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9" name="Rechteck 26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0" name="Rechteck 28"/>
          <p:cNvSpPr/>
          <p:nvPr/>
        </p:nvSpPr>
        <p:spPr>
          <a:xfrm>
            <a:off x="4723199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1" name="Rechteck 55"/>
          <p:cNvSpPr/>
          <p:nvPr/>
        </p:nvSpPr>
        <p:spPr>
          <a:xfrm>
            <a:off x="306000" y="4297113"/>
            <a:ext cx="8530200" cy="540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450000" tIns="0" rIns="72000" bIns="0" rtlCol="0" anchor="ctr"/>
          <a:lstStyle/>
          <a:p>
            <a:pPr>
              <a:lnSpc>
                <a:spcPct val="110000"/>
              </a:lnSpc>
              <a:buClr>
                <a:prstClr val="white"/>
              </a:buClr>
              <a:buSzPct val="120000"/>
              <a:defRPr/>
            </a:pPr>
            <a:r>
              <a:rPr lang="en-GB" sz="1400" kern="0" dirty="0" smtClean="0">
                <a:solidFill>
                  <a:sysClr val="window" lastClr="FFFFFF"/>
                </a:solidFill>
              </a:rPr>
              <a:t>Font type is Arial 16 </a:t>
            </a:r>
            <a:r>
              <a:rPr lang="en-GB" sz="1400" kern="0" dirty="0" err="1" smtClean="0">
                <a:solidFill>
                  <a:sysClr val="window" lastClr="FFFFFF"/>
                </a:solidFill>
              </a:rPr>
              <a:t>pt</a:t>
            </a:r>
            <a:r>
              <a:rPr lang="en-GB" sz="1400" kern="0" dirty="0" smtClean="0">
                <a:solidFill>
                  <a:sysClr val="window" lastClr="FFFFFF"/>
                </a:solidFill>
              </a:rPr>
              <a:t> in case of longer text 14 pt.</a:t>
            </a:r>
            <a:br>
              <a:rPr lang="en-GB" sz="1400" kern="0" dirty="0" smtClean="0">
                <a:solidFill>
                  <a:sysClr val="window" lastClr="FFFFFF"/>
                </a:solidFill>
              </a:rPr>
            </a:br>
            <a:r>
              <a:rPr lang="en-GB" sz="1400" kern="0" dirty="0" smtClean="0">
                <a:solidFill>
                  <a:sysClr val="window" lastClr="FFFFFF"/>
                </a:solidFill>
              </a:rPr>
              <a:t>Running text is left aligned and max. two lines with 1.1 Line spacing.</a:t>
            </a:r>
            <a:endParaRPr lang="en-GB" sz="1400" kern="0" dirty="0">
              <a:solidFill>
                <a:sysClr val="window" lastClr="FFFFFF"/>
              </a:solidFill>
            </a:endParaRPr>
          </a:p>
        </p:txBody>
      </p:sp>
      <p:sp>
        <p:nvSpPr>
          <p:cNvPr id="12" name="Gleichschenkliges Dreieck 56"/>
          <p:cNvSpPr/>
          <p:nvPr/>
        </p:nvSpPr>
        <p:spPr>
          <a:xfrm rot="5400000">
            <a:off x="367506" y="4459113"/>
            <a:ext cx="306000" cy="216000"/>
          </a:xfrm>
          <a:prstGeom prst="triangl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3" name="Inhaltsplatzhalter 14"/>
          <p:cNvGraphicFramePr>
            <a:graphicFrameLocks/>
          </p:cNvGraphicFramePr>
          <p:nvPr>
            <p:extLst/>
          </p:nvPr>
        </p:nvGraphicFramePr>
        <p:xfrm>
          <a:off x="307163" y="1530350"/>
          <a:ext cx="4110037" cy="268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Inhaltsplatzhalter 23"/>
          <p:cNvGraphicFramePr>
            <a:graphicFrameLocks/>
          </p:cNvGraphicFramePr>
          <p:nvPr>
            <p:extLst/>
          </p:nvPr>
        </p:nvGraphicFramePr>
        <p:xfrm>
          <a:off x="4723200" y="1530350"/>
          <a:ext cx="4111625" cy="268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15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Scatter charts – Standard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60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20" name="Diagrammplatzhalter 19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platzhalter 13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1" name="Rechteck 20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2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8834438" y="-360000"/>
            <a:ext cx="0" cy="36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mplatzhalter 19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724401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platzhalter 13"/>
          <p:cNvSpPr>
            <a:spLocks noGrp="1"/>
          </p:cNvSpPr>
          <p:nvPr>
            <p:ph type="body" idx="1"/>
          </p:nvPr>
        </p:nvSpPr>
        <p:spPr>
          <a:xfrm>
            <a:off x="4723238" y="1206000"/>
            <a:ext cx="4111200" cy="324000"/>
          </a:xfrm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4" name="Rechteck 23"/>
          <p:cNvSpPr/>
          <p:nvPr/>
        </p:nvSpPr>
        <p:spPr>
          <a:xfrm>
            <a:off x="4724401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32508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Scatter charts – Standard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61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20" name="Diagrammplatzhalter 19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hteck 20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2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graphicFrame>
        <p:nvGraphicFramePr>
          <p:cNvPr id="24" name="Diagrammplatzhalter 19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3254788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hteck 25"/>
          <p:cNvSpPr/>
          <p:nvPr/>
        </p:nvSpPr>
        <p:spPr>
          <a:xfrm>
            <a:off x="32547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27" name="Diagrammplatzhalter 19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6199200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Rechteck 28"/>
          <p:cNvSpPr/>
          <p:nvPr/>
        </p:nvSpPr>
        <p:spPr>
          <a:xfrm>
            <a:off x="6199200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6000" y="1206000"/>
            <a:ext cx="8528438" cy="324000"/>
          </a:xfrm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</p:spTree>
    <p:extLst>
      <p:ext uri="{BB962C8B-B14F-4D97-AF65-F5344CB8AC3E}">
        <p14:creationId xmlns:p14="http://schemas.microsoft.com/office/powerpoint/2010/main" val="32017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Scatter charts – Standard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62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20" name="Diagrammplatzhalter 19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platzhalter 13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1" name="Rechteck 20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2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graphicFrame>
        <p:nvGraphicFramePr>
          <p:cNvPr id="19" name="Diagrammplatzhalter 19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724401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platzhalter 13"/>
          <p:cNvSpPr>
            <a:spLocks noGrp="1"/>
          </p:cNvSpPr>
          <p:nvPr>
            <p:ph type="body" idx="1"/>
          </p:nvPr>
        </p:nvSpPr>
        <p:spPr>
          <a:xfrm>
            <a:off x="4723238" y="1206000"/>
            <a:ext cx="4111200" cy="324000"/>
          </a:xfrm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4" name="Rechteck 23"/>
          <p:cNvSpPr/>
          <p:nvPr/>
        </p:nvSpPr>
        <p:spPr>
          <a:xfrm>
            <a:off x="4724401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36" name="Diagrammplatzhalter 19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306388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Diagrammplatzhalter 19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724401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Rechteck 37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39" name="Rechteck 38"/>
          <p:cNvSpPr/>
          <p:nvPr/>
        </p:nvSpPr>
        <p:spPr>
          <a:xfrm>
            <a:off x="4724401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42023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63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Scatter charts – Standard </a:t>
            </a:r>
            <a:endParaRPr lang="en-GB" dirty="0"/>
          </a:p>
        </p:txBody>
      </p:sp>
      <p:graphicFrame>
        <p:nvGraphicFramePr>
          <p:cNvPr id="20" name="Diagrammplatzhalter 19"/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070202272"/>
              </p:ext>
            </p:extLst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hteck 20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2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</p:spTree>
    <p:extLst>
      <p:ext uri="{BB962C8B-B14F-4D97-AF65-F5344CB8AC3E}">
        <p14:creationId xmlns:p14="http://schemas.microsoft.com/office/powerpoint/2010/main" val="13856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Scatter charts – Standard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64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20" name="Diagrammplatzhalter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75433766"/>
              </p:ext>
            </p:extLst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platzhalter 13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1" name="Rechteck 20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2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graphicFrame>
        <p:nvGraphicFramePr>
          <p:cNvPr id="23" name="Diagrammplatzhalter 1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50254302"/>
              </p:ext>
            </p:extLst>
          </p:nvPr>
        </p:nvGraphicFramePr>
        <p:xfrm>
          <a:off x="4724401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platzhalter 13"/>
          <p:cNvSpPr>
            <a:spLocks noGrp="1"/>
          </p:cNvSpPr>
          <p:nvPr>
            <p:ph type="body" idx="1"/>
          </p:nvPr>
        </p:nvSpPr>
        <p:spPr>
          <a:xfrm>
            <a:off x="4723238" y="1206000"/>
            <a:ext cx="4111200" cy="324000"/>
          </a:xfrm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</p:spTree>
    <p:extLst>
      <p:ext uri="{BB962C8B-B14F-4D97-AF65-F5344CB8AC3E}">
        <p14:creationId xmlns:p14="http://schemas.microsoft.com/office/powerpoint/2010/main" val="5379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306000" y="1206000"/>
            <a:ext cx="2638651" cy="324000"/>
          </a:xfrm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65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Scatter charts – Standard </a:t>
            </a:r>
            <a:endParaRPr lang="en-GB" dirty="0"/>
          </a:p>
        </p:txBody>
      </p:sp>
      <p:graphicFrame>
        <p:nvGraphicFramePr>
          <p:cNvPr id="20" name="Diagrammplatzhalter 19"/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27963339"/>
              </p:ext>
            </p:extLst>
          </p:nvPr>
        </p:nvGraphicFramePr>
        <p:xfrm>
          <a:off x="306388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hteck 20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2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26" name="Textplatzhalter 6"/>
          <p:cNvSpPr txBox="1">
            <a:spLocks/>
          </p:cNvSpPr>
          <p:nvPr/>
        </p:nvSpPr>
        <p:spPr>
          <a:xfrm>
            <a:off x="3254548" y="1206000"/>
            <a:ext cx="2638651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28" name="Textplatzhalter 6"/>
          <p:cNvSpPr txBox="1">
            <a:spLocks/>
          </p:cNvSpPr>
          <p:nvPr/>
        </p:nvSpPr>
        <p:spPr>
          <a:xfrm>
            <a:off x="6195787" y="1206000"/>
            <a:ext cx="2638651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30" name="Rechteck 29"/>
          <p:cNvSpPr/>
          <p:nvPr/>
        </p:nvSpPr>
        <p:spPr>
          <a:xfrm>
            <a:off x="325454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31" name="Rechteck 30"/>
          <p:cNvSpPr/>
          <p:nvPr/>
        </p:nvSpPr>
        <p:spPr>
          <a:xfrm>
            <a:off x="6195787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6" name="Diagrammplatzhalter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533350"/>
              </p:ext>
            </p:extLst>
          </p:nvPr>
        </p:nvGraphicFramePr>
        <p:xfrm>
          <a:off x="3254788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Diagrammplatzhalter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853070"/>
              </p:ext>
            </p:extLst>
          </p:nvPr>
        </p:nvGraphicFramePr>
        <p:xfrm>
          <a:off x="6196027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96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Scatter charts – Standard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66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20" name="Diagrammplatzhalter 19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platzhalter 13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1" name="Rechteck 20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2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graphicFrame>
        <p:nvGraphicFramePr>
          <p:cNvPr id="23" name="Diagrammplatzhalter 19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724401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platzhalter 13"/>
          <p:cNvSpPr>
            <a:spLocks noGrp="1"/>
          </p:cNvSpPr>
          <p:nvPr>
            <p:ph type="body" idx="1"/>
          </p:nvPr>
        </p:nvSpPr>
        <p:spPr>
          <a:xfrm>
            <a:off x="4723238" y="1206000"/>
            <a:ext cx="4111200" cy="324000"/>
          </a:xfrm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graphicFrame>
        <p:nvGraphicFramePr>
          <p:cNvPr id="29" name="Diagrammplatzhalter 19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306388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Diagrammplatzhalter 19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724401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Rechteck 30"/>
          <p:cNvSpPr/>
          <p:nvPr/>
        </p:nvSpPr>
        <p:spPr>
          <a:xfrm>
            <a:off x="4724401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32" name="Rechteck 31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33" name="Rechteck 32"/>
          <p:cNvSpPr/>
          <p:nvPr/>
        </p:nvSpPr>
        <p:spPr>
          <a:xfrm>
            <a:off x="4724401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346136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Stacked column charts and line charts	2</a:t>
            </a:r>
          </a:p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Clustered charts and waterfall charts	25</a:t>
            </a:r>
          </a:p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Bar charts	38</a:t>
            </a:r>
          </a:p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Area charts	47</a:t>
            </a:r>
          </a:p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Line charts	52</a:t>
            </a:r>
          </a:p>
          <a:p>
            <a:pPr>
              <a:spcAft>
                <a:spcPts val="0"/>
              </a:spcAft>
              <a:tabLst>
                <a:tab pos="8432800" algn="r"/>
              </a:tabLst>
            </a:pPr>
            <a:r>
              <a:rPr lang="en-GB" dirty="0">
                <a:solidFill>
                  <a:schemeClr val="accent1"/>
                </a:solidFill>
              </a:rPr>
              <a:t>Scatter charts	57</a:t>
            </a:r>
          </a:p>
          <a:p>
            <a:pPr marL="648000" lvl="1" indent="-198000">
              <a:spcAft>
                <a:spcPts val="0"/>
              </a:spcAft>
              <a:tabLst>
                <a:tab pos="8432800" algn="r"/>
              </a:tabLst>
            </a:pPr>
            <a:r>
              <a:rPr lang="en-GB" dirty="0"/>
              <a:t>Standard</a:t>
            </a:r>
          </a:p>
          <a:p>
            <a:pPr marL="648000" lvl="1" indent="-198000">
              <a:spcAft>
                <a:spcPts val="500"/>
              </a:spcAft>
              <a:buClr>
                <a:schemeClr val="tx2"/>
              </a:buClr>
              <a:tabLst>
                <a:tab pos="8432800" algn="r"/>
              </a:tabLst>
            </a:pPr>
            <a:r>
              <a:rPr lang="en-GB" dirty="0">
                <a:solidFill>
                  <a:schemeClr val="accent1"/>
                </a:solidFill>
              </a:rPr>
              <a:t>Combined with lines</a:t>
            </a:r>
          </a:p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Bubble charts	72</a:t>
            </a:r>
          </a:p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Spider charts	81</a:t>
            </a:r>
          </a:p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Pie charts	86</a:t>
            </a:r>
          </a:p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Useful symbols	95</a:t>
            </a:r>
          </a:p>
          <a:p>
            <a:pPr>
              <a:spcAft>
                <a:spcPts val="500"/>
              </a:spcAft>
              <a:tabLst>
                <a:tab pos="8432800" algn="r"/>
              </a:tabLst>
            </a:pPr>
            <a:r>
              <a:rPr lang="en-GB" dirty="0"/>
              <a:t>Special charts	</a:t>
            </a:r>
            <a:r>
              <a:rPr lang="en-GB" dirty="0" smtClean="0"/>
              <a:t>97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2F07-3AC8-448C-91F8-0EAF613DCCF3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67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07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68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Scatter charts – Combined with lines</a:t>
            </a:r>
          </a:p>
        </p:txBody>
      </p:sp>
      <p:graphicFrame>
        <p:nvGraphicFramePr>
          <p:cNvPr id="20" name="Diagrammplatzhalter 19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hteck 20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2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</p:spTree>
    <p:extLst>
      <p:ext uri="{BB962C8B-B14F-4D97-AF65-F5344CB8AC3E}">
        <p14:creationId xmlns:p14="http://schemas.microsoft.com/office/powerpoint/2010/main" val="30114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Scatter charts – Combined with lines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69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32" name="Inhaltsplatzhalter 31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Inhaltsplatzhalter 36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platzhalter 13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3" name="Textplatzhalter 13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1" name="Rechteck 20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2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24" name="Rechteck 23"/>
          <p:cNvSpPr/>
          <p:nvPr/>
        </p:nvSpPr>
        <p:spPr>
          <a:xfrm>
            <a:off x="4724401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354386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028A-CC63-4B4C-8A6F-ACC9C3B271B0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graphicFrame>
        <p:nvGraphicFramePr>
          <p:cNvPr id="6" name="Diagrammplatzhalter 10"/>
          <p:cNvGraphicFramePr>
            <a:graphicFrameLocks/>
          </p:cNvGraphicFramePr>
          <p:nvPr>
            <p:extLst/>
          </p:nvPr>
        </p:nvGraphicFramePr>
        <p:xfrm>
          <a:off x="3254401" y="1530350"/>
          <a:ext cx="2638799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platzhalter 10"/>
          <p:cNvGraphicFramePr>
            <a:graphicFrameLocks/>
          </p:cNvGraphicFramePr>
          <p:nvPr>
            <p:extLst/>
          </p:nvPr>
        </p:nvGraphicFramePr>
        <p:xfrm>
          <a:off x="6199201" y="1530350"/>
          <a:ext cx="2638799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platzhalter 10"/>
          <p:cNvGraphicFramePr>
            <a:graphicFrameLocks/>
          </p:cNvGraphicFramePr>
          <p:nvPr>
            <p:extLst/>
          </p:nvPr>
        </p:nvGraphicFramePr>
        <p:xfrm>
          <a:off x="306000" y="1530350"/>
          <a:ext cx="26384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platzhalter 48"/>
          <p:cNvSpPr txBox="1">
            <a:spLocks/>
          </p:cNvSpPr>
          <p:nvPr/>
        </p:nvSpPr>
        <p:spPr>
          <a:xfrm>
            <a:off x="306000" y="1206000"/>
            <a:ext cx="85320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0" name="Rechteck 18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1" name="Rechteck 21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2" name="Rechteck 19"/>
          <p:cNvSpPr/>
          <p:nvPr/>
        </p:nvSpPr>
        <p:spPr>
          <a:xfrm>
            <a:off x="3254401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3" name="Rechteck 24"/>
          <p:cNvSpPr/>
          <p:nvPr/>
        </p:nvSpPr>
        <p:spPr>
          <a:xfrm>
            <a:off x="6199201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34485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Scatter charts – Combined with lines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70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20" name="Diagrammplatzhalter 19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hteck 20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2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graphicFrame>
        <p:nvGraphicFramePr>
          <p:cNvPr id="24" name="Diagrammplatzhalter 19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3254788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hteck 25"/>
          <p:cNvSpPr/>
          <p:nvPr/>
        </p:nvSpPr>
        <p:spPr>
          <a:xfrm>
            <a:off x="32547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27" name="Diagrammplatzhalter 19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6199200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Rechteck 28"/>
          <p:cNvSpPr/>
          <p:nvPr/>
        </p:nvSpPr>
        <p:spPr>
          <a:xfrm>
            <a:off x="6199200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6000" y="1206000"/>
            <a:ext cx="8528438" cy="324000"/>
          </a:xfrm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</p:spTree>
    <p:extLst>
      <p:ext uri="{BB962C8B-B14F-4D97-AF65-F5344CB8AC3E}">
        <p14:creationId xmlns:p14="http://schemas.microsoft.com/office/powerpoint/2010/main" val="20482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Scatter charts – Combined with lines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71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20" name="Diagrammplatzhalter 19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platzhalter 13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1" name="Rechteck 20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2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graphicFrame>
        <p:nvGraphicFramePr>
          <p:cNvPr id="19" name="Diagrammplatzhalter 19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724401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platzhalter 13"/>
          <p:cNvSpPr>
            <a:spLocks noGrp="1"/>
          </p:cNvSpPr>
          <p:nvPr>
            <p:ph type="body" idx="1"/>
          </p:nvPr>
        </p:nvSpPr>
        <p:spPr>
          <a:xfrm>
            <a:off x="4723238" y="1206000"/>
            <a:ext cx="4111200" cy="324000"/>
          </a:xfrm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4" name="Rechteck 23"/>
          <p:cNvSpPr/>
          <p:nvPr/>
        </p:nvSpPr>
        <p:spPr>
          <a:xfrm>
            <a:off x="4724401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36" name="Diagrammplatzhalter 19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306388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Diagrammplatzhalter 19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724401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Rechteck 37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39" name="Rechteck 38"/>
          <p:cNvSpPr/>
          <p:nvPr/>
        </p:nvSpPr>
        <p:spPr>
          <a:xfrm>
            <a:off x="4724401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42664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Stacked column charts and line charts	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Clustered charts and waterfall charts	25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Bar charts	38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Area charts	47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Line charts	52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Scatter charts	57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>
                <a:solidFill>
                  <a:schemeClr val="accent1"/>
                </a:solidFill>
              </a:rPr>
              <a:t>Bubble charts	72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Spider charts	81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Pie charts	86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Useful symbols	95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Special charts	</a:t>
            </a:r>
            <a:r>
              <a:rPr lang="en-GB" dirty="0" smtClean="0"/>
              <a:t>97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21C-A383-41EA-98D1-F6E095B267F8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72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28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73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Bubble charts</a:t>
            </a:r>
          </a:p>
        </p:txBody>
      </p:sp>
      <p:graphicFrame>
        <p:nvGraphicFramePr>
          <p:cNvPr id="15" name="Diagrammplatzhalter 14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eck 9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0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</p:spTree>
    <p:extLst>
      <p:ext uri="{BB962C8B-B14F-4D97-AF65-F5344CB8AC3E}">
        <p14:creationId xmlns:p14="http://schemas.microsoft.com/office/powerpoint/2010/main" val="41216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306000" y="1206000"/>
            <a:ext cx="4110410" cy="324000"/>
          </a:xfrm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74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Bubble charts</a:t>
            </a:r>
          </a:p>
        </p:txBody>
      </p:sp>
      <p:graphicFrame>
        <p:nvGraphicFramePr>
          <p:cNvPr id="15" name="Diagrammplatzhalter 14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eck 9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0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3" name="Textplatzhalter 7"/>
          <p:cNvSpPr txBox="1">
            <a:spLocks/>
          </p:cNvSpPr>
          <p:nvPr/>
        </p:nvSpPr>
        <p:spPr>
          <a:xfrm>
            <a:off x="4722813" y="1206000"/>
            <a:ext cx="411041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graphicFrame>
        <p:nvGraphicFramePr>
          <p:cNvPr id="14" name="Diagrammplatzhalter 14"/>
          <p:cNvGraphicFramePr>
            <a:graphicFrameLocks/>
          </p:cNvGraphicFramePr>
          <p:nvPr>
            <p:extLst/>
          </p:nvPr>
        </p:nvGraphicFramePr>
        <p:xfrm>
          <a:off x="4722813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hteck 15"/>
          <p:cNvSpPr/>
          <p:nvPr/>
        </p:nvSpPr>
        <p:spPr>
          <a:xfrm>
            <a:off x="4722813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15582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306000" y="1206000"/>
            <a:ext cx="2638650" cy="324000"/>
          </a:xfrm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75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Bubble charts</a:t>
            </a:r>
          </a:p>
        </p:txBody>
      </p:sp>
      <p:graphicFrame>
        <p:nvGraphicFramePr>
          <p:cNvPr id="15" name="Diagrammplatzhalter 14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eck 9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0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23" name="Textplatzhalter 7"/>
          <p:cNvSpPr txBox="1">
            <a:spLocks/>
          </p:cNvSpPr>
          <p:nvPr/>
        </p:nvSpPr>
        <p:spPr>
          <a:xfrm>
            <a:off x="3250650" y="1206000"/>
            <a:ext cx="263865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graphicFrame>
        <p:nvGraphicFramePr>
          <p:cNvPr id="24" name="Diagrammplatzhalter 14"/>
          <p:cNvGraphicFramePr>
            <a:graphicFrameLocks/>
          </p:cNvGraphicFramePr>
          <p:nvPr>
            <p:extLst/>
          </p:nvPr>
        </p:nvGraphicFramePr>
        <p:xfrm>
          <a:off x="3251038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platzhalter 7"/>
          <p:cNvSpPr txBox="1">
            <a:spLocks/>
          </p:cNvSpPr>
          <p:nvPr/>
        </p:nvSpPr>
        <p:spPr>
          <a:xfrm>
            <a:off x="6195639" y="1206000"/>
            <a:ext cx="263865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graphicFrame>
        <p:nvGraphicFramePr>
          <p:cNvPr id="26" name="Diagrammplatzhalter 14"/>
          <p:cNvGraphicFramePr>
            <a:graphicFrameLocks/>
          </p:cNvGraphicFramePr>
          <p:nvPr>
            <p:extLst/>
          </p:nvPr>
        </p:nvGraphicFramePr>
        <p:xfrm>
          <a:off x="6196027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chteck 26"/>
          <p:cNvSpPr/>
          <p:nvPr/>
        </p:nvSpPr>
        <p:spPr>
          <a:xfrm>
            <a:off x="325103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8" name="Rechteck 27"/>
          <p:cNvSpPr/>
          <p:nvPr/>
        </p:nvSpPr>
        <p:spPr>
          <a:xfrm>
            <a:off x="6196027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29814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306000" y="1206000"/>
            <a:ext cx="4110410" cy="324000"/>
          </a:xfrm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76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Bubble charts</a:t>
            </a:r>
          </a:p>
        </p:txBody>
      </p:sp>
      <p:graphicFrame>
        <p:nvGraphicFramePr>
          <p:cNvPr id="15" name="Diagrammplatzhalter 14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eck 9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0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41" name="Textplatzhalter 7"/>
          <p:cNvSpPr txBox="1">
            <a:spLocks/>
          </p:cNvSpPr>
          <p:nvPr/>
        </p:nvSpPr>
        <p:spPr>
          <a:xfrm>
            <a:off x="4724028" y="1206000"/>
            <a:ext cx="411041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graphicFrame>
        <p:nvGraphicFramePr>
          <p:cNvPr id="42" name="Diagrammplatzhalter 14"/>
          <p:cNvGraphicFramePr>
            <a:graphicFrameLocks/>
          </p:cNvGraphicFramePr>
          <p:nvPr>
            <p:extLst/>
          </p:nvPr>
        </p:nvGraphicFramePr>
        <p:xfrm>
          <a:off x="4724401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Rechteck 42"/>
          <p:cNvSpPr/>
          <p:nvPr/>
        </p:nvSpPr>
        <p:spPr>
          <a:xfrm>
            <a:off x="4724401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44" name="Diagrammplatzhalter 14"/>
          <p:cNvGraphicFramePr>
            <a:graphicFrameLocks/>
          </p:cNvGraphicFramePr>
          <p:nvPr>
            <p:extLst/>
          </p:nvPr>
        </p:nvGraphicFramePr>
        <p:xfrm>
          <a:off x="306388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Rechteck 44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46" name="Diagrammplatzhalter 14"/>
          <p:cNvGraphicFramePr>
            <a:graphicFrameLocks/>
          </p:cNvGraphicFramePr>
          <p:nvPr>
            <p:extLst/>
          </p:nvPr>
        </p:nvGraphicFramePr>
        <p:xfrm>
          <a:off x="4724401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Rechteck 46"/>
          <p:cNvSpPr/>
          <p:nvPr/>
        </p:nvSpPr>
        <p:spPr>
          <a:xfrm>
            <a:off x="4724401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21652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77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Bubble charts</a:t>
            </a:r>
          </a:p>
        </p:txBody>
      </p:sp>
      <p:graphicFrame>
        <p:nvGraphicFramePr>
          <p:cNvPr id="15" name="Diagrammplatzhalter 14"/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537933631"/>
              </p:ext>
            </p:extLst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eck 9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0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</p:spTree>
    <p:extLst>
      <p:ext uri="{BB962C8B-B14F-4D97-AF65-F5344CB8AC3E}">
        <p14:creationId xmlns:p14="http://schemas.microsoft.com/office/powerpoint/2010/main" val="36497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306000" y="1206000"/>
            <a:ext cx="4110410" cy="324000"/>
          </a:xfrm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78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Bubble charts</a:t>
            </a:r>
          </a:p>
        </p:txBody>
      </p:sp>
      <p:graphicFrame>
        <p:nvGraphicFramePr>
          <p:cNvPr id="15" name="Diagrammplatzhalter 14"/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475520712"/>
              </p:ext>
            </p:extLst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eck 9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0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3" name="Textplatzhalter 7"/>
          <p:cNvSpPr txBox="1">
            <a:spLocks/>
          </p:cNvSpPr>
          <p:nvPr/>
        </p:nvSpPr>
        <p:spPr>
          <a:xfrm>
            <a:off x="4722813" y="1206000"/>
            <a:ext cx="411041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graphicFrame>
        <p:nvGraphicFramePr>
          <p:cNvPr id="14" name="Diagrammplatzhalt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383203"/>
              </p:ext>
            </p:extLst>
          </p:nvPr>
        </p:nvGraphicFramePr>
        <p:xfrm>
          <a:off x="4722813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hteck 15"/>
          <p:cNvSpPr/>
          <p:nvPr/>
        </p:nvSpPr>
        <p:spPr>
          <a:xfrm>
            <a:off x="4722813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19814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306000" y="1206000"/>
            <a:ext cx="4110410" cy="324000"/>
          </a:xfrm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79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Bubble charts</a:t>
            </a:r>
          </a:p>
        </p:txBody>
      </p:sp>
      <p:graphicFrame>
        <p:nvGraphicFramePr>
          <p:cNvPr id="15" name="Diagrammplatzhalter 14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eck 9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0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graphicFrame>
        <p:nvGraphicFramePr>
          <p:cNvPr id="26" name="Diagrammplatzhalter 14"/>
          <p:cNvGraphicFramePr>
            <a:graphicFrameLocks/>
          </p:cNvGraphicFramePr>
          <p:nvPr>
            <p:extLst/>
          </p:nvPr>
        </p:nvGraphicFramePr>
        <p:xfrm>
          <a:off x="3254788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hteck 26"/>
          <p:cNvSpPr/>
          <p:nvPr/>
        </p:nvSpPr>
        <p:spPr>
          <a:xfrm>
            <a:off x="32547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28" name="Diagrammplatzhalter 14"/>
          <p:cNvGraphicFramePr>
            <a:graphicFrameLocks/>
          </p:cNvGraphicFramePr>
          <p:nvPr>
            <p:extLst/>
          </p:nvPr>
        </p:nvGraphicFramePr>
        <p:xfrm>
          <a:off x="6199200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Rechteck 28"/>
          <p:cNvSpPr/>
          <p:nvPr/>
        </p:nvSpPr>
        <p:spPr>
          <a:xfrm>
            <a:off x="6199200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1521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C4D-E852-410D-AFC8-F006839EEB4F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graphicFrame>
        <p:nvGraphicFramePr>
          <p:cNvPr id="6" name="Diagrammplatzhalter 10"/>
          <p:cNvGraphicFramePr>
            <a:graphicFrameLocks/>
          </p:cNvGraphicFramePr>
          <p:nvPr>
            <p:extLst/>
          </p:nvPr>
        </p:nvGraphicFramePr>
        <p:xfrm>
          <a:off x="306388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platzhalter 10"/>
          <p:cNvGraphicFramePr>
            <a:graphicFrameLocks/>
          </p:cNvGraphicFramePr>
          <p:nvPr>
            <p:extLst/>
          </p:nvPr>
        </p:nvGraphicFramePr>
        <p:xfrm>
          <a:off x="4724363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platzhalter 10"/>
          <p:cNvGraphicFramePr>
            <a:graphicFrameLocks/>
          </p:cNvGraphicFramePr>
          <p:nvPr>
            <p:extLst/>
          </p:nvPr>
        </p:nvGraphicFramePr>
        <p:xfrm>
          <a:off x="306388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platzhalter 10"/>
          <p:cNvGraphicFramePr>
            <a:graphicFrameLocks/>
          </p:cNvGraphicFramePr>
          <p:nvPr>
            <p:extLst/>
          </p:nvPr>
        </p:nvGraphicFramePr>
        <p:xfrm>
          <a:off x="4724363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platzhalter 1"/>
          <p:cNvSpPr txBox="1">
            <a:spLocks/>
          </p:cNvSpPr>
          <p:nvPr/>
        </p:nvSpPr>
        <p:spPr>
          <a:xfrm>
            <a:off x="306000" y="1206000"/>
            <a:ext cx="41112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1" name="Textplatzhalter 14"/>
          <p:cNvSpPr txBox="1">
            <a:spLocks/>
          </p:cNvSpPr>
          <p:nvPr/>
        </p:nvSpPr>
        <p:spPr>
          <a:xfrm>
            <a:off x="4723200" y="1206000"/>
            <a:ext cx="41112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12" name="Rechteck 18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3" name="Rechteck 22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4" name="Rechteck 25"/>
          <p:cNvSpPr/>
          <p:nvPr/>
        </p:nvSpPr>
        <p:spPr>
          <a:xfrm>
            <a:off x="47235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5" name="Rechteck 27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6" name="Rechteck 28"/>
          <p:cNvSpPr/>
          <p:nvPr/>
        </p:nvSpPr>
        <p:spPr>
          <a:xfrm>
            <a:off x="47235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30638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306000" y="1206000"/>
            <a:ext cx="4110410" cy="324000"/>
          </a:xfrm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80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Bubble charts</a:t>
            </a:r>
          </a:p>
        </p:txBody>
      </p:sp>
      <p:graphicFrame>
        <p:nvGraphicFramePr>
          <p:cNvPr id="15" name="Diagrammplatzhalter 14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eck 9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0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41" name="Textplatzhalter 7"/>
          <p:cNvSpPr txBox="1">
            <a:spLocks/>
          </p:cNvSpPr>
          <p:nvPr/>
        </p:nvSpPr>
        <p:spPr>
          <a:xfrm>
            <a:off x="4724028" y="1206000"/>
            <a:ext cx="411041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Title 16pt</a:t>
            </a:r>
          </a:p>
        </p:txBody>
      </p:sp>
      <p:sp>
        <p:nvSpPr>
          <p:cNvPr id="43" name="Rechteck 42"/>
          <p:cNvSpPr/>
          <p:nvPr/>
        </p:nvSpPr>
        <p:spPr>
          <a:xfrm>
            <a:off x="4724401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45" name="Rechteck 44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47" name="Rechteck 46"/>
          <p:cNvSpPr/>
          <p:nvPr/>
        </p:nvSpPr>
        <p:spPr>
          <a:xfrm>
            <a:off x="4724401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7" name="Diagrammplatzhalter 14"/>
          <p:cNvGraphicFramePr>
            <a:graphicFrameLocks/>
          </p:cNvGraphicFramePr>
          <p:nvPr>
            <p:extLst/>
          </p:nvPr>
        </p:nvGraphicFramePr>
        <p:xfrm>
          <a:off x="4724401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Diagrammplatzhalter 14"/>
          <p:cNvGraphicFramePr>
            <a:graphicFrameLocks/>
          </p:cNvGraphicFramePr>
          <p:nvPr>
            <p:extLst/>
          </p:nvPr>
        </p:nvGraphicFramePr>
        <p:xfrm>
          <a:off x="306388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Diagrammplatzhalter 14"/>
          <p:cNvGraphicFramePr>
            <a:graphicFrameLocks/>
          </p:cNvGraphicFramePr>
          <p:nvPr>
            <p:extLst/>
          </p:nvPr>
        </p:nvGraphicFramePr>
        <p:xfrm>
          <a:off x="4724401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7857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Stacked column charts and line charts	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Clustered charts and waterfall charts	25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Bar charts	38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Area charts	47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Line charts	52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Scatter charts	57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Bubble charts	72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>
                <a:solidFill>
                  <a:schemeClr val="accent1"/>
                </a:solidFill>
              </a:rPr>
              <a:t>Spider charts	81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Pie charts	86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Useful symbols	95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Special charts	</a:t>
            </a:r>
            <a:r>
              <a:rPr lang="en-GB" dirty="0" smtClean="0"/>
              <a:t>97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F15C-50B5-4381-81F0-2591EA7708C5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81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2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82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Spider charts</a:t>
            </a:r>
          </a:p>
        </p:txBody>
      </p:sp>
      <p:graphicFrame>
        <p:nvGraphicFramePr>
          <p:cNvPr id="13" name="Diagrammplatzhalter 12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hteck 8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0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</p:spTree>
    <p:extLst>
      <p:ext uri="{BB962C8B-B14F-4D97-AF65-F5344CB8AC3E}">
        <p14:creationId xmlns:p14="http://schemas.microsoft.com/office/powerpoint/2010/main" val="108528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Spider charts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83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13" name="Diagrammplatzhalter 12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Inhaltsplatzhalter 19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9" name="Rechteck 8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6" name="Rechteck 15"/>
          <p:cNvSpPr/>
          <p:nvPr/>
        </p:nvSpPr>
        <p:spPr>
          <a:xfrm>
            <a:off x="4723200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1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</p:spTree>
    <p:extLst>
      <p:ext uri="{BB962C8B-B14F-4D97-AF65-F5344CB8AC3E}">
        <p14:creationId xmlns:p14="http://schemas.microsoft.com/office/powerpoint/2010/main" val="333265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Spider charts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84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13" name="Diagrammplatzhalter 12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9" name="Rechteck 8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23" name="Diagrammplatzhalter 12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3251187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hteck 23"/>
          <p:cNvSpPr/>
          <p:nvPr/>
        </p:nvSpPr>
        <p:spPr>
          <a:xfrm>
            <a:off x="3251187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25" name="Diagrammplatzhalter 12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6195324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Rechteck 25"/>
          <p:cNvSpPr/>
          <p:nvPr/>
        </p:nvSpPr>
        <p:spPr>
          <a:xfrm>
            <a:off x="6195324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7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</p:spTree>
    <p:extLst>
      <p:ext uri="{BB962C8B-B14F-4D97-AF65-F5344CB8AC3E}">
        <p14:creationId xmlns:p14="http://schemas.microsoft.com/office/powerpoint/2010/main" val="314447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Spider charts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85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13" name="Diagrammplatzhalter 12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9" name="Rechteck 8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21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graphicFrame>
        <p:nvGraphicFramePr>
          <p:cNvPr id="25" name="Diagrammplatzhalter 12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723238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platzhalter 6"/>
          <p:cNvSpPr>
            <a:spLocks noGrp="1"/>
          </p:cNvSpPr>
          <p:nvPr>
            <p:ph type="body" idx="1"/>
          </p:nvPr>
        </p:nvSpPr>
        <p:spPr>
          <a:xfrm>
            <a:off x="4723238" y="1206000"/>
            <a:ext cx="4111200" cy="324000"/>
          </a:xfrm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7" name="Rechteck 26"/>
          <p:cNvSpPr/>
          <p:nvPr/>
        </p:nvSpPr>
        <p:spPr>
          <a:xfrm>
            <a:off x="472323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28" name="Diagrammplatzhalter 12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306388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Rechteck 28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30" name="Diagrammplatzhalter 12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723238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Rechteck 30"/>
          <p:cNvSpPr/>
          <p:nvPr/>
        </p:nvSpPr>
        <p:spPr>
          <a:xfrm>
            <a:off x="472323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15278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Stacked column charts and line charts	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Clustered charts and waterfall charts	25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Bar charts	38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Area charts	47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Line charts	52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Scatter charts	57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Bubble charts	72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Spider charts	81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>
                <a:solidFill>
                  <a:schemeClr val="accent1"/>
                </a:solidFill>
              </a:rPr>
              <a:t>Pie charts	86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Useful symbols	95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Special charts	</a:t>
            </a:r>
            <a:r>
              <a:rPr lang="en-GB" dirty="0" smtClean="0"/>
              <a:t>97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CBEA-6E13-4373-857A-080A0198FBF8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86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8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87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Pie charts</a:t>
            </a:r>
          </a:p>
        </p:txBody>
      </p:sp>
      <p:graphicFrame>
        <p:nvGraphicFramePr>
          <p:cNvPr id="14" name="Diagrammplatzhalter 13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eck 9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5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</p:spTree>
    <p:extLst>
      <p:ext uri="{BB962C8B-B14F-4D97-AF65-F5344CB8AC3E}">
        <p14:creationId xmlns:p14="http://schemas.microsoft.com/office/powerpoint/2010/main" val="34324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Pie charts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88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14" name="Diagrammplatzhalter 1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Inhaltsplatzhalter 16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10" name="Rechteck 9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5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3" name="Rechteck 12"/>
          <p:cNvSpPr/>
          <p:nvPr/>
        </p:nvSpPr>
        <p:spPr>
          <a:xfrm>
            <a:off x="4723200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133902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Pie charts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89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14" name="Diagrammplatzhalter 1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6000" y="1206000"/>
            <a:ext cx="8528438" cy="324000"/>
          </a:xfrm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10" name="Rechteck 9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5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graphicFrame>
        <p:nvGraphicFramePr>
          <p:cNvPr id="26" name="Diagrammplatzhalter 1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3251207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hteck 26"/>
          <p:cNvSpPr/>
          <p:nvPr/>
        </p:nvSpPr>
        <p:spPr>
          <a:xfrm>
            <a:off x="3251207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28" name="Diagrammplatzhalter 1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6195324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Rechteck 28"/>
          <p:cNvSpPr/>
          <p:nvPr/>
        </p:nvSpPr>
        <p:spPr>
          <a:xfrm>
            <a:off x="6195324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401631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64B67CE-43C0-48E8-A0A2-B0A8EF586B1B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Stacked column charts and line charts</a:t>
            </a:r>
          </a:p>
        </p:txBody>
      </p:sp>
      <p:sp>
        <p:nvSpPr>
          <p:cNvPr id="8" name="Rechteck 16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9" name="Rechteck 17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12" name="Diagrammplatzhalter 10"/>
          <p:cNvGraphicFramePr>
            <a:graphicFrameLocks noGrp="1"/>
          </p:cNvGraphicFramePr>
          <p:nvPr>
            <p:ph type="chart" sz="quarter" idx="15"/>
            <p:extLst/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237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Pie charts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90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14" name="Diagrammplatzhalter 1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10" name="Rechteck 9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5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graphicFrame>
        <p:nvGraphicFramePr>
          <p:cNvPr id="24" name="Diagrammplatzhalter 1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724401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hteck 24"/>
          <p:cNvSpPr/>
          <p:nvPr/>
        </p:nvSpPr>
        <p:spPr>
          <a:xfrm>
            <a:off x="4724401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26" name="Diagrammplatzhalter 1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306388" y="3206034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chteck 26"/>
          <p:cNvSpPr/>
          <p:nvPr/>
        </p:nvSpPr>
        <p:spPr>
          <a:xfrm>
            <a:off x="306388" y="3206034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28" name="Diagrammplatzhalter 1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724401" y="3206034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Rechteck 28"/>
          <p:cNvSpPr/>
          <p:nvPr/>
        </p:nvSpPr>
        <p:spPr>
          <a:xfrm>
            <a:off x="4724401" y="3206034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114125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91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Pie charts</a:t>
            </a:r>
          </a:p>
        </p:txBody>
      </p:sp>
      <p:graphicFrame>
        <p:nvGraphicFramePr>
          <p:cNvPr id="14" name="Diagrammplatzhalter 13"/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402521985"/>
              </p:ext>
            </p:extLst>
          </p:nvPr>
        </p:nvGraphicFramePr>
        <p:xfrm>
          <a:off x="306388" y="1530350"/>
          <a:ext cx="85312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eck 9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5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</p:spTree>
    <p:extLst>
      <p:ext uri="{BB962C8B-B14F-4D97-AF65-F5344CB8AC3E}">
        <p14:creationId xmlns:p14="http://schemas.microsoft.com/office/powerpoint/2010/main" val="363411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Pie charts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92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14" name="Diagrammplatzhalter 1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Inhaltsplatzhalter 16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2813" y="1530350"/>
          <a:ext cx="41116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Title 16pt</a:t>
            </a:r>
          </a:p>
        </p:txBody>
      </p:sp>
      <p:sp>
        <p:nvSpPr>
          <p:cNvPr id="10" name="Rechteck 9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5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3" name="Rechteck 12"/>
          <p:cNvSpPr/>
          <p:nvPr/>
        </p:nvSpPr>
        <p:spPr>
          <a:xfrm>
            <a:off x="4723200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26798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Pie charts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93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14" name="Diagrammplatzhalter 1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6000" y="1206000"/>
            <a:ext cx="8528438" cy="324000"/>
          </a:xfrm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10" name="Rechteck 9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5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graphicFrame>
        <p:nvGraphicFramePr>
          <p:cNvPr id="30" name="Diagrammplatzhalter 1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3254666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Rechteck 30"/>
          <p:cNvSpPr/>
          <p:nvPr/>
        </p:nvSpPr>
        <p:spPr>
          <a:xfrm>
            <a:off x="3254666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32" name="Diagrammplatzhalter 1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6194662" y="1530350"/>
          <a:ext cx="2638411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Rechteck 32"/>
          <p:cNvSpPr/>
          <p:nvPr/>
        </p:nvSpPr>
        <p:spPr>
          <a:xfrm>
            <a:off x="6194662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28786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Pie charts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94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graphicFrame>
        <p:nvGraphicFramePr>
          <p:cNvPr id="14" name="Diagrammplatzhalter 1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06388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Title 16pt</a:t>
            </a:r>
          </a:p>
        </p:txBody>
      </p:sp>
      <p:sp>
        <p:nvSpPr>
          <p:cNvPr id="10" name="Rechteck 9"/>
          <p:cNvSpPr/>
          <p:nvPr/>
        </p:nvSpPr>
        <p:spPr>
          <a:xfrm>
            <a:off x="306388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5" name="Rechteck 45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graphicFrame>
        <p:nvGraphicFramePr>
          <p:cNvPr id="36" name="Diagrammplatzhalter 1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724363" y="153035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Rechteck 36"/>
          <p:cNvSpPr/>
          <p:nvPr/>
        </p:nvSpPr>
        <p:spPr>
          <a:xfrm>
            <a:off x="4724363" y="153035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38" name="Diagrammplatzhalter 1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306388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hteck 38"/>
          <p:cNvSpPr/>
          <p:nvPr/>
        </p:nvSpPr>
        <p:spPr>
          <a:xfrm>
            <a:off x="306388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  <p:graphicFrame>
        <p:nvGraphicFramePr>
          <p:cNvPr id="40" name="Diagrammplatzhalter 1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724363" y="3207630"/>
          <a:ext cx="4110037" cy="162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Rechteck 40"/>
          <p:cNvSpPr/>
          <p:nvPr/>
        </p:nvSpPr>
        <p:spPr>
          <a:xfrm>
            <a:off x="4724363" y="3207630"/>
            <a:ext cx="347852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Mio. €</a:t>
            </a:r>
          </a:p>
        </p:txBody>
      </p:sp>
    </p:spTree>
    <p:extLst>
      <p:ext uri="{BB962C8B-B14F-4D97-AF65-F5344CB8AC3E}">
        <p14:creationId xmlns:p14="http://schemas.microsoft.com/office/powerpoint/2010/main" val="90133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Stacked column charts and line charts	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Clustered charts and waterfall charts	25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Bar charts	38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Area charts	47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Line charts	52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Scatter charts	57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Bubble charts	72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Spider charts	81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Pie charts	86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>
                <a:solidFill>
                  <a:schemeClr val="accent1"/>
                </a:solidFill>
              </a:rPr>
              <a:t>Useful symbols	95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Special charts	</a:t>
            </a:r>
            <a:r>
              <a:rPr lang="en-GB" dirty="0" smtClean="0"/>
              <a:t>97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83F7-8B44-48B9-8430-7FDF6DD22757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95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7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symbols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C710-C271-4466-B7DB-CE7496017DC8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96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  <p:sp>
        <p:nvSpPr>
          <p:cNvPr id="6" name="Rechteck 43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5433" y="2886596"/>
            <a:ext cx="1312488" cy="155633"/>
            <a:chOff x="306000" y="1842178"/>
            <a:chExt cx="1312488" cy="155633"/>
          </a:xfrm>
        </p:grpSpPr>
        <p:cxnSp>
          <p:nvCxnSpPr>
            <p:cNvPr id="8" name="Gerader Verbinder 12"/>
            <p:cNvCxnSpPr/>
            <p:nvPr/>
          </p:nvCxnSpPr>
          <p:spPr>
            <a:xfrm>
              <a:off x="306000" y="1918378"/>
              <a:ext cx="1312488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uppieren 10"/>
            <p:cNvGrpSpPr/>
            <p:nvPr/>
          </p:nvGrpSpPr>
          <p:grpSpPr>
            <a:xfrm>
              <a:off x="534989" y="1842178"/>
              <a:ext cx="290588" cy="155633"/>
              <a:chOff x="6298211" y="3224434"/>
              <a:chExt cx="290588" cy="155633"/>
            </a:xfrm>
          </p:grpSpPr>
          <p:sp>
            <p:nvSpPr>
              <p:cNvPr id="15" name="Freeform 27"/>
              <p:cNvSpPr>
                <a:spLocks/>
              </p:cNvSpPr>
              <p:nvPr/>
            </p:nvSpPr>
            <p:spPr bwMode="auto">
              <a:xfrm>
                <a:off x="6298211" y="3224434"/>
                <a:ext cx="290581" cy="152525"/>
              </a:xfrm>
              <a:custGeom>
                <a:avLst/>
                <a:gdLst>
                  <a:gd name="T0" fmla="*/ 96 w 193"/>
                  <a:gd name="T1" fmla="*/ 0 h 577"/>
                  <a:gd name="T2" fmla="*/ 96 w 193"/>
                  <a:gd name="T3" fmla="*/ 48 h 577"/>
                  <a:gd name="T4" fmla="*/ 192 w 193"/>
                  <a:gd name="T5" fmla="*/ 144 h 577"/>
                  <a:gd name="T6" fmla="*/ 96 w 193"/>
                  <a:gd name="T7" fmla="*/ 240 h 577"/>
                  <a:gd name="T8" fmla="*/ 192 w 193"/>
                  <a:gd name="T9" fmla="*/ 336 h 577"/>
                  <a:gd name="T10" fmla="*/ 96 w 193"/>
                  <a:gd name="T11" fmla="*/ 432 h 577"/>
                  <a:gd name="T12" fmla="*/ 192 w 193"/>
                  <a:gd name="T13" fmla="*/ 528 h 577"/>
                  <a:gd name="T14" fmla="*/ 192 w 193"/>
                  <a:gd name="T15" fmla="*/ 576 h 577"/>
                  <a:gd name="T16" fmla="*/ 96 w 193"/>
                  <a:gd name="T17" fmla="*/ 576 h 577"/>
                  <a:gd name="T18" fmla="*/ 96 w 193"/>
                  <a:gd name="T19" fmla="*/ 528 h 577"/>
                  <a:gd name="T20" fmla="*/ 0 w 193"/>
                  <a:gd name="T21" fmla="*/ 432 h 577"/>
                  <a:gd name="T22" fmla="*/ 96 w 193"/>
                  <a:gd name="T23" fmla="*/ 336 h 577"/>
                  <a:gd name="T24" fmla="*/ 0 w 193"/>
                  <a:gd name="T25" fmla="*/ 240 h 577"/>
                  <a:gd name="T26" fmla="*/ 96 w 193"/>
                  <a:gd name="T27" fmla="*/ 144 h 577"/>
                  <a:gd name="T28" fmla="*/ 0 w 193"/>
                  <a:gd name="T29" fmla="*/ 48 h 577"/>
                  <a:gd name="T30" fmla="*/ 0 w 193"/>
                  <a:gd name="T31" fmla="*/ 0 h 577"/>
                  <a:gd name="T32" fmla="*/ 96 w 193"/>
                  <a:gd name="T33" fmla="*/ 0 h 577"/>
                  <a:gd name="connsiteX0" fmla="*/ 4974 w 9948"/>
                  <a:gd name="connsiteY0" fmla="*/ 0 h 9983"/>
                  <a:gd name="connsiteX1" fmla="*/ 4974 w 9948"/>
                  <a:gd name="connsiteY1" fmla="*/ 832 h 9983"/>
                  <a:gd name="connsiteX2" fmla="*/ 9948 w 9948"/>
                  <a:gd name="connsiteY2" fmla="*/ 2496 h 9983"/>
                  <a:gd name="connsiteX3" fmla="*/ 4974 w 9948"/>
                  <a:gd name="connsiteY3" fmla="*/ 4159 h 9983"/>
                  <a:gd name="connsiteX4" fmla="*/ 9948 w 9948"/>
                  <a:gd name="connsiteY4" fmla="*/ 5823 h 9983"/>
                  <a:gd name="connsiteX5" fmla="*/ 4974 w 9948"/>
                  <a:gd name="connsiteY5" fmla="*/ 7487 h 9983"/>
                  <a:gd name="connsiteX6" fmla="*/ 9948 w 9948"/>
                  <a:gd name="connsiteY6" fmla="*/ 9151 h 9983"/>
                  <a:gd name="connsiteX7" fmla="*/ 9948 w 9948"/>
                  <a:gd name="connsiteY7" fmla="*/ 9983 h 9983"/>
                  <a:gd name="connsiteX8" fmla="*/ 4974 w 9948"/>
                  <a:gd name="connsiteY8" fmla="*/ 9983 h 9983"/>
                  <a:gd name="connsiteX9" fmla="*/ 4974 w 9948"/>
                  <a:gd name="connsiteY9" fmla="*/ 9151 h 9983"/>
                  <a:gd name="connsiteX10" fmla="*/ 0 w 9948"/>
                  <a:gd name="connsiteY10" fmla="*/ 7487 h 9983"/>
                  <a:gd name="connsiteX11" fmla="*/ 4974 w 9948"/>
                  <a:gd name="connsiteY11" fmla="*/ 5823 h 9983"/>
                  <a:gd name="connsiteX12" fmla="*/ 0 w 9948"/>
                  <a:gd name="connsiteY12" fmla="*/ 4159 h 9983"/>
                  <a:gd name="connsiteX13" fmla="*/ 4974 w 9948"/>
                  <a:gd name="connsiteY13" fmla="*/ 2496 h 9983"/>
                  <a:gd name="connsiteX14" fmla="*/ 0 w 9948"/>
                  <a:gd name="connsiteY14" fmla="*/ 832 h 9983"/>
                  <a:gd name="connsiteX15" fmla="*/ 0 w 9948"/>
                  <a:gd name="connsiteY15" fmla="*/ 0 h 9983"/>
                  <a:gd name="connsiteX16" fmla="*/ 4811 w 9948"/>
                  <a:gd name="connsiteY16" fmla="*/ 52 h 9983"/>
                  <a:gd name="connsiteX0" fmla="*/ 5000 w 10000"/>
                  <a:gd name="connsiteY0" fmla="*/ 0 h 10000"/>
                  <a:gd name="connsiteX1" fmla="*/ 5000 w 10000"/>
                  <a:gd name="connsiteY1" fmla="*/ 833 h 10000"/>
                  <a:gd name="connsiteX2" fmla="*/ 10000 w 10000"/>
                  <a:gd name="connsiteY2" fmla="*/ 2500 h 10000"/>
                  <a:gd name="connsiteX3" fmla="*/ 5000 w 10000"/>
                  <a:gd name="connsiteY3" fmla="*/ 4166 h 10000"/>
                  <a:gd name="connsiteX4" fmla="*/ 10000 w 10000"/>
                  <a:gd name="connsiteY4" fmla="*/ 5833 h 10000"/>
                  <a:gd name="connsiteX5" fmla="*/ 5000 w 10000"/>
                  <a:gd name="connsiteY5" fmla="*/ 7500 h 10000"/>
                  <a:gd name="connsiteX6" fmla="*/ 10000 w 10000"/>
                  <a:gd name="connsiteY6" fmla="*/ 9167 h 10000"/>
                  <a:gd name="connsiteX7" fmla="*/ 10000 w 10000"/>
                  <a:gd name="connsiteY7" fmla="*/ 10000 h 10000"/>
                  <a:gd name="connsiteX8" fmla="*/ 5000 w 10000"/>
                  <a:gd name="connsiteY8" fmla="*/ 10000 h 10000"/>
                  <a:gd name="connsiteX9" fmla="*/ 5000 w 10000"/>
                  <a:gd name="connsiteY9" fmla="*/ 9167 h 10000"/>
                  <a:gd name="connsiteX10" fmla="*/ 0 w 10000"/>
                  <a:gd name="connsiteY10" fmla="*/ 7500 h 10000"/>
                  <a:gd name="connsiteX11" fmla="*/ 5000 w 10000"/>
                  <a:gd name="connsiteY11" fmla="*/ 5833 h 10000"/>
                  <a:gd name="connsiteX12" fmla="*/ 0 w 10000"/>
                  <a:gd name="connsiteY12" fmla="*/ 4166 h 10000"/>
                  <a:gd name="connsiteX13" fmla="*/ 5000 w 10000"/>
                  <a:gd name="connsiteY13" fmla="*/ 2500 h 10000"/>
                  <a:gd name="connsiteX14" fmla="*/ 0 w 10000"/>
                  <a:gd name="connsiteY14" fmla="*/ 833 h 10000"/>
                  <a:gd name="connsiteX15" fmla="*/ 0 w 10000"/>
                  <a:gd name="connsiteY15" fmla="*/ 0 h 10000"/>
                  <a:gd name="connsiteX0" fmla="*/ 5000 w 10000"/>
                  <a:gd name="connsiteY0" fmla="*/ 0 h 10000"/>
                  <a:gd name="connsiteX1" fmla="*/ 5000 w 10000"/>
                  <a:gd name="connsiteY1" fmla="*/ 833 h 10000"/>
                  <a:gd name="connsiteX2" fmla="*/ 10000 w 10000"/>
                  <a:gd name="connsiteY2" fmla="*/ 2500 h 10000"/>
                  <a:gd name="connsiteX3" fmla="*/ 5000 w 10000"/>
                  <a:gd name="connsiteY3" fmla="*/ 4166 h 10000"/>
                  <a:gd name="connsiteX4" fmla="*/ 10000 w 10000"/>
                  <a:gd name="connsiteY4" fmla="*/ 5833 h 10000"/>
                  <a:gd name="connsiteX5" fmla="*/ 5000 w 10000"/>
                  <a:gd name="connsiteY5" fmla="*/ 7500 h 10000"/>
                  <a:gd name="connsiteX6" fmla="*/ 10000 w 10000"/>
                  <a:gd name="connsiteY6" fmla="*/ 9167 h 10000"/>
                  <a:gd name="connsiteX7" fmla="*/ 10000 w 10000"/>
                  <a:gd name="connsiteY7" fmla="*/ 10000 h 10000"/>
                  <a:gd name="connsiteX8" fmla="*/ 5000 w 10000"/>
                  <a:gd name="connsiteY8" fmla="*/ 10000 h 10000"/>
                  <a:gd name="connsiteX9" fmla="*/ 5000 w 10000"/>
                  <a:gd name="connsiteY9" fmla="*/ 9167 h 10000"/>
                  <a:gd name="connsiteX10" fmla="*/ 0 w 10000"/>
                  <a:gd name="connsiteY10" fmla="*/ 7500 h 10000"/>
                  <a:gd name="connsiteX11" fmla="*/ 5000 w 10000"/>
                  <a:gd name="connsiteY11" fmla="*/ 5833 h 10000"/>
                  <a:gd name="connsiteX12" fmla="*/ 0 w 10000"/>
                  <a:gd name="connsiteY12" fmla="*/ 4166 h 10000"/>
                  <a:gd name="connsiteX13" fmla="*/ 5000 w 10000"/>
                  <a:gd name="connsiteY13" fmla="*/ 2500 h 10000"/>
                  <a:gd name="connsiteX14" fmla="*/ 0 w 10000"/>
                  <a:gd name="connsiteY14" fmla="*/ 833 h 10000"/>
                  <a:gd name="connsiteX0" fmla="*/ 4945 w 10000"/>
                  <a:gd name="connsiteY0" fmla="*/ 0 h 9948"/>
                  <a:gd name="connsiteX1" fmla="*/ 5000 w 10000"/>
                  <a:gd name="connsiteY1" fmla="*/ 781 h 9948"/>
                  <a:gd name="connsiteX2" fmla="*/ 10000 w 10000"/>
                  <a:gd name="connsiteY2" fmla="*/ 2448 h 9948"/>
                  <a:gd name="connsiteX3" fmla="*/ 5000 w 10000"/>
                  <a:gd name="connsiteY3" fmla="*/ 4114 h 9948"/>
                  <a:gd name="connsiteX4" fmla="*/ 10000 w 10000"/>
                  <a:gd name="connsiteY4" fmla="*/ 5781 h 9948"/>
                  <a:gd name="connsiteX5" fmla="*/ 5000 w 10000"/>
                  <a:gd name="connsiteY5" fmla="*/ 7448 h 9948"/>
                  <a:gd name="connsiteX6" fmla="*/ 10000 w 10000"/>
                  <a:gd name="connsiteY6" fmla="*/ 9115 h 9948"/>
                  <a:gd name="connsiteX7" fmla="*/ 10000 w 10000"/>
                  <a:gd name="connsiteY7" fmla="*/ 9948 h 9948"/>
                  <a:gd name="connsiteX8" fmla="*/ 5000 w 10000"/>
                  <a:gd name="connsiteY8" fmla="*/ 9948 h 9948"/>
                  <a:gd name="connsiteX9" fmla="*/ 5000 w 10000"/>
                  <a:gd name="connsiteY9" fmla="*/ 9115 h 9948"/>
                  <a:gd name="connsiteX10" fmla="*/ 0 w 10000"/>
                  <a:gd name="connsiteY10" fmla="*/ 7448 h 9948"/>
                  <a:gd name="connsiteX11" fmla="*/ 5000 w 10000"/>
                  <a:gd name="connsiteY11" fmla="*/ 5781 h 9948"/>
                  <a:gd name="connsiteX12" fmla="*/ 0 w 10000"/>
                  <a:gd name="connsiteY12" fmla="*/ 4114 h 9948"/>
                  <a:gd name="connsiteX13" fmla="*/ 5000 w 10000"/>
                  <a:gd name="connsiteY13" fmla="*/ 2448 h 9948"/>
                  <a:gd name="connsiteX14" fmla="*/ 0 w 10000"/>
                  <a:gd name="connsiteY14" fmla="*/ 781 h 9948"/>
                  <a:gd name="connsiteX0" fmla="*/ 5000 w 10000"/>
                  <a:gd name="connsiteY0" fmla="*/ 0 h 9215"/>
                  <a:gd name="connsiteX1" fmla="*/ 10000 w 10000"/>
                  <a:gd name="connsiteY1" fmla="*/ 1676 h 9215"/>
                  <a:gd name="connsiteX2" fmla="*/ 5000 w 10000"/>
                  <a:gd name="connsiteY2" fmla="*/ 3351 h 9215"/>
                  <a:gd name="connsiteX3" fmla="*/ 10000 w 10000"/>
                  <a:gd name="connsiteY3" fmla="*/ 5026 h 9215"/>
                  <a:gd name="connsiteX4" fmla="*/ 5000 w 10000"/>
                  <a:gd name="connsiteY4" fmla="*/ 6702 h 9215"/>
                  <a:gd name="connsiteX5" fmla="*/ 10000 w 10000"/>
                  <a:gd name="connsiteY5" fmla="*/ 8378 h 9215"/>
                  <a:gd name="connsiteX6" fmla="*/ 10000 w 10000"/>
                  <a:gd name="connsiteY6" fmla="*/ 9215 h 9215"/>
                  <a:gd name="connsiteX7" fmla="*/ 5000 w 10000"/>
                  <a:gd name="connsiteY7" fmla="*/ 9215 h 9215"/>
                  <a:gd name="connsiteX8" fmla="*/ 5000 w 10000"/>
                  <a:gd name="connsiteY8" fmla="*/ 8378 h 9215"/>
                  <a:gd name="connsiteX9" fmla="*/ 0 w 10000"/>
                  <a:gd name="connsiteY9" fmla="*/ 6702 h 9215"/>
                  <a:gd name="connsiteX10" fmla="*/ 5000 w 10000"/>
                  <a:gd name="connsiteY10" fmla="*/ 5026 h 9215"/>
                  <a:gd name="connsiteX11" fmla="*/ 0 w 10000"/>
                  <a:gd name="connsiteY11" fmla="*/ 3351 h 9215"/>
                  <a:gd name="connsiteX12" fmla="*/ 5000 w 10000"/>
                  <a:gd name="connsiteY12" fmla="*/ 1676 h 9215"/>
                  <a:gd name="connsiteX13" fmla="*/ 0 w 10000"/>
                  <a:gd name="connsiteY13" fmla="*/ 0 h 9215"/>
                  <a:gd name="connsiteX0" fmla="*/ 5000 w 10000"/>
                  <a:gd name="connsiteY0" fmla="*/ 0 h 10000"/>
                  <a:gd name="connsiteX1" fmla="*/ 10000 w 10000"/>
                  <a:gd name="connsiteY1" fmla="*/ 1819 h 10000"/>
                  <a:gd name="connsiteX2" fmla="*/ 5000 w 10000"/>
                  <a:gd name="connsiteY2" fmla="*/ 3636 h 10000"/>
                  <a:gd name="connsiteX3" fmla="*/ 10000 w 10000"/>
                  <a:gd name="connsiteY3" fmla="*/ 5454 h 10000"/>
                  <a:gd name="connsiteX4" fmla="*/ 5000 w 10000"/>
                  <a:gd name="connsiteY4" fmla="*/ 7273 h 10000"/>
                  <a:gd name="connsiteX5" fmla="*/ 10000 w 10000"/>
                  <a:gd name="connsiteY5" fmla="*/ 9092 h 10000"/>
                  <a:gd name="connsiteX6" fmla="*/ 10000 w 10000"/>
                  <a:gd name="connsiteY6" fmla="*/ 10000 h 10000"/>
                  <a:gd name="connsiteX7" fmla="*/ 5000 w 10000"/>
                  <a:gd name="connsiteY7" fmla="*/ 9092 h 10000"/>
                  <a:gd name="connsiteX8" fmla="*/ 0 w 10000"/>
                  <a:gd name="connsiteY8" fmla="*/ 7273 h 10000"/>
                  <a:gd name="connsiteX9" fmla="*/ 5000 w 10000"/>
                  <a:gd name="connsiteY9" fmla="*/ 5454 h 10000"/>
                  <a:gd name="connsiteX10" fmla="*/ 0 w 10000"/>
                  <a:gd name="connsiteY10" fmla="*/ 3636 h 10000"/>
                  <a:gd name="connsiteX11" fmla="*/ 5000 w 10000"/>
                  <a:gd name="connsiteY11" fmla="*/ 1819 h 10000"/>
                  <a:gd name="connsiteX12" fmla="*/ 0 w 10000"/>
                  <a:gd name="connsiteY12" fmla="*/ 0 h 10000"/>
                  <a:gd name="connsiteX0" fmla="*/ 5000 w 10000"/>
                  <a:gd name="connsiteY0" fmla="*/ 0 h 9092"/>
                  <a:gd name="connsiteX1" fmla="*/ 10000 w 10000"/>
                  <a:gd name="connsiteY1" fmla="*/ 1819 h 9092"/>
                  <a:gd name="connsiteX2" fmla="*/ 5000 w 10000"/>
                  <a:gd name="connsiteY2" fmla="*/ 3636 h 9092"/>
                  <a:gd name="connsiteX3" fmla="*/ 10000 w 10000"/>
                  <a:gd name="connsiteY3" fmla="*/ 5454 h 9092"/>
                  <a:gd name="connsiteX4" fmla="*/ 5000 w 10000"/>
                  <a:gd name="connsiteY4" fmla="*/ 7273 h 9092"/>
                  <a:gd name="connsiteX5" fmla="*/ 10000 w 10000"/>
                  <a:gd name="connsiteY5" fmla="*/ 9092 h 9092"/>
                  <a:gd name="connsiteX6" fmla="*/ 5000 w 10000"/>
                  <a:gd name="connsiteY6" fmla="*/ 9092 h 9092"/>
                  <a:gd name="connsiteX7" fmla="*/ 0 w 10000"/>
                  <a:gd name="connsiteY7" fmla="*/ 7273 h 9092"/>
                  <a:gd name="connsiteX8" fmla="*/ 5000 w 10000"/>
                  <a:gd name="connsiteY8" fmla="*/ 5454 h 9092"/>
                  <a:gd name="connsiteX9" fmla="*/ 0 w 10000"/>
                  <a:gd name="connsiteY9" fmla="*/ 3636 h 9092"/>
                  <a:gd name="connsiteX10" fmla="*/ 5000 w 10000"/>
                  <a:gd name="connsiteY10" fmla="*/ 1819 h 9092"/>
                  <a:gd name="connsiteX11" fmla="*/ 0 w 10000"/>
                  <a:gd name="connsiteY11" fmla="*/ 0 h 9092"/>
                  <a:gd name="connsiteX0" fmla="*/ 5000 w 10000"/>
                  <a:gd name="connsiteY0" fmla="*/ 0 h 10000"/>
                  <a:gd name="connsiteX1" fmla="*/ 10000 w 10000"/>
                  <a:gd name="connsiteY1" fmla="*/ 2001 h 10000"/>
                  <a:gd name="connsiteX2" fmla="*/ 5000 w 10000"/>
                  <a:gd name="connsiteY2" fmla="*/ 3999 h 10000"/>
                  <a:gd name="connsiteX3" fmla="*/ 10000 w 10000"/>
                  <a:gd name="connsiteY3" fmla="*/ 5999 h 10000"/>
                  <a:gd name="connsiteX4" fmla="*/ 5000 w 10000"/>
                  <a:gd name="connsiteY4" fmla="*/ 7999 h 10000"/>
                  <a:gd name="connsiteX5" fmla="*/ 5000 w 10000"/>
                  <a:gd name="connsiteY5" fmla="*/ 10000 h 10000"/>
                  <a:gd name="connsiteX6" fmla="*/ 0 w 10000"/>
                  <a:gd name="connsiteY6" fmla="*/ 7999 h 10000"/>
                  <a:gd name="connsiteX7" fmla="*/ 5000 w 10000"/>
                  <a:gd name="connsiteY7" fmla="*/ 5999 h 10000"/>
                  <a:gd name="connsiteX8" fmla="*/ 0 w 10000"/>
                  <a:gd name="connsiteY8" fmla="*/ 3999 h 10000"/>
                  <a:gd name="connsiteX9" fmla="*/ 5000 w 10000"/>
                  <a:gd name="connsiteY9" fmla="*/ 2001 h 10000"/>
                  <a:gd name="connsiteX10" fmla="*/ 0 w 10000"/>
                  <a:gd name="connsiteY10" fmla="*/ 0 h 10000"/>
                  <a:gd name="connsiteX0" fmla="*/ 5000 w 10000"/>
                  <a:gd name="connsiteY0" fmla="*/ 0 h 7999"/>
                  <a:gd name="connsiteX1" fmla="*/ 10000 w 10000"/>
                  <a:gd name="connsiteY1" fmla="*/ 2001 h 7999"/>
                  <a:gd name="connsiteX2" fmla="*/ 5000 w 10000"/>
                  <a:gd name="connsiteY2" fmla="*/ 3999 h 7999"/>
                  <a:gd name="connsiteX3" fmla="*/ 10000 w 10000"/>
                  <a:gd name="connsiteY3" fmla="*/ 5999 h 7999"/>
                  <a:gd name="connsiteX4" fmla="*/ 5000 w 10000"/>
                  <a:gd name="connsiteY4" fmla="*/ 7999 h 7999"/>
                  <a:gd name="connsiteX5" fmla="*/ 0 w 10000"/>
                  <a:gd name="connsiteY5" fmla="*/ 7999 h 7999"/>
                  <a:gd name="connsiteX6" fmla="*/ 5000 w 10000"/>
                  <a:gd name="connsiteY6" fmla="*/ 5999 h 7999"/>
                  <a:gd name="connsiteX7" fmla="*/ 0 w 10000"/>
                  <a:gd name="connsiteY7" fmla="*/ 3999 h 7999"/>
                  <a:gd name="connsiteX8" fmla="*/ 5000 w 10000"/>
                  <a:gd name="connsiteY8" fmla="*/ 2001 h 7999"/>
                  <a:gd name="connsiteX9" fmla="*/ 0 w 10000"/>
                  <a:gd name="connsiteY9" fmla="*/ 0 h 7999"/>
                  <a:gd name="connsiteX0" fmla="*/ 5000 w 10000"/>
                  <a:gd name="connsiteY0" fmla="*/ 0 h 10000"/>
                  <a:gd name="connsiteX1" fmla="*/ 10000 w 10000"/>
                  <a:gd name="connsiteY1" fmla="*/ 2502 h 10000"/>
                  <a:gd name="connsiteX2" fmla="*/ 5000 w 10000"/>
                  <a:gd name="connsiteY2" fmla="*/ 4999 h 10000"/>
                  <a:gd name="connsiteX3" fmla="*/ 10000 w 10000"/>
                  <a:gd name="connsiteY3" fmla="*/ 7500 h 10000"/>
                  <a:gd name="connsiteX4" fmla="*/ 5000 w 10000"/>
                  <a:gd name="connsiteY4" fmla="*/ 10000 h 10000"/>
                  <a:gd name="connsiteX5" fmla="*/ 5000 w 10000"/>
                  <a:gd name="connsiteY5" fmla="*/ 7500 h 10000"/>
                  <a:gd name="connsiteX6" fmla="*/ 0 w 10000"/>
                  <a:gd name="connsiteY6" fmla="*/ 4999 h 10000"/>
                  <a:gd name="connsiteX7" fmla="*/ 5000 w 10000"/>
                  <a:gd name="connsiteY7" fmla="*/ 2502 h 10000"/>
                  <a:gd name="connsiteX8" fmla="*/ 0 w 10000"/>
                  <a:gd name="connsiteY8" fmla="*/ 0 h 10000"/>
                  <a:gd name="connsiteX0" fmla="*/ 5000 w 10000"/>
                  <a:gd name="connsiteY0" fmla="*/ 0 h 7500"/>
                  <a:gd name="connsiteX1" fmla="*/ 10000 w 10000"/>
                  <a:gd name="connsiteY1" fmla="*/ 2502 h 7500"/>
                  <a:gd name="connsiteX2" fmla="*/ 5000 w 10000"/>
                  <a:gd name="connsiteY2" fmla="*/ 4999 h 7500"/>
                  <a:gd name="connsiteX3" fmla="*/ 10000 w 10000"/>
                  <a:gd name="connsiteY3" fmla="*/ 7500 h 7500"/>
                  <a:gd name="connsiteX4" fmla="*/ 5000 w 10000"/>
                  <a:gd name="connsiteY4" fmla="*/ 7500 h 7500"/>
                  <a:gd name="connsiteX5" fmla="*/ 0 w 10000"/>
                  <a:gd name="connsiteY5" fmla="*/ 4999 h 7500"/>
                  <a:gd name="connsiteX6" fmla="*/ 5000 w 10000"/>
                  <a:gd name="connsiteY6" fmla="*/ 2502 h 7500"/>
                  <a:gd name="connsiteX7" fmla="*/ 0 w 10000"/>
                  <a:gd name="connsiteY7" fmla="*/ 0 h 7500"/>
                  <a:gd name="connsiteX0" fmla="*/ 5000 w 10000"/>
                  <a:gd name="connsiteY0" fmla="*/ 0 h 10000"/>
                  <a:gd name="connsiteX1" fmla="*/ 10000 w 10000"/>
                  <a:gd name="connsiteY1" fmla="*/ 3336 h 10000"/>
                  <a:gd name="connsiteX2" fmla="*/ 5000 w 10000"/>
                  <a:gd name="connsiteY2" fmla="*/ 6665 h 10000"/>
                  <a:gd name="connsiteX3" fmla="*/ 5000 w 10000"/>
                  <a:gd name="connsiteY3" fmla="*/ 10000 h 10000"/>
                  <a:gd name="connsiteX4" fmla="*/ 0 w 10000"/>
                  <a:gd name="connsiteY4" fmla="*/ 6665 h 10000"/>
                  <a:gd name="connsiteX5" fmla="*/ 5000 w 10000"/>
                  <a:gd name="connsiteY5" fmla="*/ 3336 h 10000"/>
                  <a:gd name="connsiteX6" fmla="*/ 0 w 10000"/>
                  <a:gd name="connsiteY6" fmla="*/ 0 h 10000"/>
                  <a:gd name="connsiteX0" fmla="*/ 5000 w 10000"/>
                  <a:gd name="connsiteY0" fmla="*/ 0 h 6665"/>
                  <a:gd name="connsiteX1" fmla="*/ 10000 w 10000"/>
                  <a:gd name="connsiteY1" fmla="*/ 3336 h 6665"/>
                  <a:gd name="connsiteX2" fmla="*/ 5000 w 10000"/>
                  <a:gd name="connsiteY2" fmla="*/ 6665 h 6665"/>
                  <a:gd name="connsiteX3" fmla="*/ 0 w 10000"/>
                  <a:gd name="connsiteY3" fmla="*/ 6665 h 6665"/>
                  <a:gd name="connsiteX4" fmla="*/ 5000 w 10000"/>
                  <a:gd name="connsiteY4" fmla="*/ 3336 h 6665"/>
                  <a:gd name="connsiteX5" fmla="*/ 0 w 10000"/>
                  <a:gd name="connsiteY5" fmla="*/ 0 h 6665"/>
                  <a:gd name="connsiteX0" fmla="*/ 5000 w 10000"/>
                  <a:gd name="connsiteY0" fmla="*/ 0 h 10000"/>
                  <a:gd name="connsiteX1" fmla="*/ 10000 w 10000"/>
                  <a:gd name="connsiteY1" fmla="*/ 5005 h 10000"/>
                  <a:gd name="connsiteX2" fmla="*/ 5000 w 10000"/>
                  <a:gd name="connsiteY2" fmla="*/ 10000 h 10000"/>
                  <a:gd name="connsiteX3" fmla="*/ 5000 w 10000"/>
                  <a:gd name="connsiteY3" fmla="*/ 5005 h 10000"/>
                  <a:gd name="connsiteX4" fmla="*/ 0 w 10000"/>
                  <a:gd name="connsiteY4" fmla="*/ 0 h 10000"/>
                  <a:gd name="connsiteX0" fmla="*/ 5000 w 10000"/>
                  <a:gd name="connsiteY0" fmla="*/ 0 h 5005"/>
                  <a:gd name="connsiteX1" fmla="*/ 10000 w 10000"/>
                  <a:gd name="connsiteY1" fmla="*/ 5005 h 5005"/>
                  <a:gd name="connsiteX2" fmla="*/ 5000 w 10000"/>
                  <a:gd name="connsiteY2" fmla="*/ 5005 h 5005"/>
                  <a:gd name="connsiteX3" fmla="*/ 0 w 10000"/>
                  <a:gd name="connsiteY3" fmla="*/ 0 h 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5005">
                    <a:moveTo>
                      <a:pt x="5000" y="0"/>
                    </a:moveTo>
                    <a:lnTo>
                      <a:pt x="10000" y="5005"/>
                    </a:lnTo>
                    <a:lnTo>
                      <a:pt x="5000" y="500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16" name="Gruppieren 9"/>
              <p:cNvGrpSpPr/>
              <p:nvPr/>
            </p:nvGrpSpPr>
            <p:grpSpPr>
              <a:xfrm>
                <a:off x="6298211" y="3224470"/>
                <a:ext cx="290588" cy="155597"/>
                <a:chOff x="6298211" y="3224470"/>
                <a:chExt cx="290588" cy="155597"/>
              </a:xfrm>
            </p:grpSpPr>
            <p:sp>
              <p:nvSpPr>
                <p:cNvPr id="17" name="Freeform 29"/>
                <p:cNvSpPr>
                  <a:spLocks/>
                </p:cNvSpPr>
                <p:nvPr/>
              </p:nvSpPr>
              <p:spPr bwMode="auto">
                <a:xfrm>
                  <a:off x="6443504" y="3224470"/>
                  <a:ext cx="145295" cy="155597"/>
                </a:xfrm>
                <a:custGeom>
                  <a:avLst/>
                  <a:gdLst>
                    <a:gd name="T0" fmla="*/ 0 w 97"/>
                    <a:gd name="T1" fmla="*/ 0 h 489"/>
                    <a:gd name="T2" fmla="*/ 96 w 97"/>
                    <a:gd name="T3" fmla="*/ 98 h 489"/>
                    <a:gd name="T4" fmla="*/ 0 w 97"/>
                    <a:gd name="T5" fmla="*/ 195 h 489"/>
                    <a:gd name="T6" fmla="*/ 96 w 97"/>
                    <a:gd name="T7" fmla="*/ 293 h 489"/>
                    <a:gd name="T8" fmla="*/ 0 w 97"/>
                    <a:gd name="T9" fmla="*/ 390 h 489"/>
                    <a:gd name="T10" fmla="*/ 96 w 97"/>
                    <a:gd name="T11" fmla="*/ 488 h 489"/>
                    <a:gd name="connsiteX0" fmla="*/ 0 w 9897"/>
                    <a:gd name="connsiteY0" fmla="*/ 0 h 7975"/>
                    <a:gd name="connsiteX1" fmla="*/ 9897 w 9897"/>
                    <a:gd name="connsiteY1" fmla="*/ 2004 h 7975"/>
                    <a:gd name="connsiteX2" fmla="*/ 0 w 9897"/>
                    <a:gd name="connsiteY2" fmla="*/ 3988 h 7975"/>
                    <a:gd name="connsiteX3" fmla="*/ 9897 w 9897"/>
                    <a:gd name="connsiteY3" fmla="*/ 5992 h 7975"/>
                    <a:gd name="connsiteX4" fmla="*/ 0 w 9897"/>
                    <a:gd name="connsiteY4" fmla="*/ 7975 h 7975"/>
                    <a:gd name="connsiteX0" fmla="*/ 0 w 10000"/>
                    <a:gd name="connsiteY0" fmla="*/ 0 h 7513"/>
                    <a:gd name="connsiteX1" fmla="*/ 10000 w 10000"/>
                    <a:gd name="connsiteY1" fmla="*/ 2513 h 7513"/>
                    <a:gd name="connsiteX2" fmla="*/ 0 w 10000"/>
                    <a:gd name="connsiteY2" fmla="*/ 5001 h 7513"/>
                    <a:gd name="connsiteX3" fmla="*/ 10000 w 10000"/>
                    <a:gd name="connsiteY3" fmla="*/ 7513 h 7513"/>
                    <a:gd name="connsiteX0" fmla="*/ 0 w 10000"/>
                    <a:gd name="connsiteY0" fmla="*/ 0 h 6656"/>
                    <a:gd name="connsiteX1" fmla="*/ 10000 w 10000"/>
                    <a:gd name="connsiteY1" fmla="*/ 3345 h 6656"/>
                    <a:gd name="connsiteX2" fmla="*/ 0 w 10000"/>
                    <a:gd name="connsiteY2" fmla="*/ 6656 h 6656"/>
                    <a:gd name="connsiteX0" fmla="*/ 0 w 10000"/>
                    <a:gd name="connsiteY0" fmla="*/ 0 h 5026"/>
                    <a:gd name="connsiteX1" fmla="*/ 10000 w 10000"/>
                    <a:gd name="connsiteY1" fmla="*/ 5026 h 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5026">
                      <a:moveTo>
                        <a:pt x="0" y="0"/>
                      </a:moveTo>
                      <a:lnTo>
                        <a:pt x="10000" y="50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8" name="Freeform 30"/>
                <p:cNvSpPr>
                  <a:spLocks/>
                </p:cNvSpPr>
                <p:nvPr/>
              </p:nvSpPr>
              <p:spPr bwMode="auto">
                <a:xfrm>
                  <a:off x="6298211" y="3224470"/>
                  <a:ext cx="145295" cy="155597"/>
                </a:xfrm>
                <a:custGeom>
                  <a:avLst/>
                  <a:gdLst>
                    <a:gd name="T0" fmla="*/ 0 w 97"/>
                    <a:gd name="T1" fmla="*/ 0 h 489"/>
                    <a:gd name="T2" fmla="*/ 96 w 97"/>
                    <a:gd name="T3" fmla="*/ 98 h 489"/>
                    <a:gd name="T4" fmla="*/ 0 w 97"/>
                    <a:gd name="T5" fmla="*/ 195 h 489"/>
                    <a:gd name="T6" fmla="*/ 96 w 97"/>
                    <a:gd name="T7" fmla="*/ 293 h 489"/>
                    <a:gd name="T8" fmla="*/ 0 w 97"/>
                    <a:gd name="T9" fmla="*/ 390 h 489"/>
                    <a:gd name="T10" fmla="*/ 96 w 97"/>
                    <a:gd name="T11" fmla="*/ 488 h 489"/>
                    <a:gd name="connsiteX0" fmla="*/ 0 w 9897"/>
                    <a:gd name="connsiteY0" fmla="*/ 0 h 7975"/>
                    <a:gd name="connsiteX1" fmla="*/ 9897 w 9897"/>
                    <a:gd name="connsiteY1" fmla="*/ 2004 h 7975"/>
                    <a:gd name="connsiteX2" fmla="*/ 0 w 9897"/>
                    <a:gd name="connsiteY2" fmla="*/ 3988 h 7975"/>
                    <a:gd name="connsiteX3" fmla="*/ 9897 w 9897"/>
                    <a:gd name="connsiteY3" fmla="*/ 5992 h 7975"/>
                    <a:gd name="connsiteX4" fmla="*/ 0 w 9897"/>
                    <a:gd name="connsiteY4" fmla="*/ 7975 h 7975"/>
                    <a:gd name="connsiteX0" fmla="*/ 0 w 10000"/>
                    <a:gd name="connsiteY0" fmla="*/ 0 h 7513"/>
                    <a:gd name="connsiteX1" fmla="*/ 10000 w 10000"/>
                    <a:gd name="connsiteY1" fmla="*/ 2513 h 7513"/>
                    <a:gd name="connsiteX2" fmla="*/ 0 w 10000"/>
                    <a:gd name="connsiteY2" fmla="*/ 5001 h 7513"/>
                    <a:gd name="connsiteX3" fmla="*/ 10000 w 10000"/>
                    <a:gd name="connsiteY3" fmla="*/ 7513 h 7513"/>
                    <a:gd name="connsiteX0" fmla="*/ 0 w 10000"/>
                    <a:gd name="connsiteY0" fmla="*/ 0 h 6656"/>
                    <a:gd name="connsiteX1" fmla="*/ 10000 w 10000"/>
                    <a:gd name="connsiteY1" fmla="*/ 3345 h 6656"/>
                    <a:gd name="connsiteX2" fmla="*/ 0 w 10000"/>
                    <a:gd name="connsiteY2" fmla="*/ 6656 h 6656"/>
                    <a:gd name="connsiteX0" fmla="*/ 0 w 10000"/>
                    <a:gd name="connsiteY0" fmla="*/ 0 h 5026"/>
                    <a:gd name="connsiteX1" fmla="*/ 10000 w 10000"/>
                    <a:gd name="connsiteY1" fmla="*/ 5026 h 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5026">
                      <a:moveTo>
                        <a:pt x="0" y="0"/>
                      </a:moveTo>
                      <a:lnTo>
                        <a:pt x="10000" y="50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grpSp>
          <p:nvGrpSpPr>
            <p:cNvPr id="10" name="Gruppieren 51"/>
            <p:cNvGrpSpPr/>
            <p:nvPr/>
          </p:nvGrpSpPr>
          <p:grpSpPr>
            <a:xfrm flipH="1">
              <a:off x="1117997" y="1842178"/>
              <a:ext cx="290588" cy="155633"/>
              <a:chOff x="6298211" y="3224434"/>
              <a:chExt cx="290588" cy="155633"/>
            </a:xfrm>
          </p:grpSpPr>
          <p:sp>
            <p:nvSpPr>
              <p:cNvPr id="11" name="Freeform 27"/>
              <p:cNvSpPr>
                <a:spLocks/>
              </p:cNvSpPr>
              <p:nvPr/>
            </p:nvSpPr>
            <p:spPr bwMode="auto">
              <a:xfrm>
                <a:off x="6298211" y="3224434"/>
                <a:ext cx="290581" cy="152525"/>
              </a:xfrm>
              <a:custGeom>
                <a:avLst/>
                <a:gdLst>
                  <a:gd name="T0" fmla="*/ 96 w 193"/>
                  <a:gd name="T1" fmla="*/ 0 h 577"/>
                  <a:gd name="T2" fmla="*/ 96 w 193"/>
                  <a:gd name="T3" fmla="*/ 48 h 577"/>
                  <a:gd name="T4" fmla="*/ 192 w 193"/>
                  <a:gd name="T5" fmla="*/ 144 h 577"/>
                  <a:gd name="T6" fmla="*/ 96 w 193"/>
                  <a:gd name="T7" fmla="*/ 240 h 577"/>
                  <a:gd name="T8" fmla="*/ 192 w 193"/>
                  <a:gd name="T9" fmla="*/ 336 h 577"/>
                  <a:gd name="T10" fmla="*/ 96 w 193"/>
                  <a:gd name="T11" fmla="*/ 432 h 577"/>
                  <a:gd name="T12" fmla="*/ 192 w 193"/>
                  <a:gd name="T13" fmla="*/ 528 h 577"/>
                  <a:gd name="T14" fmla="*/ 192 w 193"/>
                  <a:gd name="T15" fmla="*/ 576 h 577"/>
                  <a:gd name="T16" fmla="*/ 96 w 193"/>
                  <a:gd name="T17" fmla="*/ 576 h 577"/>
                  <a:gd name="T18" fmla="*/ 96 w 193"/>
                  <a:gd name="T19" fmla="*/ 528 h 577"/>
                  <a:gd name="T20" fmla="*/ 0 w 193"/>
                  <a:gd name="T21" fmla="*/ 432 h 577"/>
                  <a:gd name="T22" fmla="*/ 96 w 193"/>
                  <a:gd name="T23" fmla="*/ 336 h 577"/>
                  <a:gd name="T24" fmla="*/ 0 w 193"/>
                  <a:gd name="T25" fmla="*/ 240 h 577"/>
                  <a:gd name="T26" fmla="*/ 96 w 193"/>
                  <a:gd name="T27" fmla="*/ 144 h 577"/>
                  <a:gd name="T28" fmla="*/ 0 w 193"/>
                  <a:gd name="T29" fmla="*/ 48 h 577"/>
                  <a:gd name="T30" fmla="*/ 0 w 193"/>
                  <a:gd name="T31" fmla="*/ 0 h 577"/>
                  <a:gd name="T32" fmla="*/ 96 w 193"/>
                  <a:gd name="T33" fmla="*/ 0 h 577"/>
                  <a:gd name="connsiteX0" fmla="*/ 4974 w 9948"/>
                  <a:gd name="connsiteY0" fmla="*/ 0 h 9983"/>
                  <a:gd name="connsiteX1" fmla="*/ 4974 w 9948"/>
                  <a:gd name="connsiteY1" fmla="*/ 832 h 9983"/>
                  <a:gd name="connsiteX2" fmla="*/ 9948 w 9948"/>
                  <a:gd name="connsiteY2" fmla="*/ 2496 h 9983"/>
                  <a:gd name="connsiteX3" fmla="*/ 4974 w 9948"/>
                  <a:gd name="connsiteY3" fmla="*/ 4159 h 9983"/>
                  <a:gd name="connsiteX4" fmla="*/ 9948 w 9948"/>
                  <a:gd name="connsiteY4" fmla="*/ 5823 h 9983"/>
                  <a:gd name="connsiteX5" fmla="*/ 4974 w 9948"/>
                  <a:gd name="connsiteY5" fmla="*/ 7487 h 9983"/>
                  <a:gd name="connsiteX6" fmla="*/ 9948 w 9948"/>
                  <a:gd name="connsiteY6" fmla="*/ 9151 h 9983"/>
                  <a:gd name="connsiteX7" fmla="*/ 9948 w 9948"/>
                  <a:gd name="connsiteY7" fmla="*/ 9983 h 9983"/>
                  <a:gd name="connsiteX8" fmla="*/ 4974 w 9948"/>
                  <a:gd name="connsiteY8" fmla="*/ 9983 h 9983"/>
                  <a:gd name="connsiteX9" fmla="*/ 4974 w 9948"/>
                  <a:gd name="connsiteY9" fmla="*/ 9151 h 9983"/>
                  <a:gd name="connsiteX10" fmla="*/ 0 w 9948"/>
                  <a:gd name="connsiteY10" fmla="*/ 7487 h 9983"/>
                  <a:gd name="connsiteX11" fmla="*/ 4974 w 9948"/>
                  <a:gd name="connsiteY11" fmla="*/ 5823 h 9983"/>
                  <a:gd name="connsiteX12" fmla="*/ 0 w 9948"/>
                  <a:gd name="connsiteY12" fmla="*/ 4159 h 9983"/>
                  <a:gd name="connsiteX13" fmla="*/ 4974 w 9948"/>
                  <a:gd name="connsiteY13" fmla="*/ 2496 h 9983"/>
                  <a:gd name="connsiteX14" fmla="*/ 0 w 9948"/>
                  <a:gd name="connsiteY14" fmla="*/ 832 h 9983"/>
                  <a:gd name="connsiteX15" fmla="*/ 0 w 9948"/>
                  <a:gd name="connsiteY15" fmla="*/ 0 h 9983"/>
                  <a:gd name="connsiteX16" fmla="*/ 4811 w 9948"/>
                  <a:gd name="connsiteY16" fmla="*/ 52 h 9983"/>
                  <a:gd name="connsiteX0" fmla="*/ 5000 w 10000"/>
                  <a:gd name="connsiteY0" fmla="*/ 0 h 10000"/>
                  <a:gd name="connsiteX1" fmla="*/ 5000 w 10000"/>
                  <a:gd name="connsiteY1" fmla="*/ 833 h 10000"/>
                  <a:gd name="connsiteX2" fmla="*/ 10000 w 10000"/>
                  <a:gd name="connsiteY2" fmla="*/ 2500 h 10000"/>
                  <a:gd name="connsiteX3" fmla="*/ 5000 w 10000"/>
                  <a:gd name="connsiteY3" fmla="*/ 4166 h 10000"/>
                  <a:gd name="connsiteX4" fmla="*/ 10000 w 10000"/>
                  <a:gd name="connsiteY4" fmla="*/ 5833 h 10000"/>
                  <a:gd name="connsiteX5" fmla="*/ 5000 w 10000"/>
                  <a:gd name="connsiteY5" fmla="*/ 7500 h 10000"/>
                  <a:gd name="connsiteX6" fmla="*/ 10000 w 10000"/>
                  <a:gd name="connsiteY6" fmla="*/ 9167 h 10000"/>
                  <a:gd name="connsiteX7" fmla="*/ 10000 w 10000"/>
                  <a:gd name="connsiteY7" fmla="*/ 10000 h 10000"/>
                  <a:gd name="connsiteX8" fmla="*/ 5000 w 10000"/>
                  <a:gd name="connsiteY8" fmla="*/ 10000 h 10000"/>
                  <a:gd name="connsiteX9" fmla="*/ 5000 w 10000"/>
                  <a:gd name="connsiteY9" fmla="*/ 9167 h 10000"/>
                  <a:gd name="connsiteX10" fmla="*/ 0 w 10000"/>
                  <a:gd name="connsiteY10" fmla="*/ 7500 h 10000"/>
                  <a:gd name="connsiteX11" fmla="*/ 5000 w 10000"/>
                  <a:gd name="connsiteY11" fmla="*/ 5833 h 10000"/>
                  <a:gd name="connsiteX12" fmla="*/ 0 w 10000"/>
                  <a:gd name="connsiteY12" fmla="*/ 4166 h 10000"/>
                  <a:gd name="connsiteX13" fmla="*/ 5000 w 10000"/>
                  <a:gd name="connsiteY13" fmla="*/ 2500 h 10000"/>
                  <a:gd name="connsiteX14" fmla="*/ 0 w 10000"/>
                  <a:gd name="connsiteY14" fmla="*/ 833 h 10000"/>
                  <a:gd name="connsiteX15" fmla="*/ 0 w 10000"/>
                  <a:gd name="connsiteY15" fmla="*/ 0 h 10000"/>
                  <a:gd name="connsiteX0" fmla="*/ 5000 w 10000"/>
                  <a:gd name="connsiteY0" fmla="*/ 0 h 10000"/>
                  <a:gd name="connsiteX1" fmla="*/ 5000 w 10000"/>
                  <a:gd name="connsiteY1" fmla="*/ 833 h 10000"/>
                  <a:gd name="connsiteX2" fmla="*/ 10000 w 10000"/>
                  <a:gd name="connsiteY2" fmla="*/ 2500 h 10000"/>
                  <a:gd name="connsiteX3" fmla="*/ 5000 w 10000"/>
                  <a:gd name="connsiteY3" fmla="*/ 4166 h 10000"/>
                  <a:gd name="connsiteX4" fmla="*/ 10000 w 10000"/>
                  <a:gd name="connsiteY4" fmla="*/ 5833 h 10000"/>
                  <a:gd name="connsiteX5" fmla="*/ 5000 w 10000"/>
                  <a:gd name="connsiteY5" fmla="*/ 7500 h 10000"/>
                  <a:gd name="connsiteX6" fmla="*/ 10000 w 10000"/>
                  <a:gd name="connsiteY6" fmla="*/ 9167 h 10000"/>
                  <a:gd name="connsiteX7" fmla="*/ 10000 w 10000"/>
                  <a:gd name="connsiteY7" fmla="*/ 10000 h 10000"/>
                  <a:gd name="connsiteX8" fmla="*/ 5000 w 10000"/>
                  <a:gd name="connsiteY8" fmla="*/ 10000 h 10000"/>
                  <a:gd name="connsiteX9" fmla="*/ 5000 w 10000"/>
                  <a:gd name="connsiteY9" fmla="*/ 9167 h 10000"/>
                  <a:gd name="connsiteX10" fmla="*/ 0 w 10000"/>
                  <a:gd name="connsiteY10" fmla="*/ 7500 h 10000"/>
                  <a:gd name="connsiteX11" fmla="*/ 5000 w 10000"/>
                  <a:gd name="connsiteY11" fmla="*/ 5833 h 10000"/>
                  <a:gd name="connsiteX12" fmla="*/ 0 w 10000"/>
                  <a:gd name="connsiteY12" fmla="*/ 4166 h 10000"/>
                  <a:gd name="connsiteX13" fmla="*/ 5000 w 10000"/>
                  <a:gd name="connsiteY13" fmla="*/ 2500 h 10000"/>
                  <a:gd name="connsiteX14" fmla="*/ 0 w 10000"/>
                  <a:gd name="connsiteY14" fmla="*/ 833 h 10000"/>
                  <a:gd name="connsiteX0" fmla="*/ 4945 w 10000"/>
                  <a:gd name="connsiteY0" fmla="*/ 0 h 9948"/>
                  <a:gd name="connsiteX1" fmla="*/ 5000 w 10000"/>
                  <a:gd name="connsiteY1" fmla="*/ 781 h 9948"/>
                  <a:gd name="connsiteX2" fmla="*/ 10000 w 10000"/>
                  <a:gd name="connsiteY2" fmla="*/ 2448 h 9948"/>
                  <a:gd name="connsiteX3" fmla="*/ 5000 w 10000"/>
                  <a:gd name="connsiteY3" fmla="*/ 4114 h 9948"/>
                  <a:gd name="connsiteX4" fmla="*/ 10000 w 10000"/>
                  <a:gd name="connsiteY4" fmla="*/ 5781 h 9948"/>
                  <a:gd name="connsiteX5" fmla="*/ 5000 w 10000"/>
                  <a:gd name="connsiteY5" fmla="*/ 7448 h 9948"/>
                  <a:gd name="connsiteX6" fmla="*/ 10000 w 10000"/>
                  <a:gd name="connsiteY6" fmla="*/ 9115 h 9948"/>
                  <a:gd name="connsiteX7" fmla="*/ 10000 w 10000"/>
                  <a:gd name="connsiteY7" fmla="*/ 9948 h 9948"/>
                  <a:gd name="connsiteX8" fmla="*/ 5000 w 10000"/>
                  <a:gd name="connsiteY8" fmla="*/ 9948 h 9948"/>
                  <a:gd name="connsiteX9" fmla="*/ 5000 w 10000"/>
                  <a:gd name="connsiteY9" fmla="*/ 9115 h 9948"/>
                  <a:gd name="connsiteX10" fmla="*/ 0 w 10000"/>
                  <a:gd name="connsiteY10" fmla="*/ 7448 h 9948"/>
                  <a:gd name="connsiteX11" fmla="*/ 5000 w 10000"/>
                  <a:gd name="connsiteY11" fmla="*/ 5781 h 9948"/>
                  <a:gd name="connsiteX12" fmla="*/ 0 w 10000"/>
                  <a:gd name="connsiteY12" fmla="*/ 4114 h 9948"/>
                  <a:gd name="connsiteX13" fmla="*/ 5000 w 10000"/>
                  <a:gd name="connsiteY13" fmla="*/ 2448 h 9948"/>
                  <a:gd name="connsiteX14" fmla="*/ 0 w 10000"/>
                  <a:gd name="connsiteY14" fmla="*/ 781 h 9948"/>
                  <a:gd name="connsiteX0" fmla="*/ 5000 w 10000"/>
                  <a:gd name="connsiteY0" fmla="*/ 0 h 9215"/>
                  <a:gd name="connsiteX1" fmla="*/ 10000 w 10000"/>
                  <a:gd name="connsiteY1" fmla="*/ 1676 h 9215"/>
                  <a:gd name="connsiteX2" fmla="*/ 5000 w 10000"/>
                  <a:gd name="connsiteY2" fmla="*/ 3351 h 9215"/>
                  <a:gd name="connsiteX3" fmla="*/ 10000 w 10000"/>
                  <a:gd name="connsiteY3" fmla="*/ 5026 h 9215"/>
                  <a:gd name="connsiteX4" fmla="*/ 5000 w 10000"/>
                  <a:gd name="connsiteY4" fmla="*/ 6702 h 9215"/>
                  <a:gd name="connsiteX5" fmla="*/ 10000 w 10000"/>
                  <a:gd name="connsiteY5" fmla="*/ 8378 h 9215"/>
                  <a:gd name="connsiteX6" fmla="*/ 10000 w 10000"/>
                  <a:gd name="connsiteY6" fmla="*/ 9215 h 9215"/>
                  <a:gd name="connsiteX7" fmla="*/ 5000 w 10000"/>
                  <a:gd name="connsiteY7" fmla="*/ 9215 h 9215"/>
                  <a:gd name="connsiteX8" fmla="*/ 5000 w 10000"/>
                  <a:gd name="connsiteY8" fmla="*/ 8378 h 9215"/>
                  <a:gd name="connsiteX9" fmla="*/ 0 w 10000"/>
                  <a:gd name="connsiteY9" fmla="*/ 6702 h 9215"/>
                  <a:gd name="connsiteX10" fmla="*/ 5000 w 10000"/>
                  <a:gd name="connsiteY10" fmla="*/ 5026 h 9215"/>
                  <a:gd name="connsiteX11" fmla="*/ 0 w 10000"/>
                  <a:gd name="connsiteY11" fmla="*/ 3351 h 9215"/>
                  <a:gd name="connsiteX12" fmla="*/ 5000 w 10000"/>
                  <a:gd name="connsiteY12" fmla="*/ 1676 h 9215"/>
                  <a:gd name="connsiteX13" fmla="*/ 0 w 10000"/>
                  <a:gd name="connsiteY13" fmla="*/ 0 h 9215"/>
                  <a:gd name="connsiteX0" fmla="*/ 5000 w 10000"/>
                  <a:gd name="connsiteY0" fmla="*/ 0 h 10000"/>
                  <a:gd name="connsiteX1" fmla="*/ 10000 w 10000"/>
                  <a:gd name="connsiteY1" fmla="*/ 1819 h 10000"/>
                  <a:gd name="connsiteX2" fmla="*/ 5000 w 10000"/>
                  <a:gd name="connsiteY2" fmla="*/ 3636 h 10000"/>
                  <a:gd name="connsiteX3" fmla="*/ 10000 w 10000"/>
                  <a:gd name="connsiteY3" fmla="*/ 5454 h 10000"/>
                  <a:gd name="connsiteX4" fmla="*/ 5000 w 10000"/>
                  <a:gd name="connsiteY4" fmla="*/ 7273 h 10000"/>
                  <a:gd name="connsiteX5" fmla="*/ 10000 w 10000"/>
                  <a:gd name="connsiteY5" fmla="*/ 9092 h 10000"/>
                  <a:gd name="connsiteX6" fmla="*/ 10000 w 10000"/>
                  <a:gd name="connsiteY6" fmla="*/ 10000 h 10000"/>
                  <a:gd name="connsiteX7" fmla="*/ 5000 w 10000"/>
                  <a:gd name="connsiteY7" fmla="*/ 9092 h 10000"/>
                  <a:gd name="connsiteX8" fmla="*/ 0 w 10000"/>
                  <a:gd name="connsiteY8" fmla="*/ 7273 h 10000"/>
                  <a:gd name="connsiteX9" fmla="*/ 5000 w 10000"/>
                  <a:gd name="connsiteY9" fmla="*/ 5454 h 10000"/>
                  <a:gd name="connsiteX10" fmla="*/ 0 w 10000"/>
                  <a:gd name="connsiteY10" fmla="*/ 3636 h 10000"/>
                  <a:gd name="connsiteX11" fmla="*/ 5000 w 10000"/>
                  <a:gd name="connsiteY11" fmla="*/ 1819 h 10000"/>
                  <a:gd name="connsiteX12" fmla="*/ 0 w 10000"/>
                  <a:gd name="connsiteY12" fmla="*/ 0 h 10000"/>
                  <a:gd name="connsiteX0" fmla="*/ 5000 w 10000"/>
                  <a:gd name="connsiteY0" fmla="*/ 0 h 9092"/>
                  <a:gd name="connsiteX1" fmla="*/ 10000 w 10000"/>
                  <a:gd name="connsiteY1" fmla="*/ 1819 h 9092"/>
                  <a:gd name="connsiteX2" fmla="*/ 5000 w 10000"/>
                  <a:gd name="connsiteY2" fmla="*/ 3636 h 9092"/>
                  <a:gd name="connsiteX3" fmla="*/ 10000 w 10000"/>
                  <a:gd name="connsiteY3" fmla="*/ 5454 h 9092"/>
                  <a:gd name="connsiteX4" fmla="*/ 5000 w 10000"/>
                  <a:gd name="connsiteY4" fmla="*/ 7273 h 9092"/>
                  <a:gd name="connsiteX5" fmla="*/ 10000 w 10000"/>
                  <a:gd name="connsiteY5" fmla="*/ 9092 h 9092"/>
                  <a:gd name="connsiteX6" fmla="*/ 5000 w 10000"/>
                  <a:gd name="connsiteY6" fmla="*/ 9092 h 9092"/>
                  <a:gd name="connsiteX7" fmla="*/ 0 w 10000"/>
                  <a:gd name="connsiteY7" fmla="*/ 7273 h 9092"/>
                  <a:gd name="connsiteX8" fmla="*/ 5000 w 10000"/>
                  <a:gd name="connsiteY8" fmla="*/ 5454 h 9092"/>
                  <a:gd name="connsiteX9" fmla="*/ 0 w 10000"/>
                  <a:gd name="connsiteY9" fmla="*/ 3636 h 9092"/>
                  <a:gd name="connsiteX10" fmla="*/ 5000 w 10000"/>
                  <a:gd name="connsiteY10" fmla="*/ 1819 h 9092"/>
                  <a:gd name="connsiteX11" fmla="*/ 0 w 10000"/>
                  <a:gd name="connsiteY11" fmla="*/ 0 h 9092"/>
                  <a:gd name="connsiteX0" fmla="*/ 5000 w 10000"/>
                  <a:gd name="connsiteY0" fmla="*/ 0 h 10000"/>
                  <a:gd name="connsiteX1" fmla="*/ 10000 w 10000"/>
                  <a:gd name="connsiteY1" fmla="*/ 2001 h 10000"/>
                  <a:gd name="connsiteX2" fmla="*/ 5000 w 10000"/>
                  <a:gd name="connsiteY2" fmla="*/ 3999 h 10000"/>
                  <a:gd name="connsiteX3" fmla="*/ 10000 w 10000"/>
                  <a:gd name="connsiteY3" fmla="*/ 5999 h 10000"/>
                  <a:gd name="connsiteX4" fmla="*/ 5000 w 10000"/>
                  <a:gd name="connsiteY4" fmla="*/ 7999 h 10000"/>
                  <a:gd name="connsiteX5" fmla="*/ 5000 w 10000"/>
                  <a:gd name="connsiteY5" fmla="*/ 10000 h 10000"/>
                  <a:gd name="connsiteX6" fmla="*/ 0 w 10000"/>
                  <a:gd name="connsiteY6" fmla="*/ 7999 h 10000"/>
                  <a:gd name="connsiteX7" fmla="*/ 5000 w 10000"/>
                  <a:gd name="connsiteY7" fmla="*/ 5999 h 10000"/>
                  <a:gd name="connsiteX8" fmla="*/ 0 w 10000"/>
                  <a:gd name="connsiteY8" fmla="*/ 3999 h 10000"/>
                  <a:gd name="connsiteX9" fmla="*/ 5000 w 10000"/>
                  <a:gd name="connsiteY9" fmla="*/ 2001 h 10000"/>
                  <a:gd name="connsiteX10" fmla="*/ 0 w 10000"/>
                  <a:gd name="connsiteY10" fmla="*/ 0 h 10000"/>
                  <a:gd name="connsiteX0" fmla="*/ 5000 w 10000"/>
                  <a:gd name="connsiteY0" fmla="*/ 0 h 7999"/>
                  <a:gd name="connsiteX1" fmla="*/ 10000 w 10000"/>
                  <a:gd name="connsiteY1" fmla="*/ 2001 h 7999"/>
                  <a:gd name="connsiteX2" fmla="*/ 5000 w 10000"/>
                  <a:gd name="connsiteY2" fmla="*/ 3999 h 7999"/>
                  <a:gd name="connsiteX3" fmla="*/ 10000 w 10000"/>
                  <a:gd name="connsiteY3" fmla="*/ 5999 h 7999"/>
                  <a:gd name="connsiteX4" fmla="*/ 5000 w 10000"/>
                  <a:gd name="connsiteY4" fmla="*/ 7999 h 7999"/>
                  <a:gd name="connsiteX5" fmla="*/ 0 w 10000"/>
                  <a:gd name="connsiteY5" fmla="*/ 7999 h 7999"/>
                  <a:gd name="connsiteX6" fmla="*/ 5000 w 10000"/>
                  <a:gd name="connsiteY6" fmla="*/ 5999 h 7999"/>
                  <a:gd name="connsiteX7" fmla="*/ 0 w 10000"/>
                  <a:gd name="connsiteY7" fmla="*/ 3999 h 7999"/>
                  <a:gd name="connsiteX8" fmla="*/ 5000 w 10000"/>
                  <a:gd name="connsiteY8" fmla="*/ 2001 h 7999"/>
                  <a:gd name="connsiteX9" fmla="*/ 0 w 10000"/>
                  <a:gd name="connsiteY9" fmla="*/ 0 h 7999"/>
                  <a:gd name="connsiteX0" fmla="*/ 5000 w 10000"/>
                  <a:gd name="connsiteY0" fmla="*/ 0 h 10000"/>
                  <a:gd name="connsiteX1" fmla="*/ 10000 w 10000"/>
                  <a:gd name="connsiteY1" fmla="*/ 2502 h 10000"/>
                  <a:gd name="connsiteX2" fmla="*/ 5000 w 10000"/>
                  <a:gd name="connsiteY2" fmla="*/ 4999 h 10000"/>
                  <a:gd name="connsiteX3" fmla="*/ 10000 w 10000"/>
                  <a:gd name="connsiteY3" fmla="*/ 7500 h 10000"/>
                  <a:gd name="connsiteX4" fmla="*/ 5000 w 10000"/>
                  <a:gd name="connsiteY4" fmla="*/ 10000 h 10000"/>
                  <a:gd name="connsiteX5" fmla="*/ 5000 w 10000"/>
                  <a:gd name="connsiteY5" fmla="*/ 7500 h 10000"/>
                  <a:gd name="connsiteX6" fmla="*/ 0 w 10000"/>
                  <a:gd name="connsiteY6" fmla="*/ 4999 h 10000"/>
                  <a:gd name="connsiteX7" fmla="*/ 5000 w 10000"/>
                  <a:gd name="connsiteY7" fmla="*/ 2502 h 10000"/>
                  <a:gd name="connsiteX8" fmla="*/ 0 w 10000"/>
                  <a:gd name="connsiteY8" fmla="*/ 0 h 10000"/>
                  <a:gd name="connsiteX0" fmla="*/ 5000 w 10000"/>
                  <a:gd name="connsiteY0" fmla="*/ 0 h 7500"/>
                  <a:gd name="connsiteX1" fmla="*/ 10000 w 10000"/>
                  <a:gd name="connsiteY1" fmla="*/ 2502 h 7500"/>
                  <a:gd name="connsiteX2" fmla="*/ 5000 w 10000"/>
                  <a:gd name="connsiteY2" fmla="*/ 4999 h 7500"/>
                  <a:gd name="connsiteX3" fmla="*/ 10000 w 10000"/>
                  <a:gd name="connsiteY3" fmla="*/ 7500 h 7500"/>
                  <a:gd name="connsiteX4" fmla="*/ 5000 w 10000"/>
                  <a:gd name="connsiteY4" fmla="*/ 7500 h 7500"/>
                  <a:gd name="connsiteX5" fmla="*/ 0 w 10000"/>
                  <a:gd name="connsiteY5" fmla="*/ 4999 h 7500"/>
                  <a:gd name="connsiteX6" fmla="*/ 5000 w 10000"/>
                  <a:gd name="connsiteY6" fmla="*/ 2502 h 7500"/>
                  <a:gd name="connsiteX7" fmla="*/ 0 w 10000"/>
                  <a:gd name="connsiteY7" fmla="*/ 0 h 7500"/>
                  <a:gd name="connsiteX0" fmla="*/ 5000 w 10000"/>
                  <a:gd name="connsiteY0" fmla="*/ 0 h 10000"/>
                  <a:gd name="connsiteX1" fmla="*/ 10000 w 10000"/>
                  <a:gd name="connsiteY1" fmla="*/ 3336 h 10000"/>
                  <a:gd name="connsiteX2" fmla="*/ 5000 w 10000"/>
                  <a:gd name="connsiteY2" fmla="*/ 6665 h 10000"/>
                  <a:gd name="connsiteX3" fmla="*/ 5000 w 10000"/>
                  <a:gd name="connsiteY3" fmla="*/ 10000 h 10000"/>
                  <a:gd name="connsiteX4" fmla="*/ 0 w 10000"/>
                  <a:gd name="connsiteY4" fmla="*/ 6665 h 10000"/>
                  <a:gd name="connsiteX5" fmla="*/ 5000 w 10000"/>
                  <a:gd name="connsiteY5" fmla="*/ 3336 h 10000"/>
                  <a:gd name="connsiteX6" fmla="*/ 0 w 10000"/>
                  <a:gd name="connsiteY6" fmla="*/ 0 h 10000"/>
                  <a:gd name="connsiteX0" fmla="*/ 5000 w 10000"/>
                  <a:gd name="connsiteY0" fmla="*/ 0 h 6665"/>
                  <a:gd name="connsiteX1" fmla="*/ 10000 w 10000"/>
                  <a:gd name="connsiteY1" fmla="*/ 3336 h 6665"/>
                  <a:gd name="connsiteX2" fmla="*/ 5000 w 10000"/>
                  <a:gd name="connsiteY2" fmla="*/ 6665 h 6665"/>
                  <a:gd name="connsiteX3" fmla="*/ 0 w 10000"/>
                  <a:gd name="connsiteY3" fmla="*/ 6665 h 6665"/>
                  <a:gd name="connsiteX4" fmla="*/ 5000 w 10000"/>
                  <a:gd name="connsiteY4" fmla="*/ 3336 h 6665"/>
                  <a:gd name="connsiteX5" fmla="*/ 0 w 10000"/>
                  <a:gd name="connsiteY5" fmla="*/ 0 h 6665"/>
                  <a:gd name="connsiteX0" fmla="*/ 5000 w 10000"/>
                  <a:gd name="connsiteY0" fmla="*/ 0 h 10000"/>
                  <a:gd name="connsiteX1" fmla="*/ 10000 w 10000"/>
                  <a:gd name="connsiteY1" fmla="*/ 5005 h 10000"/>
                  <a:gd name="connsiteX2" fmla="*/ 5000 w 10000"/>
                  <a:gd name="connsiteY2" fmla="*/ 10000 h 10000"/>
                  <a:gd name="connsiteX3" fmla="*/ 5000 w 10000"/>
                  <a:gd name="connsiteY3" fmla="*/ 5005 h 10000"/>
                  <a:gd name="connsiteX4" fmla="*/ 0 w 10000"/>
                  <a:gd name="connsiteY4" fmla="*/ 0 h 10000"/>
                  <a:gd name="connsiteX0" fmla="*/ 5000 w 10000"/>
                  <a:gd name="connsiteY0" fmla="*/ 0 h 5005"/>
                  <a:gd name="connsiteX1" fmla="*/ 10000 w 10000"/>
                  <a:gd name="connsiteY1" fmla="*/ 5005 h 5005"/>
                  <a:gd name="connsiteX2" fmla="*/ 5000 w 10000"/>
                  <a:gd name="connsiteY2" fmla="*/ 5005 h 5005"/>
                  <a:gd name="connsiteX3" fmla="*/ 0 w 10000"/>
                  <a:gd name="connsiteY3" fmla="*/ 0 h 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5005">
                    <a:moveTo>
                      <a:pt x="5000" y="0"/>
                    </a:moveTo>
                    <a:lnTo>
                      <a:pt x="10000" y="5005"/>
                    </a:lnTo>
                    <a:lnTo>
                      <a:pt x="5000" y="500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12" name="Gruppieren 53"/>
              <p:cNvGrpSpPr/>
              <p:nvPr/>
            </p:nvGrpSpPr>
            <p:grpSpPr>
              <a:xfrm>
                <a:off x="6298211" y="3224470"/>
                <a:ext cx="290588" cy="155597"/>
                <a:chOff x="6298211" y="3224470"/>
                <a:chExt cx="290588" cy="155597"/>
              </a:xfrm>
            </p:grpSpPr>
            <p:sp>
              <p:nvSpPr>
                <p:cNvPr id="13" name="Freeform 29"/>
                <p:cNvSpPr>
                  <a:spLocks/>
                </p:cNvSpPr>
                <p:nvPr/>
              </p:nvSpPr>
              <p:spPr bwMode="auto">
                <a:xfrm>
                  <a:off x="6443504" y="3224470"/>
                  <a:ext cx="145295" cy="155597"/>
                </a:xfrm>
                <a:custGeom>
                  <a:avLst/>
                  <a:gdLst>
                    <a:gd name="T0" fmla="*/ 0 w 97"/>
                    <a:gd name="T1" fmla="*/ 0 h 489"/>
                    <a:gd name="T2" fmla="*/ 96 w 97"/>
                    <a:gd name="T3" fmla="*/ 98 h 489"/>
                    <a:gd name="T4" fmla="*/ 0 w 97"/>
                    <a:gd name="T5" fmla="*/ 195 h 489"/>
                    <a:gd name="T6" fmla="*/ 96 w 97"/>
                    <a:gd name="T7" fmla="*/ 293 h 489"/>
                    <a:gd name="T8" fmla="*/ 0 w 97"/>
                    <a:gd name="T9" fmla="*/ 390 h 489"/>
                    <a:gd name="T10" fmla="*/ 96 w 97"/>
                    <a:gd name="T11" fmla="*/ 488 h 489"/>
                    <a:gd name="connsiteX0" fmla="*/ 0 w 9897"/>
                    <a:gd name="connsiteY0" fmla="*/ 0 h 7975"/>
                    <a:gd name="connsiteX1" fmla="*/ 9897 w 9897"/>
                    <a:gd name="connsiteY1" fmla="*/ 2004 h 7975"/>
                    <a:gd name="connsiteX2" fmla="*/ 0 w 9897"/>
                    <a:gd name="connsiteY2" fmla="*/ 3988 h 7975"/>
                    <a:gd name="connsiteX3" fmla="*/ 9897 w 9897"/>
                    <a:gd name="connsiteY3" fmla="*/ 5992 h 7975"/>
                    <a:gd name="connsiteX4" fmla="*/ 0 w 9897"/>
                    <a:gd name="connsiteY4" fmla="*/ 7975 h 7975"/>
                    <a:gd name="connsiteX0" fmla="*/ 0 w 10000"/>
                    <a:gd name="connsiteY0" fmla="*/ 0 h 7513"/>
                    <a:gd name="connsiteX1" fmla="*/ 10000 w 10000"/>
                    <a:gd name="connsiteY1" fmla="*/ 2513 h 7513"/>
                    <a:gd name="connsiteX2" fmla="*/ 0 w 10000"/>
                    <a:gd name="connsiteY2" fmla="*/ 5001 h 7513"/>
                    <a:gd name="connsiteX3" fmla="*/ 10000 w 10000"/>
                    <a:gd name="connsiteY3" fmla="*/ 7513 h 7513"/>
                    <a:gd name="connsiteX0" fmla="*/ 0 w 10000"/>
                    <a:gd name="connsiteY0" fmla="*/ 0 h 6656"/>
                    <a:gd name="connsiteX1" fmla="*/ 10000 w 10000"/>
                    <a:gd name="connsiteY1" fmla="*/ 3345 h 6656"/>
                    <a:gd name="connsiteX2" fmla="*/ 0 w 10000"/>
                    <a:gd name="connsiteY2" fmla="*/ 6656 h 6656"/>
                    <a:gd name="connsiteX0" fmla="*/ 0 w 10000"/>
                    <a:gd name="connsiteY0" fmla="*/ 0 h 5026"/>
                    <a:gd name="connsiteX1" fmla="*/ 10000 w 10000"/>
                    <a:gd name="connsiteY1" fmla="*/ 5026 h 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5026">
                      <a:moveTo>
                        <a:pt x="0" y="0"/>
                      </a:moveTo>
                      <a:lnTo>
                        <a:pt x="10000" y="50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4" name="Freeform 30"/>
                <p:cNvSpPr>
                  <a:spLocks/>
                </p:cNvSpPr>
                <p:nvPr/>
              </p:nvSpPr>
              <p:spPr bwMode="auto">
                <a:xfrm>
                  <a:off x="6298211" y="3224470"/>
                  <a:ext cx="145295" cy="155597"/>
                </a:xfrm>
                <a:custGeom>
                  <a:avLst/>
                  <a:gdLst>
                    <a:gd name="T0" fmla="*/ 0 w 97"/>
                    <a:gd name="T1" fmla="*/ 0 h 489"/>
                    <a:gd name="T2" fmla="*/ 96 w 97"/>
                    <a:gd name="T3" fmla="*/ 98 h 489"/>
                    <a:gd name="T4" fmla="*/ 0 w 97"/>
                    <a:gd name="T5" fmla="*/ 195 h 489"/>
                    <a:gd name="T6" fmla="*/ 96 w 97"/>
                    <a:gd name="T7" fmla="*/ 293 h 489"/>
                    <a:gd name="T8" fmla="*/ 0 w 97"/>
                    <a:gd name="T9" fmla="*/ 390 h 489"/>
                    <a:gd name="T10" fmla="*/ 96 w 97"/>
                    <a:gd name="T11" fmla="*/ 488 h 489"/>
                    <a:gd name="connsiteX0" fmla="*/ 0 w 9897"/>
                    <a:gd name="connsiteY0" fmla="*/ 0 h 7975"/>
                    <a:gd name="connsiteX1" fmla="*/ 9897 w 9897"/>
                    <a:gd name="connsiteY1" fmla="*/ 2004 h 7975"/>
                    <a:gd name="connsiteX2" fmla="*/ 0 w 9897"/>
                    <a:gd name="connsiteY2" fmla="*/ 3988 h 7975"/>
                    <a:gd name="connsiteX3" fmla="*/ 9897 w 9897"/>
                    <a:gd name="connsiteY3" fmla="*/ 5992 h 7975"/>
                    <a:gd name="connsiteX4" fmla="*/ 0 w 9897"/>
                    <a:gd name="connsiteY4" fmla="*/ 7975 h 7975"/>
                    <a:gd name="connsiteX0" fmla="*/ 0 w 10000"/>
                    <a:gd name="connsiteY0" fmla="*/ 0 h 7513"/>
                    <a:gd name="connsiteX1" fmla="*/ 10000 w 10000"/>
                    <a:gd name="connsiteY1" fmla="*/ 2513 h 7513"/>
                    <a:gd name="connsiteX2" fmla="*/ 0 w 10000"/>
                    <a:gd name="connsiteY2" fmla="*/ 5001 h 7513"/>
                    <a:gd name="connsiteX3" fmla="*/ 10000 w 10000"/>
                    <a:gd name="connsiteY3" fmla="*/ 7513 h 7513"/>
                    <a:gd name="connsiteX0" fmla="*/ 0 w 10000"/>
                    <a:gd name="connsiteY0" fmla="*/ 0 h 6656"/>
                    <a:gd name="connsiteX1" fmla="*/ 10000 w 10000"/>
                    <a:gd name="connsiteY1" fmla="*/ 3345 h 6656"/>
                    <a:gd name="connsiteX2" fmla="*/ 0 w 10000"/>
                    <a:gd name="connsiteY2" fmla="*/ 6656 h 6656"/>
                    <a:gd name="connsiteX0" fmla="*/ 0 w 10000"/>
                    <a:gd name="connsiteY0" fmla="*/ 0 h 5026"/>
                    <a:gd name="connsiteX1" fmla="*/ 10000 w 10000"/>
                    <a:gd name="connsiteY1" fmla="*/ 5026 h 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5026">
                      <a:moveTo>
                        <a:pt x="0" y="0"/>
                      </a:moveTo>
                      <a:lnTo>
                        <a:pt x="10000" y="50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</p:grpSp>
      <p:sp>
        <p:nvSpPr>
          <p:cNvPr id="19" name="Textplatzhalter 1"/>
          <p:cNvSpPr txBox="1">
            <a:spLocks/>
          </p:cNvSpPr>
          <p:nvPr/>
        </p:nvSpPr>
        <p:spPr>
          <a:xfrm>
            <a:off x="306000" y="1206000"/>
            <a:ext cx="8532000" cy="32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indent="0" defTabSz="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54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81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108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35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 marL="162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6pPr>
            <a:lvl7pPr marL="189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7pPr>
            <a:lvl8pPr marL="216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8pPr>
            <a:lvl9pPr marL="2430000" indent="-270000" defTabSz="27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Axis breaks</a:t>
            </a:r>
          </a:p>
        </p:txBody>
      </p:sp>
      <p:grpSp>
        <p:nvGrpSpPr>
          <p:cNvPr id="20" name="Group 19"/>
          <p:cNvGrpSpPr/>
          <p:nvPr/>
        </p:nvGrpSpPr>
        <p:grpSpPr>
          <a:xfrm rot="5400000">
            <a:off x="-270812" y="2230348"/>
            <a:ext cx="1312488" cy="155633"/>
            <a:chOff x="306000" y="1842178"/>
            <a:chExt cx="1312488" cy="155633"/>
          </a:xfrm>
        </p:grpSpPr>
        <p:cxnSp>
          <p:nvCxnSpPr>
            <p:cNvPr id="21" name="Gerader Verbinder 12"/>
            <p:cNvCxnSpPr/>
            <p:nvPr/>
          </p:nvCxnSpPr>
          <p:spPr>
            <a:xfrm>
              <a:off x="306000" y="1918378"/>
              <a:ext cx="1312488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ieren 10"/>
            <p:cNvGrpSpPr/>
            <p:nvPr/>
          </p:nvGrpSpPr>
          <p:grpSpPr>
            <a:xfrm>
              <a:off x="534989" y="1842178"/>
              <a:ext cx="290588" cy="155633"/>
              <a:chOff x="6298211" y="3224434"/>
              <a:chExt cx="290588" cy="155633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6298211" y="3224434"/>
                <a:ext cx="290581" cy="152525"/>
              </a:xfrm>
              <a:custGeom>
                <a:avLst/>
                <a:gdLst>
                  <a:gd name="T0" fmla="*/ 96 w 193"/>
                  <a:gd name="T1" fmla="*/ 0 h 577"/>
                  <a:gd name="T2" fmla="*/ 96 w 193"/>
                  <a:gd name="T3" fmla="*/ 48 h 577"/>
                  <a:gd name="T4" fmla="*/ 192 w 193"/>
                  <a:gd name="T5" fmla="*/ 144 h 577"/>
                  <a:gd name="T6" fmla="*/ 96 w 193"/>
                  <a:gd name="T7" fmla="*/ 240 h 577"/>
                  <a:gd name="T8" fmla="*/ 192 w 193"/>
                  <a:gd name="T9" fmla="*/ 336 h 577"/>
                  <a:gd name="T10" fmla="*/ 96 w 193"/>
                  <a:gd name="T11" fmla="*/ 432 h 577"/>
                  <a:gd name="T12" fmla="*/ 192 w 193"/>
                  <a:gd name="T13" fmla="*/ 528 h 577"/>
                  <a:gd name="T14" fmla="*/ 192 w 193"/>
                  <a:gd name="T15" fmla="*/ 576 h 577"/>
                  <a:gd name="T16" fmla="*/ 96 w 193"/>
                  <a:gd name="T17" fmla="*/ 576 h 577"/>
                  <a:gd name="T18" fmla="*/ 96 w 193"/>
                  <a:gd name="T19" fmla="*/ 528 h 577"/>
                  <a:gd name="T20" fmla="*/ 0 w 193"/>
                  <a:gd name="T21" fmla="*/ 432 h 577"/>
                  <a:gd name="T22" fmla="*/ 96 w 193"/>
                  <a:gd name="T23" fmla="*/ 336 h 577"/>
                  <a:gd name="T24" fmla="*/ 0 w 193"/>
                  <a:gd name="T25" fmla="*/ 240 h 577"/>
                  <a:gd name="T26" fmla="*/ 96 w 193"/>
                  <a:gd name="T27" fmla="*/ 144 h 577"/>
                  <a:gd name="T28" fmla="*/ 0 w 193"/>
                  <a:gd name="T29" fmla="*/ 48 h 577"/>
                  <a:gd name="T30" fmla="*/ 0 w 193"/>
                  <a:gd name="T31" fmla="*/ 0 h 577"/>
                  <a:gd name="T32" fmla="*/ 96 w 193"/>
                  <a:gd name="T33" fmla="*/ 0 h 577"/>
                  <a:gd name="connsiteX0" fmla="*/ 4974 w 9948"/>
                  <a:gd name="connsiteY0" fmla="*/ 0 h 9983"/>
                  <a:gd name="connsiteX1" fmla="*/ 4974 w 9948"/>
                  <a:gd name="connsiteY1" fmla="*/ 832 h 9983"/>
                  <a:gd name="connsiteX2" fmla="*/ 9948 w 9948"/>
                  <a:gd name="connsiteY2" fmla="*/ 2496 h 9983"/>
                  <a:gd name="connsiteX3" fmla="*/ 4974 w 9948"/>
                  <a:gd name="connsiteY3" fmla="*/ 4159 h 9983"/>
                  <a:gd name="connsiteX4" fmla="*/ 9948 w 9948"/>
                  <a:gd name="connsiteY4" fmla="*/ 5823 h 9983"/>
                  <a:gd name="connsiteX5" fmla="*/ 4974 w 9948"/>
                  <a:gd name="connsiteY5" fmla="*/ 7487 h 9983"/>
                  <a:gd name="connsiteX6" fmla="*/ 9948 w 9948"/>
                  <a:gd name="connsiteY6" fmla="*/ 9151 h 9983"/>
                  <a:gd name="connsiteX7" fmla="*/ 9948 w 9948"/>
                  <a:gd name="connsiteY7" fmla="*/ 9983 h 9983"/>
                  <a:gd name="connsiteX8" fmla="*/ 4974 w 9948"/>
                  <a:gd name="connsiteY8" fmla="*/ 9983 h 9983"/>
                  <a:gd name="connsiteX9" fmla="*/ 4974 w 9948"/>
                  <a:gd name="connsiteY9" fmla="*/ 9151 h 9983"/>
                  <a:gd name="connsiteX10" fmla="*/ 0 w 9948"/>
                  <a:gd name="connsiteY10" fmla="*/ 7487 h 9983"/>
                  <a:gd name="connsiteX11" fmla="*/ 4974 w 9948"/>
                  <a:gd name="connsiteY11" fmla="*/ 5823 h 9983"/>
                  <a:gd name="connsiteX12" fmla="*/ 0 w 9948"/>
                  <a:gd name="connsiteY12" fmla="*/ 4159 h 9983"/>
                  <a:gd name="connsiteX13" fmla="*/ 4974 w 9948"/>
                  <a:gd name="connsiteY13" fmla="*/ 2496 h 9983"/>
                  <a:gd name="connsiteX14" fmla="*/ 0 w 9948"/>
                  <a:gd name="connsiteY14" fmla="*/ 832 h 9983"/>
                  <a:gd name="connsiteX15" fmla="*/ 0 w 9948"/>
                  <a:gd name="connsiteY15" fmla="*/ 0 h 9983"/>
                  <a:gd name="connsiteX16" fmla="*/ 4811 w 9948"/>
                  <a:gd name="connsiteY16" fmla="*/ 52 h 9983"/>
                  <a:gd name="connsiteX0" fmla="*/ 5000 w 10000"/>
                  <a:gd name="connsiteY0" fmla="*/ 0 h 10000"/>
                  <a:gd name="connsiteX1" fmla="*/ 5000 w 10000"/>
                  <a:gd name="connsiteY1" fmla="*/ 833 h 10000"/>
                  <a:gd name="connsiteX2" fmla="*/ 10000 w 10000"/>
                  <a:gd name="connsiteY2" fmla="*/ 2500 h 10000"/>
                  <a:gd name="connsiteX3" fmla="*/ 5000 w 10000"/>
                  <a:gd name="connsiteY3" fmla="*/ 4166 h 10000"/>
                  <a:gd name="connsiteX4" fmla="*/ 10000 w 10000"/>
                  <a:gd name="connsiteY4" fmla="*/ 5833 h 10000"/>
                  <a:gd name="connsiteX5" fmla="*/ 5000 w 10000"/>
                  <a:gd name="connsiteY5" fmla="*/ 7500 h 10000"/>
                  <a:gd name="connsiteX6" fmla="*/ 10000 w 10000"/>
                  <a:gd name="connsiteY6" fmla="*/ 9167 h 10000"/>
                  <a:gd name="connsiteX7" fmla="*/ 10000 w 10000"/>
                  <a:gd name="connsiteY7" fmla="*/ 10000 h 10000"/>
                  <a:gd name="connsiteX8" fmla="*/ 5000 w 10000"/>
                  <a:gd name="connsiteY8" fmla="*/ 10000 h 10000"/>
                  <a:gd name="connsiteX9" fmla="*/ 5000 w 10000"/>
                  <a:gd name="connsiteY9" fmla="*/ 9167 h 10000"/>
                  <a:gd name="connsiteX10" fmla="*/ 0 w 10000"/>
                  <a:gd name="connsiteY10" fmla="*/ 7500 h 10000"/>
                  <a:gd name="connsiteX11" fmla="*/ 5000 w 10000"/>
                  <a:gd name="connsiteY11" fmla="*/ 5833 h 10000"/>
                  <a:gd name="connsiteX12" fmla="*/ 0 w 10000"/>
                  <a:gd name="connsiteY12" fmla="*/ 4166 h 10000"/>
                  <a:gd name="connsiteX13" fmla="*/ 5000 w 10000"/>
                  <a:gd name="connsiteY13" fmla="*/ 2500 h 10000"/>
                  <a:gd name="connsiteX14" fmla="*/ 0 w 10000"/>
                  <a:gd name="connsiteY14" fmla="*/ 833 h 10000"/>
                  <a:gd name="connsiteX15" fmla="*/ 0 w 10000"/>
                  <a:gd name="connsiteY15" fmla="*/ 0 h 10000"/>
                  <a:gd name="connsiteX0" fmla="*/ 5000 w 10000"/>
                  <a:gd name="connsiteY0" fmla="*/ 0 h 10000"/>
                  <a:gd name="connsiteX1" fmla="*/ 5000 w 10000"/>
                  <a:gd name="connsiteY1" fmla="*/ 833 h 10000"/>
                  <a:gd name="connsiteX2" fmla="*/ 10000 w 10000"/>
                  <a:gd name="connsiteY2" fmla="*/ 2500 h 10000"/>
                  <a:gd name="connsiteX3" fmla="*/ 5000 w 10000"/>
                  <a:gd name="connsiteY3" fmla="*/ 4166 h 10000"/>
                  <a:gd name="connsiteX4" fmla="*/ 10000 w 10000"/>
                  <a:gd name="connsiteY4" fmla="*/ 5833 h 10000"/>
                  <a:gd name="connsiteX5" fmla="*/ 5000 w 10000"/>
                  <a:gd name="connsiteY5" fmla="*/ 7500 h 10000"/>
                  <a:gd name="connsiteX6" fmla="*/ 10000 w 10000"/>
                  <a:gd name="connsiteY6" fmla="*/ 9167 h 10000"/>
                  <a:gd name="connsiteX7" fmla="*/ 10000 w 10000"/>
                  <a:gd name="connsiteY7" fmla="*/ 10000 h 10000"/>
                  <a:gd name="connsiteX8" fmla="*/ 5000 w 10000"/>
                  <a:gd name="connsiteY8" fmla="*/ 10000 h 10000"/>
                  <a:gd name="connsiteX9" fmla="*/ 5000 w 10000"/>
                  <a:gd name="connsiteY9" fmla="*/ 9167 h 10000"/>
                  <a:gd name="connsiteX10" fmla="*/ 0 w 10000"/>
                  <a:gd name="connsiteY10" fmla="*/ 7500 h 10000"/>
                  <a:gd name="connsiteX11" fmla="*/ 5000 w 10000"/>
                  <a:gd name="connsiteY11" fmla="*/ 5833 h 10000"/>
                  <a:gd name="connsiteX12" fmla="*/ 0 w 10000"/>
                  <a:gd name="connsiteY12" fmla="*/ 4166 h 10000"/>
                  <a:gd name="connsiteX13" fmla="*/ 5000 w 10000"/>
                  <a:gd name="connsiteY13" fmla="*/ 2500 h 10000"/>
                  <a:gd name="connsiteX14" fmla="*/ 0 w 10000"/>
                  <a:gd name="connsiteY14" fmla="*/ 833 h 10000"/>
                  <a:gd name="connsiteX0" fmla="*/ 4945 w 10000"/>
                  <a:gd name="connsiteY0" fmla="*/ 0 h 9948"/>
                  <a:gd name="connsiteX1" fmla="*/ 5000 w 10000"/>
                  <a:gd name="connsiteY1" fmla="*/ 781 h 9948"/>
                  <a:gd name="connsiteX2" fmla="*/ 10000 w 10000"/>
                  <a:gd name="connsiteY2" fmla="*/ 2448 h 9948"/>
                  <a:gd name="connsiteX3" fmla="*/ 5000 w 10000"/>
                  <a:gd name="connsiteY3" fmla="*/ 4114 h 9948"/>
                  <a:gd name="connsiteX4" fmla="*/ 10000 w 10000"/>
                  <a:gd name="connsiteY4" fmla="*/ 5781 h 9948"/>
                  <a:gd name="connsiteX5" fmla="*/ 5000 w 10000"/>
                  <a:gd name="connsiteY5" fmla="*/ 7448 h 9948"/>
                  <a:gd name="connsiteX6" fmla="*/ 10000 w 10000"/>
                  <a:gd name="connsiteY6" fmla="*/ 9115 h 9948"/>
                  <a:gd name="connsiteX7" fmla="*/ 10000 w 10000"/>
                  <a:gd name="connsiteY7" fmla="*/ 9948 h 9948"/>
                  <a:gd name="connsiteX8" fmla="*/ 5000 w 10000"/>
                  <a:gd name="connsiteY8" fmla="*/ 9948 h 9948"/>
                  <a:gd name="connsiteX9" fmla="*/ 5000 w 10000"/>
                  <a:gd name="connsiteY9" fmla="*/ 9115 h 9948"/>
                  <a:gd name="connsiteX10" fmla="*/ 0 w 10000"/>
                  <a:gd name="connsiteY10" fmla="*/ 7448 h 9948"/>
                  <a:gd name="connsiteX11" fmla="*/ 5000 w 10000"/>
                  <a:gd name="connsiteY11" fmla="*/ 5781 h 9948"/>
                  <a:gd name="connsiteX12" fmla="*/ 0 w 10000"/>
                  <a:gd name="connsiteY12" fmla="*/ 4114 h 9948"/>
                  <a:gd name="connsiteX13" fmla="*/ 5000 w 10000"/>
                  <a:gd name="connsiteY13" fmla="*/ 2448 h 9948"/>
                  <a:gd name="connsiteX14" fmla="*/ 0 w 10000"/>
                  <a:gd name="connsiteY14" fmla="*/ 781 h 9948"/>
                  <a:gd name="connsiteX0" fmla="*/ 5000 w 10000"/>
                  <a:gd name="connsiteY0" fmla="*/ 0 h 9215"/>
                  <a:gd name="connsiteX1" fmla="*/ 10000 w 10000"/>
                  <a:gd name="connsiteY1" fmla="*/ 1676 h 9215"/>
                  <a:gd name="connsiteX2" fmla="*/ 5000 w 10000"/>
                  <a:gd name="connsiteY2" fmla="*/ 3351 h 9215"/>
                  <a:gd name="connsiteX3" fmla="*/ 10000 w 10000"/>
                  <a:gd name="connsiteY3" fmla="*/ 5026 h 9215"/>
                  <a:gd name="connsiteX4" fmla="*/ 5000 w 10000"/>
                  <a:gd name="connsiteY4" fmla="*/ 6702 h 9215"/>
                  <a:gd name="connsiteX5" fmla="*/ 10000 w 10000"/>
                  <a:gd name="connsiteY5" fmla="*/ 8378 h 9215"/>
                  <a:gd name="connsiteX6" fmla="*/ 10000 w 10000"/>
                  <a:gd name="connsiteY6" fmla="*/ 9215 h 9215"/>
                  <a:gd name="connsiteX7" fmla="*/ 5000 w 10000"/>
                  <a:gd name="connsiteY7" fmla="*/ 9215 h 9215"/>
                  <a:gd name="connsiteX8" fmla="*/ 5000 w 10000"/>
                  <a:gd name="connsiteY8" fmla="*/ 8378 h 9215"/>
                  <a:gd name="connsiteX9" fmla="*/ 0 w 10000"/>
                  <a:gd name="connsiteY9" fmla="*/ 6702 h 9215"/>
                  <a:gd name="connsiteX10" fmla="*/ 5000 w 10000"/>
                  <a:gd name="connsiteY10" fmla="*/ 5026 h 9215"/>
                  <a:gd name="connsiteX11" fmla="*/ 0 w 10000"/>
                  <a:gd name="connsiteY11" fmla="*/ 3351 h 9215"/>
                  <a:gd name="connsiteX12" fmla="*/ 5000 w 10000"/>
                  <a:gd name="connsiteY12" fmla="*/ 1676 h 9215"/>
                  <a:gd name="connsiteX13" fmla="*/ 0 w 10000"/>
                  <a:gd name="connsiteY13" fmla="*/ 0 h 9215"/>
                  <a:gd name="connsiteX0" fmla="*/ 5000 w 10000"/>
                  <a:gd name="connsiteY0" fmla="*/ 0 h 10000"/>
                  <a:gd name="connsiteX1" fmla="*/ 10000 w 10000"/>
                  <a:gd name="connsiteY1" fmla="*/ 1819 h 10000"/>
                  <a:gd name="connsiteX2" fmla="*/ 5000 w 10000"/>
                  <a:gd name="connsiteY2" fmla="*/ 3636 h 10000"/>
                  <a:gd name="connsiteX3" fmla="*/ 10000 w 10000"/>
                  <a:gd name="connsiteY3" fmla="*/ 5454 h 10000"/>
                  <a:gd name="connsiteX4" fmla="*/ 5000 w 10000"/>
                  <a:gd name="connsiteY4" fmla="*/ 7273 h 10000"/>
                  <a:gd name="connsiteX5" fmla="*/ 10000 w 10000"/>
                  <a:gd name="connsiteY5" fmla="*/ 9092 h 10000"/>
                  <a:gd name="connsiteX6" fmla="*/ 10000 w 10000"/>
                  <a:gd name="connsiteY6" fmla="*/ 10000 h 10000"/>
                  <a:gd name="connsiteX7" fmla="*/ 5000 w 10000"/>
                  <a:gd name="connsiteY7" fmla="*/ 9092 h 10000"/>
                  <a:gd name="connsiteX8" fmla="*/ 0 w 10000"/>
                  <a:gd name="connsiteY8" fmla="*/ 7273 h 10000"/>
                  <a:gd name="connsiteX9" fmla="*/ 5000 w 10000"/>
                  <a:gd name="connsiteY9" fmla="*/ 5454 h 10000"/>
                  <a:gd name="connsiteX10" fmla="*/ 0 w 10000"/>
                  <a:gd name="connsiteY10" fmla="*/ 3636 h 10000"/>
                  <a:gd name="connsiteX11" fmla="*/ 5000 w 10000"/>
                  <a:gd name="connsiteY11" fmla="*/ 1819 h 10000"/>
                  <a:gd name="connsiteX12" fmla="*/ 0 w 10000"/>
                  <a:gd name="connsiteY12" fmla="*/ 0 h 10000"/>
                  <a:gd name="connsiteX0" fmla="*/ 5000 w 10000"/>
                  <a:gd name="connsiteY0" fmla="*/ 0 h 9092"/>
                  <a:gd name="connsiteX1" fmla="*/ 10000 w 10000"/>
                  <a:gd name="connsiteY1" fmla="*/ 1819 h 9092"/>
                  <a:gd name="connsiteX2" fmla="*/ 5000 w 10000"/>
                  <a:gd name="connsiteY2" fmla="*/ 3636 h 9092"/>
                  <a:gd name="connsiteX3" fmla="*/ 10000 w 10000"/>
                  <a:gd name="connsiteY3" fmla="*/ 5454 h 9092"/>
                  <a:gd name="connsiteX4" fmla="*/ 5000 w 10000"/>
                  <a:gd name="connsiteY4" fmla="*/ 7273 h 9092"/>
                  <a:gd name="connsiteX5" fmla="*/ 10000 w 10000"/>
                  <a:gd name="connsiteY5" fmla="*/ 9092 h 9092"/>
                  <a:gd name="connsiteX6" fmla="*/ 5000 w 10000"/>
                  <a:gd name="connsiteY6" fmla="*/ 9092 h 9092"/>
                  <a:gd name="connsiteX7" fmla="*/ 0 w 10000"/>
                  <a:gd name="connsiteY7" fmla="*/ 7273 h 9092"/>
                  <a:gd name="connsiteX8" fmla="*/ 5000 w 10000"/>
                  <a:gd name="connsiteY8" fmla="*/ 5454 h 9092"/>
                  <a:gd name="connsiteX9" fmla="*/ 0 w 10000"/>
                  <a:gd name="connsiteY9" fmla="*/ 3636 h 9092"/>
                  <a:gd name="connsiteX10" fmla="*/ 5000 w 10000"/>
                  <a:gd name="connsiteY10" fmla="*/ 1819 h 9092"/>
                  <a:gd name="connsiteX11" fmla="*/ 0 w 10000"/>
                  <a:gd name="connsiteY11" fmla="*/ 0 h 9092"/>
                  <a:gd name="connsiteX0" fmla="*/ 5000 w 10000"/>
                  <a:gd name="connsiteY0" fmla="*/ 0 h 10000"/>
                  <a:gd name="connsiteX1" fmla="*/ 10000 w 10000"/>
                  <a:gd name="connsiteY1" fmla="*/ 2001 h 10000"/>
                  <a:gd name="connsiteX2" fmla="*/ 5000 w 10000"/>
                  <a:gd name="connsiteY2" fmla="*/ 3999 h 10000"/>
                  <a:gd name="connsiteX3" fmla="*/ 10000 w 10000"/>
                  <a:gd name="connsiteY3" fmla="*/ 5999 h 10000"/>
                  <a:gd name="connsiteX4" fmla="*/ 5000 w 10000"/>
                  <a:gd name="connsiteY4" fmla="*/ 7999 h 10000"/>
                  <a:gd name="connsiteX5" fmla="*/ 5000 w 10000"/>
                  <a:gd name="connsiteY5" fmla="*/ 10000 h 10000"/>
                  <a:gd name="connsiteX6" fmla="*/ 0 w 10000"/>
                  <a:gd name="connsiteY6" fmla="*/ 7999 h 10000"/>
                  <a:gd name="connsiteX7" fmla="*/ 5000 w 10000"/>
                  <a:gd name="connsiteY7" fmla="*/ 5999 h 10000"/>
                  <a:gd name="connsiteX8" fmla="*/ 0 w 10000"/>
                  <a:gd name="connsiteY8" fmla="*/ 3999 h 10000"/>
                  <a:gd name="connsiteX9" fmla="*/ 5000 w 10000"/>
                  <a:gd name="connsiteY9" fmla="*/ 2001 h 10000"/>
                  <a:gd name="connsiteX10" fmla="*/ 0 w 10000"/>
                  <a:gd name="connsiteY10" fmla="*/ 0 h 10000"/>
                  <a:gd name="connsiteX0" fmla="*/ 5000 w 10000"/>
                  <a:gd name="connsiteY0" fmla="*/ 0 h 7999"/>
                  <a:gd name="connsiteX1" fmla="*/ 10000 w 10000"/>
                  <a:gd name="connsiteY1" fmla="*/ 2001 h 7999"/>
                  <a:gd name="connsiteX2" fmla="*/ 5000 w 10000"/>
                  <a:gd name="connsiteY2" fmla="*/ 3999 h 7999"/>
                  <a:gd name="connsiteX3" fmla="*/ 10000 w 10000"/>
                  <a:gd name="connsiteY3" fmla="*/ 5999 h 7999"/>
                  <a:gd name="connsiteX4" fmla="*/ 5000 w 10000"/>
                  <a:gd name="connsiteY4" fmla="*/ 7999 h 7999"/>
                  <a:gd name="connsiteX5" fmla="*/ 0 w 10000"/>
                  <a:gd name="connsiteY5" fmla="*/ 7999 h 7999"/>
                  <a:gd name="connsiteX6" fmla="*/ 5000 w 10000"/>
                  <a:gd name="connsiteY6" fmla="*/ 5999 h 7999"/>
                  <a:gd name="connsiteX7" fmla="*/ 0 w 10000"/>
                  <a:gd name="connsiteY7" fmla="*/ 3999 h 7999"/>
                  <a:gd name="connsiteX8" fmla="*/ 5000 w 10000"/>
                  <a:gd name="connsiteY8" fmla="*/ 2001 h 7999"/>
                  <a:gd name="connsiteX9" fmla="*/ 0 w 10000"/>
                  <a:gd name="connsiteY9" fmla="*/ 0 h 7999"/>
                  <a:gd name="connsiteX0" fmla="*/ 5000 w 10000"/>
                  <a:gd name="connsiteY0" fmla="*/ 0 h 10000"/>
                  <a:gd name="connsiteX1" fmla="*/ 10000 w 10000"/>
                  <a:gd name="connsiteY1" fmla="*/ 2502 h 10000"/>
                  <a:gd name="connsiteX2" fmla="*/ 5000 w 10000"/>
                  <a:gd name="connsiteY2" fmla="*/ 4999 h 10000"/>
                  <a:gd name="connsiteX3" fmla="*/ 10000 w 10000"/>
                  <a:gd name="connsiteY3" fmla="*/ 7500 h 10000"/>
                  <a:gd name="connsiteX4" fmla="*/ 5000 w 10000"/>
                  <a:gd name="connsiteY4" fmla="*/ 10000 h 10000"/>
                  <a:gd name="connsiteX5" fmla="*/ 5000 w 10000"/>
                  <a:gd name="connsiteY5" fmla="*/ 7500 h 10000"/>
                  <a:gd name="connsiteX6" fmla="*/ 0 w 10000"/>
                  <a:gd name="connsiteY6" fmla="*/ 4999 h 10000"/>
                  <a:gd name="connsiteX7" fmla="*/ 5000 w 10000"/>
                  <a:gd name="connsiteY7" fmla="*/ 2502 h 10000"/>
                  <a:gd name="connsiteX8" fmla="*/ 0 w 10000"/>
                  <a:gd name="connsiteY8" fmla="*/ 0 h 10000"/>
                  <a:gd name="connsiteX0" fmla="*/ 5000 w 10000"/>
                  <a:gd name="connsiteY0" fmla="*/ 0 h 7500"/>
                  <a:gd name="connsiteX1" fmla="*/ 10000 w 10000"/>
                  <a:gd name="connsiteY1" fmla="*/ 2502 h 7500"/>
                  <a:gd name="connsiteX2" fmla="*/ 5000 w 10000"/>
                  <a:gd name="connsiteY2" fmla="*/ 4999 h 7500"/>
                  <a:gd name="connsiteX3" fmla="*/ 10000 w 10000"/>
                  <a:gd name="connsiteY3" fmla="*/ 7500 h 7500"/>
                  <a:gd name="connsiteX4" fmla="*/ 5000 w 10000"/>
                  <a:gd name="connsiteY4" fmla="*/ 7500 h 7500"/>
                  <a:gd name="connsiteX5" fmla="*/ 0 w 10000"/>
                  <a:gd name="connsiteY5" fmla="*/ 4999 h 7500"/>
                  <a:gd name="connsiteX6" fmla="*/ 5000 w 10000"/>
                  <a:gd name="connsiteY6" fmla="*/ 2502 h 7500"/>
                  <a:gd name="connsiteX7" fmla="*/ 0 w 10000"/>
                  <a:gd name="connsiteY7" fmla="*/ 0 h 7500"/>
                  <a:gd name="connsiteX0" fmla="*/ 5000 w 10000"/>
                  <a:gd name="connsiteY0" fmla="*/ 0 h 10000"/>
                  <a:gd name="connsiteX1" fmla="*/ 10000 w 10000"/>
                  <a:gd name="connsiteY1" fmla="*/ 3336 h 10000"/>
                  <a:gd name="connsiteX2" fmla="*/ 5000 w 10000"/>
                  <a:gd name="connsiteY2" fmla="*/ 6665 h 10000"/>
                  <a:gd name="connsiteX3" fmla="*/ 5000 w 10000"/>
                  <a:gd name="connsiteY3" fmla="*/ 10000 h 10000"/>
                  <a:gd name="connsiteX4" fmla="*/ 0 w 10000"/>
                  <a:gd name="connsiteY4" fmla="*/ 6665 h 10000"/>
                  <a:gd name="connsiteX5" fmla="*/ 5000 w 10000"/>
                  <a:gd name="connsiteY5" fmla="*/ 3336 h 10000"/>
                  <a:gd name="connsiteX6" fmla="*/ 0 w 10000"/>
                  <a:gd name="connsiteY6" fmla="*/ 0 h 10000"/>
                  <a:gd name="connsiteX0" fmla="*/ 5000 w 10000"/>
                  <a:gd name="connsiteY0" fmla="*/ 0 h 6665"/>
                  <a:gd name="connsiteX1" fmla="*/ 10000 w 10000"/>
                  <a:gd name="connsiteY1" fmla="*/ 3336 h 6665"/>
                  <a:gd name="connsiteX2" fmla="*/ 5000 w 10000"/>
                  <a:gd name="connsiteY2" fmla="*/ 6665 h 6665"/>
                  <a:gd name="connsiteX3" fmla="*/ 0 w 10000"/>
                  <a:gd name="connsiteY3" fmla="*/ 6665 h 6665"/>
                  <a:gd name="connsiteX4" fmla="*/ 5000 w 10000"/>
                  <a:gd name="connsiteY4" fmla="*/ 3336 h 6665"/>
                  <a:gd name="connsiteX5" fmla="*/ 0 w 10000"/>
                  <a:gd name="connsiteY5" fmla="*/ 0 h 6665"/>
                  <a:gd name="connsiteX0" fmla="*/ 5000 w 10000"/>
                  <a:gd name="connsiteY0" fmla="*/ 0 h 10000"/>
                  <a:gd name="connsiteX1" fmla="*/ 10000 w 10000"/>
                  <a:gd name="connsiteY1" fmla="*/ 5005 h 10000"/>
                  <a:gd name="connsiteX2" fmla="*/ 5000 w 10000"/>
                  <a:gd name="connsiteY2" fmla="*/ 10000 h 10000"/>
                  <a:gd name="connsiteX3" fmla="*/ 5000 w 10000"/>
                  <a:gd name="connsiteY3" fmla="*/ 5005 h 10000"/>
                  <a:gd name="connsiteX4" fmla="*/ 0 w 10000"/>
                  <a:gd name="connsiteY4" fmla="*/ 0 h 10000"/>
                  <a:gd name="connsiteX0" fmla="*/ 5000 w 10000"/>
                  <a:gd name="connsiteY0" fmla="*/ 0 h 5005"/>
                  <a:gd name="connsiteX1" fmla="*/ 10000 w 10000"/>
                  <a:gd name="connsiteY1" fmla="*/ 5005 h 5005"/>
                  <a:gd name="connsiteX2" fmla="*/ 5000 w 10000"/>
                  <a:gd name="connsiteY2" fmla="*/ 5005 h 5005"/>
                  <a:gd name="connsiteX3" fmla="*/ 0 w 10000"/>
                  <a:gd name="connsiteY3" fmla="*/ 0 h 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5005">
                    <a:moveTo>
                      <a:pt x="5000" y="0"/>
                    </a:moveTo>
                    <a:lnTo>
                      <a:pt x="10000" y="5005"/>
                    </a:lnTo>
                    <a:lnTo>
                      <a:pt x="5000" y="500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29" name="Gruppieren 9"/>
              <p:cNvGrpSpPr/>
              <p:nvPr/>
            </p:nvGrpSpPr>
            <p:grpSpPr>
              <a:xfrm>
                <a:off x="6298211" y="3224470"/>
                <a:ext cx="290588" cy="155597"/>
                <a:chOff x="6298211" y="3224470"/>
                <a:chExt cx="290588" cy="155597"/>
              </a:xfrm>
            </p:grpSpPr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6443504" y="3224470"/>
                  <a:ext cx="145295" cy="155597"/>
                </a:xfrm>
                <a:custGeom>
                  <a:avLst/>
                  <a:gdLst>
                    <a:gd name="T0" fmla="*/ 0 w 97"/>
                    <a:gd name="T1" fmla="*/ 0 h 489"/>
                    <a:gd name="T2" fmla="*/ 96 w 97"/>
                    <a:gd name="T3" fmla="*/ 98 h 489"/>
                    <a:gd name="T4" fmla="*/ 0 w 97"/>
                    <a:gd name="T5" fmla="*/ 195 h 489"/>
                    <a:gd name="T6" fmla="*/ 96 w 97"/>
                    <a:gd name="T7" fmla="*/ 293 h 489"/>
                    <a:gd name="T8" fmla="*/ 0 w 97"/>
                    <a:gd name="T9" fmla="*/ 390 h 489"/>
                    <a:gd name="T10" fmla="*/ 96 w 97"/>
                    <a:gd name="T11" fmla="*/ 488 h 489"/>
                    <a:gd name="connsiteX0" fmla="*/ 0 w 9897"/>
                    <a:gd name="connsiteY0" fmla="*/ 0 h 7975"/>
                    <a:gd name="connsiteX1" fmla="*/ 9897 w 9897"/>
                    <a:gd name="connsiteY1" fmla="*/ 2004 h 7975"/>
                    <a:gd name="connsiteX2" fmla="*/ 0 w 9897"/>
                    <a:gd name="connsiteY2" fmla="*/ 3988 h 7975"/>
                    <a:gd name="connsiteX3" fmla="*/ 9897 w 9897"/>
                    <a:gd name="connsiteY3" fmla="*/ 5992 h 7975"/>
                    <a:gd name="connsiteX4" fmla="*/ 0 w 9897"/>
                    <a:gd name="connsiteY4" fmla="*/ 7975 h 7975"/>
                    <a:gd name="connsiteX0" fmla="*/ 0 w 10000"/>
                    <a:gd name="connsiteY0" fmla="*/ 0 h 7513"/>
                    <a:gd name="connsiteX1" fmla="*/ 10000 w 10000"/>
                    <a:gd name="connsiteY1" fmla="*/ 2513 h 7513"/>
                    <a:gd name="connsiteX2" fmla="*/ 0 w 10000"/>
                    <a:gd name="connsiteY2" fmla="*/ 5001 h 7513"/>
                    <a:gd name="connsiteX3" fmla="*/ 10000 w 10000"/>
                    <a:gd name="connsiteY3" fmla="*/ 7513 h 7513"/>
                    <a:gd name="connsiteX0" fmla="*/ 0 w 10000"/>
                    <a:gd name="connsiteY0" fmla="*/ 0 h 6656"/>
                    <a:gd name="connsiteX1" fmla="*/ 10000 w 10000"/>
                    <a:gd name="connsiteY1" fmla="*/ 3345 h 6656"/>
                    <a:gd name="connsiteX2" fmla="*/ 0 w 10000"/>
                    <a:gd name="connsiteY2" fmla="*/ 6656 h 6656"/>
                    <a:gd name="connsiteX0" fmla="*/ 0 w 10000"/>
                    <a:gd name="connsiteY0" fmla="*/ 0 h 5026"/>
                    <a:gd name="connsiteX1" fmla="*/ 10000 w 10000"/>
                    <a:gd name="connsiteY1" fmla="*/ 5026 h 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5026">
                      <a:moveTo>
                        <a:pt x="0" y="0"/>
                      </a:moveTo>
                      <a:lnTo>
                        <a:pt x="10000" y="50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6298211" y="3224470"/>
                  <a:ext cx="145295" cy="155597"/>
                </a:xfrm>
                <a:custGeom>
                  <a:avLst/>
                  <a:gdLst>
                    <a:gd name="T0" fmla="*/ 0 w 97"/>
                    <a:gd name="T1" fmla="*/ 0 h 489"/>
                    <a:gd name="T2" fmla="*/ 96 w 97"/>
                    <a:gd name="T3" fmla="*/ 98 h 489"/>
                    <a:gd name="T4" fmla="*/ 0 w 97"/>
                    <a:gd name="T5" fmla="*/ 195 h 489"/>
                    <a:gd name="T6" fmla="*/ 96 w 97"/>
                    <a:gd name="T7" fmla="*/ 293 h 489"/>
                    <a:gd name="T8" fmla="*/ 0 w 97"/>
                    <a:gd name="T9" fmla="*/ 390 h 489"/>
                    <a:gd name="T10" fmla="*/ 96 w 97"/>
                    <a:gd name="T11" fmla="*/ 488 h 489"/>
                    <a:gd name="connsiteX0" fmla="*/ 0 w 9897"/>
                    <a:gd name="connsiteY0" fmla="*/ 0 h 7975"/>
                    <a:gd name="connsiteX1" fmla="*/ 9897 w 9897"/>
                    <a:gd name="connsiteY1" fmla="*/ 2004 h 7975"/>
                    <a:gd name="connsiteX2" fmla="*/ 0 w 9897"/>
                    <a:gd name="connsiteY2" fmla="*/ 3988 h 7975"/>
                    <a:gd name="connsiteX3" fmla="*/ 9897 w 9897"/>
                    <a:gd name="connsiteY3" fmla="*/ 5992 h 7975"/>
                    <a:gd name="connsiteX4" fmla="*/ 0 w 9897"/>
                    <a:gd name="connsiteY4" fmla="*/ 7975 h 7975"/>
                    <a:gd name="connsiteX0" fmla="*/ 0 w 10000"/>
                    <a:gd name="connsiteY0" fmla="*/ 0 h 7513"/>
                    <a:gd name="connsiteX1" fmla="*/ 10000 w 10000"/>
                    <a:gd name="connsiteY1" fmla="*/ 2513 h 7513"/>
                    <a:gd name="connsiteX2" fmla="*/ 0 w 10000"/>
                    <a:gd name="connsiteY2" fmla="*/ 5001 h 7513"/>
                    <a:gd name="connsiteX3" fmla="*/ 10000 w 10000"/>
                    <a:gd name="connsiteY3" fmla="*/ 7513 h 7513"/>
                    <a:gd name="connsiteX0" fmla="*/ 0 w 10000"/>
                    <a:gd name="connsiteY0" fmla="*/ 0 h 6656"/>
                    <a:gd name="connsiteX1" fmla="*/ 10000 w 10000"/>
                    <a:gd name="connsiteY1" fmla="*/ 3345 h 6656"/>
                    <a:gd name="connsiteX2" fmla="*/ 0 w 10000"/>
                    <a:gd name="connsiteY2" fmla="*/ 6656 h 6656"/>
                    <a:gd name="connsiteX0" fmla="*/ 0 w 10000"/>
                    <a:gd name="connsiteY0" fmla="*/ 0 h 5026"/>
                    <a:gd name="connsiteX1" fmla="*/ 10000 w 10000"/>
                    <a:gd name="connsiteY1" fmla="*/ 5026 h 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5026">
                      <a:moveTo>
                        <a:pt x="0" y="0"/>
                      </a:moveTo>
                      <a:lnTo>
                        <a:pt x="10000" y="50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grpSp>
          <p:nvGrpSpPr>
            <p:cNvPr id="23" name="Gruppieren 51"/>
            <p:cNvGrpSpPr/>
            <p:nvPr/>
          </p:nvGrpSpPr>
          <p:grpSpPr>
            <a:xfrm flipH="1">
              <a:off x="1117997" y="1842178"/>
              <a:ext cx="290588" cy="155633"/>
              <a:chOff x="6298211" y="3224434"/>
              <a:chExt cx="290588" cy="155633"/>
            </a:xfrm>
          </p:grpSpPr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6298211" y="3224434"/>
                <a:ext cx="290581" cy="152525"/>
              </a:xfrm>
              <a:custGeom>
                <a:avLst/>
                <a:gdLst>
                  <a:gd name="T0" fmla="*/ 96 w 193"/>
                  <a:gd name="T1" fmla="*/ 0 h 577"/>
                  <a:gd name="T2" fmla="*/ 96 w 193"/>
                  <a:gd name="T3" fmla="*/ 48 h 577"/>
                  <a:gd name="T4" fmla="*/ 192 w 193"/>
                  <a:gd name="T5" fmla="*/ 144 h 577"/>
                  <a:gd name="T6" fmla="*/ 96 w 193"/>
                  <a:gd name="T7" fmla="*/ 240 h 577"/>
                  <a:gd name="T8" fmla="*/ 192 w 193"/>
                  <a:gd name="T9" fmla="*/ 336 h 577"/>
                  <a:gd name="T10" fmla="*/ 96 w 193"/>
                  <a:gd name="T11" fmla="*/ 432 h 577"/>
                  <a:gd name="T12" fmla="*/ 192 w 193"/>
                  <a:gd name="T13" fmla="*/ 528 h 577"/>
                  <a:gd name="T14" fmla="*/ 192 w 193"/>
                  <a:gd name="T15" fmla="*/ 576 h 577"/>
                  <a:gd name="T16" fmla="*/ 96 w 193"/>
                  <a:gd name="T17" fmla="*/ 576 h 577"/>
                  <a:gd name="T18" fmla="*/ 96 w 193"/>
                  <a:gd name="T19" fmla="*/ 528 h 577"/>
                  <a:gd name="T20" fmla="*/ 0 w 193"/>
                  <a:gd name="T21" fmla="*/ 432 h 577"/>
                  <a:gd name="T22" fmla="*/ 96 w 193"/>
                  <a:gd name="T23" fmla="*/ 336 h 577"/>
                  <a:gd name="T24" fmla="*/ 0 w 193"/>
                  <a:gd name="T25" fmla="*/ 240 h 577"/>
                  <a:gd name="T26" fmla="*/ 96 w 193"/>
                  <a:gd name="T27" fmla="*/ 144 h 577"/>
                  <a:gd name="T28" fmla="*/ 0 w 193"/>
                  <a:gd name="T29" fmla="*/ 48 h 577"/>
                  <a:gd name="T30" fmla="*/ 0 w 193"/>
                  <a:gd name="T31" fmla="*/ 0 h 577"/>
                  <a:gd name="T32" fmla="*/ 96 w 193"/>
                  <a:gd name="T33" fmla="*/ 0 h 577"/>
                  <a:gd name="connsiteX0" fmla="*/ 4974 w 9948"/>
                  <a:gd name="connsiteY0" fmla="*/ 0 h 9983"/>
                  <a:gd name="connsiteX1" fmla="*/ 4974 w 9948"/>
                  <a:gd name="connsiteY1" fmla="*/ 832 h 9983"/>
                  <a:gd name="connsiteX2" fmla="*/ 9948 w 9948"/>
                  <a:gd name="connsiteY2" fmla="*/ 2496 h 9983"/>
                  <a:gd name="connsiteX3" fmla="*/ 4974 w 9948"/>
                  <a:gd name="connsiteY3" fmla="*/ 4159 h 9983"/>
                  <a:gd name="connsiteX4" fmla="*/ 9948 w 9948"/>
                  <a:gd name="connsiteY4" fmla="*/ 5823 h 9983"/>
                  <a:gd name="connsiteX5" fmla="*/ 4974 w 9948"/>
                  <a:gd name="connsiteY5" fmla="*/ 7487 h 9983"/>
                  <a:gd name="connsiteX6" fmla="*/ 9948 w 9948"/>
                  <a:gd name="connsiteY6" fmla="*/ 9151 h 9983"/>
                  <a:gd name="connsiteX7" fmla="*/ 9948 w 9948"/>
                  <a:gd name="connsiteY7" fmla="*/ 9983 h 9983"/>
                  <a:gd name="connsiteX8" fmla="*/ 4974 w 9948"/>
                  <a:gd name="connsiteY8" fmla="*/ 9983 h 9983"/>
                  <a:gd name="connsiteX9" fmla="*/ 4974 w 9948"/>
                  <a:gd name="connsiteY9" fmla="*/ 9151 h 9983"/>
                  <a:gd name="connsiteX10" fmla="*/ 0 w 9948"/>
                  <a:gd name="connsiteY10" fmla="*/ 7487 h 9983"/>
                  <a:gd name="connsiteX11" fmla="*/ 4974 w 9948"/>
                  <a:gd name="connsiteY11" fmla="*/ 5823 h 9983"/>
                  <a:gd name="connsiteX12" fmla="*/ 0 w 9948"/>
                  <a:gd name="connsiteY12" fmla="*/ 4159 h 9983"/>
                  <a:gd name="connsiteX13" fmla="*/ 4974 w 9948"/>
                  <a:gd name="connsiteY13" fmla="*/ 2496 h 9983"/>
                  <a:gd name="connsiteX14" fmla="*/ 0 w 9948"/>
                  <a:gd name="connsiteY14" fmla="*/ 832 h 9983"/>
                  <a:gd name="connsiteX15" fmla="*/ 0 w 9948"/>
                  <a:gd name="connsiteY15" fmla="*/ 0 h 9983"/>
                  <a:gd name="connsiteX16" fmla="*/ 4811 w 9948"/>
                  <a:gd name="connsiteY16" fmla="*/ 52 h 9983"/>
                  <a:gd name="connsiteX0" fmla="*/ 5000 w 10000"/>
                  <a:gd name="connsiteY0" fmla="*/ 0 h 10000"/>
                  <a:gd name="connsiteX1" fmla="*/ 5000 w 10000"/>
                  <a:gd name="connsiteY1" fmla="*/ 833 h 10000"/>
                  <a:gd name="connsiteX2" fmla="*/ 10000 w 10000"/>
                  <a:gd name="connsiteY2" fmla="*/ 2500 h 10000"/>
                  <a:gd name="connsiteX3" fmla="*/ 5000 w 10000"/>
                  <a:gd name="connsiteY3" fmla="*/ 4166 h 10000"/>
                  <a:gd name="connsiteX4" fmla="*/ 10000 w 10000"/>
                  <a:gd name="connsiteY4" fmla="*/ 5833 h 10000"/>
                  <a:gd name="connsiteX5" fmla="*/ 5000 w 10000"/>
                  <a:gd name="connsiteY5" fmla="*/ 7500 h 10000"/>
                  <a:gd name="connsiteX6" fmla="*/ 10000 w 10000"/>
                  <a:gd name="connsiteY6" fmla="*/ 9167 h 10000"/>
                  <a:gd name="connsiteX7" fmla="*/ 10000 w 10000"/>
                  <a:gd name="connsiteY7" fmla="*/ 10000 h 10000"/>
                  <a:gd name="connsiteX8" fmla="*/ 5000 w 10000"/>
                  <a:gd name="connsiteY8" fmla="*/ 10000 h 10000"/>
                  <a:gd name="connsiteX9" fmla="*/ 5000 w 10000"/>
                  <a:gd name="connsiteY9" fmla="*/ 9167 h 10000"/>
                  <a:gd name="connsiteX10" fmla="*/ 0 w 10000"/>
                  <a:gd name="connsiteY10" fmla="*/ 7500 h 10000"/>
                  <a:gd name="connsiteX11" fmla="*/ 5000 w 10000"/>
                  <a:gd name="connsiteY11" fmla="*/ 5833 h 10000"/>
                  <a:gd name="connsiteX12" fmla="*/ 0 w 10000"/>
                  <a:gd name="connsiteY12" fmla="*/ 4166 h 10000"/>
                  <a:gd name="connsiteX13" fmla="*/ 5000 w 10000"/>
                  <a:gd name="connsiteY13" fmla="*/ 2500 h 10000"/>
                  <a:gd name="connsiteX14" fmla="*/ 0 w 10000"/>
                  <a:gd name="connsiteY14" fmla="*/ 833 h 10000"/>
                  <a:gd name="connsiteX15" fmla="*/ 0 w 10000"/>
                  <a:gd name="connsiteY15" fmla="*/ 0 h 10000"/>
                  <a:gd name="connsiteX0" fmla="*/ 5000 w 10000"/>
                  <a:gd name="connsiteY0" fmla="*/ 0 h 10000"/>
                  <a:gd name="connsiteX1" fmla="*/ 5000 w 10000"/>
                  <a:gd name="connsiteY1" fmla="*/ 833 h 10000"/>
                  <a:gd name="connsiteX2" fmla="*/ 10000 w 10000"/>
                  <a:gd name="connsiteY2" fmla="*/ 2500 h 10000"/>
                  <a:gd name="connsiteX3" fmla="*/ 5000 w 10000"/>
                  <a:gd name="connsiteY3" fmla="*/ 4166 h 10000"/>
                  <a:gd name="connsiteX4" fmla="*/ 10000 w 10000"/>
                  <a:gd name="connsiteY4" fmla="*/ 5833 h 10000"/>
                  <a:gd name="connsiteX5" fmla="*/ 5000 w 10000"/>
                  <a:gd name="connsiteY5" fmla="*/ 7500 h 10000"/>
                  <a:gd name="connsiteX6" fmla="*/ 10000 w 10000"/>
                  <a:gd name="connsiteY6" fmla="*/ 9167 h 10000"/>
                  <a:gd name="connsiteX7" fmla="*/ 10000 w 10000"/>
                  <a:gd name="connsiteY7" fmla="*/ 10000 h 10000"/>
                  <a:gd name="connsiteX8" fmla="*/ 5000 w 10000"/>
                  <a:gd name="connsiteY8" fmla="*/ 10000 h 10000"/>
                  <a:gd name="connsiteX9" fmla="*/ 5000 w 10000"/>
                  <a:gd name="connsiteY9" fmla="*/ 9167 h 10000"/>
                  <a:gd name="connsiteX10" fmla="*/ 0 w 10000"/>
                  <a:gd name="connsiteY10" fmla="*/ 7500 h 10000"/>
                  <a:gd name="connsiteX11" fmla="*/ 5000 w 10000"/>
                  <a:gd name="connsiteY11" fmla="*/ 5833 h 10000"/>
                  <a:gd name="connsiteX12" fmla="*/ 0 w 10000"/>
                  <a:gd name="connsiteY12" fmla="*/ 4166 h 10000"/>
                  <a:gd name="connsiteX13" fmla="*/ 5000 w 10000"/>
                  <a:gd name="connsiteY13" fmla="*/ 2500 h 10000"/>
                  <a:gd name="connsiteX14" fmla="*/ 0 w 10000"/>
                  <a:gd name="connsiteY14" fmla="*/ 833 h 10000"/>
                  <a:gd name="connsiteX0" fmla="*/ 4945 w 10000"/>
                  <a:gd name="connsiteY0" fmla="*/ 0 h 9948"/>
                  <a:gd name="connsiteX1" fmla="*/ 5000 w 10000"/>
                  <a:gd name="connsiteY1" fmla="*/ 781 h 9948"/>
                  <a:gd name="connsiteX2" fmla="*/ 10000 w 10000"/>
                  <a:gd name="connsiteY2" fmla="*/ 2448 h 9948"/>
                  <a:gd name="connsiteX3" fmla="*/ 5000 w 10000"/>
                  <a:gd name="connsiteY3" fmla="*/ 4114 h 9948"/>
                  <a:gd name="connsiteX4" fmla="*/ 10000 w 10000"/>
                  <a:gd name="connsiteY4" fmla="*/ 5781 h 9948"/>
                  <a:gd name="connsiteX5" fmla="*/ 5000 w 10000"/>
                  <a:gd name="connsiteY5" fmla="*/ 7448 h 9948"/>
                  <a:gd name="connsiteX6" fmla="*/ 10000 w 10000"/>
                  <a:gd name="connsiteY6" fmla="*/ 9115 h 9948"/>
                  <a:gd name="connsiteX7" fmla="*/ 10000 w 10000"/>
                  <a:gd name="connsiteY7" fmla="*/ 9948 h 9948"/>
                  <a:gd name="connsiteX8" fmla="*/ 5000 w 10000"/>
                  <a:gd name="connsiteY8" fmla="*/ 9948 h 9948"/>
                  <a:gd name="connsiteX9" fmla="*/ 5000 w 10000"/>
                  <a:gd name="connsiteY9" fmla="*/ 9115 h 9948"/>
                  <a:gd name="connsiteX10" fmla="*/ 0 w 10000"/>
                  <a:gd name="connsiteY10" fmla="*/ 7448 h 9948"/>
                  <a:gd name="connsiteX11" fmla="*/ 5000 w 10000"/>
                  <a:gd name="connsiteY11" fmla="*/ 5781 h 9948"/>
                  <a:gd name="connsiteX12" fmla="*/ 0 w 10000"/>
                  <a:gd name="connsiteY12" fmla="*/ 4114 h 9948"/>
                  <a:gd name="connsiteX13" fmla="*/ 5000 w 10000"/>
                  <a:gd name="connsiteY13" fmla="*/ 2448 h 9948"/>
                  <a:gd name="connsiteX14" fmla="*/ 0 w 10000"/>
                  <a:gd name="connsiteY14" fmla="*/ 781 h 9948"/>
                  <a:gd name="connsiteX0" fmla="*/ 5000 w 10000"/>
                  <a:gd name="connsiteY0" fmla="*/ 0 h 9215"/>
                  <a:gd name="connsiteX1" fmla="*/ 10000 w 10000"/>
                  <a:gd name="connsiteY1" fmla="*/ 1676 h 9215"/>
                  <a:gd name="connsiteX2" fmla="*/ 5000 w 10000"/>
                  <a:gd name="connsiteY2" fmla="*/ 3351 h 9215"/>
                  <a:gd name="connsiteX3" fmla="*/ 10000 w 10000"/>
                  <a:gd name="connsiteY3" fmla="*/ 5026 h 9215"/>
                  <a:gd name="connsiteX4" fmla="*/ 5000 w 10000"/>
                  <a:gd name="connsiteY4" fmla="*/ 6702 h 9215"/>
                  <a:gd name="connsiteX5" fmla="*/ 10000 w 10000"/>
                  <a:gd name="connsiteY5" fmla="*/ 8378 h 9215"/>
                  <a:gd name="connsiteX6" fmla="*/ 10000 w 10000"/>
                  <a:gd name="connsiteY6" fmla="*/ 9215 h 9215"/>
                  <a:gd name="connsiteX7" fmla="*/ 5000 w 10000"/>
                  <a:gd name="connsiteY7" fmla="*/ 9215 h 9215"/>
                  <a:gd name="connsiteX8" fmla="*/ 5000 w 10000"/>
                  <a:gd name="connsiteY8" fmla="*/ 8378 h 9215"/>
                  <a:gd name="connsiteX9" fmla="*/ 0 w 10000"/>
                  <a:gd name="connsiteY9" fmla="*/ 6702 h 9215"/>
                  <a:gd name="connsiteX10" fmla="*/ 5000 w 10000"/>
                  <a:gd name="connsiteY10" fmla="*/ 5026 h 9215"/>
                  <a:gd name="connsiteX11" fmla="*/ 0 w 10000"/>
                  <a:gd name="connsiteY11" fmla="*/ 3351 h 9215"/>
                  <a:gd name="connsiteX12" fmla="*/ 5000 w 10000"/>
                  <a:gd name="connsiteY12" fmla="*/ 1676 h 9215"/>
                  <a:gd name="connsiteX13" fmla="*/ 0 w 10000"/>
                  <a:gd name="connsiteY13" fmla="*/ 0 h 9215"/>
                  <a:gd name="connsiteX0" fmla="*/ 5000 w 10000"/>
                  <a:gd name="connsiteY0" fmla="*/ 0 h 10000"/>
                  <a:gd name="connsiteX1" fmla="*/ 10000 w 10000"/>
                  <a:gd name="connsiteY1" fmla="*/ 1819 h 10000"/>
                  <a:gd name="connsiteX2" fmla="*/ 5000 w 10000"/>
                  <a:gd name="connsiteY2" fmla="*/ 3636 h 10000"/>
                  <a:gd name="connsiteX3" fmla="*/ 10000 w 10000"/>
                  <a:gd name="connsiteY3" fmla="*/ 5454 h 10000"/>
                  <a:gd name="connsiteX4" fmla="*/ 5000 w 10000"/>
                  <a:gd name="connsiteY4" fmla="*/ 7273 h 10000"/>
                  <a:gd name="connsiteX5" fmla="*/ 10000 w 10000"/>
                  <a:gd name="connsiteY5" fmla="*/ 9092 h 10000"/>
                  <a:gd name="connsiteX6" fmla="*/ 10000 w 10000"/>
                  <a:gd name="connsiteY6" fmla="*/ 10000 h 10000"/>
                  <a:gd name="connsiteX7" fmla="*/ 5000 w 10000"/>
                  <a:gd name="connsiteY7" fmla="*/ 9092 h 10000"/>
                  <a:gd name="connsiteX8" fmla="*/ 0 w 10000"/>
                  <a:gd name="connsiteY8" fmla="*/ 7273 h 10000"/>
                  <a:gd name="connsiteX9" fmla="*/ 5000 w 10000"/>
                  <a:gd name="connsiteY9" fmla="*/ 5454 h 10000"/>
                  <a:gd name="connsiteX10" fmla="*/ 0 w 10000"/>
                  <a:gd name="connsiteY10" fmla="*/ 3636 h 10000"/>
                  <a:gd name="connsiteX11" fmla="*/ 5000 w 10000"/>
                  <a:gd name="connsiteY11" fmla="*/ 1819 h 10000"/>
                  <a:gd name="connsiteX12" fmla="*/ 0 w 10000"/>
                  <a:gd name="connsiteY12" fmla="*/ 0 h 10000"/>
                  <a:gd name="connsiteX0" fmla="*/ 5000 w 10000"/>
                  <a:gd name="connsiteY0" fmla="*/ 0 h 9092"/>
                  <a:gd name="connsiteX1" fmla="*/ 10000 w 10000"/>
                  <a:gd name="connsiteY1" fmla="*/ 1819 h 9092"/>
                  <a:gd name="connsiteX2" fmla="*/ 5000 w 10000"/>
                  <a:gd name="connsiteY2" fmla="*/ 3636 h 9092"/>
                  <a:gd name="connsiteX3" fmla="*/ 10000 w 10000"/>
                  <a:gd name="connsiteY3" fmla="*/ 5454 h 9092"/>
                  <a:gd name="connsiteX4" fmla="*/ 5000 w 10000"/>
                  <a:gd name="connsiteY4" fmla="*/ 7273 h 9092"/>
                  <a:gd name="connsiteX5" fmla="*/ 10000 w 10000"/>
                  <a:gd name="connsiteY5" fmla="*/ 9092 h 9092"/>
                  <a:gd name="connsiteX6" fmla="*/ 5000 w 10000"/>
                  <a:gd name="connsiteY6" fmla="*/ 9092 h 9092"/>
                  <a:gd name="connsiteX7" fmla="*/ 0 w 10000"/>
                  <a:gd name="connsiteY7" fmla="*/ 7273 h 9092"/>
                  <a:gd name="connsiteX8" fmla="*/ 5000 w 10000"/>
                  <a:gd name="connsiteY8" fmla="*/ 5454 h 9092"/>
                  <a:gd name="connsiteX9" fmla="*/ 0 w 10000"/>
                  <a:gd name="connsiteY9" fmla="*/ 3636 h 9092"/>
                  <a:gd name="connsiteX10" fmla="*/ 5000 w 10000"/>
                  <a:gd name="connsiteY10" fmla="*/ 1819 h 9092"/>
                  <a:gd name="connsiteX11" fmla="*/ 0 w 10000"/>
                  <a:gd name="connsiteY11" fmla="*/ 0 h 9092"/>
                  <a:gd name="connsiteX0" fmla="*/ 5000 w 10000"/>
                  <a:gd name="connsiteY0" fmla="*/ 0 h 10000"/>
                  <a:gd name="connsiteX1" fmla="*/ 10000 w 10000"/>
                  <a:gd name="connsiteY1" fmla="*/ 2001 h 10000"/>
                  <a:gd name="connsiteX2" fmla="*/ 5000 w 10000"/>
                  <a:gd name="connsiteY2" fmla="*/ 3999 h 10000"/>
                  <a:gd name="connsiteX3" fmla="*/ 10000 w 10000"/>
                  <a:gd name="connsiteY3" fmla="*/ 5999 h 10000"/>
                  <a:gd name="connsiteX4" fmla="*/ 5000 w 10000"/>
                  <a:gd name="connsiteY4" fmla="*/ 7999 h 10000"/>
                  <a:gd name="connsiteX5" fmla="*/ 5000 w 10000"/>
                  <a:gd name="connsiteY5" fmla="*/ 10000 h 10000"/>
                  <a:gd name="connsiteX6" fmla="*/ 0 w 10000"/>
                  <a:gd name="connsiteY6" fmla="*/ 7999 h 10000"/>
                  <a:gd name="connsiteX7" fmla="*/ 5000 w 10000"/>
                  <a:gd name="connsiteY7" fmla="*/ 5999 h 10000"/>
                  <a:gd name="connsiteX8" fmla="*/ 0 w 10000"/>
                  <a:gd name="connsiteY8" fmla="*/ 3999 h 10000"/>
                  <a:gd name="connsiteX9" fmla="*/ 5000 w 10000"/>
                  <a:gd name="connsiteY9" fmla="*/ 2001 h 10000"/>
                  <a:gd name="connsiteX10" fmla="*/ 0 w 10000"/>
                  <a:gd name="connsiteY10" fmla="*/ 0 h 10000"/>
                  <a:gd name="connsiteX0" fmla="*/ 5000 w 10000"/>
                  <a:gd name="connsiteY0" fmla="*/ 0 h 7999"/>
                  <a:gd name="connsiteX1" fmla="*/ 10000 w 10000"/>
                  <a:gd name="connsiteY1" fmla="*/ 2001 h 7999"/>
                  <a:gd name="connsiteX2" fmla="*/ 5000 w 10000"/>
                  <a:gd name="connsiteY2" fmla="*/ 3999 h 7999"/>
                  <a:gd name="connsiteX3" fmla="*/ 10000 w 10000"/>
                  <a:gd name="connsiteY3" fmla="*/ 5999 h 7999"/>
                  <a:gd name="connsiteX4" fmla="*/ 5000 w 10000"/>
                  <a:gd name="connsiteY4" fmla="*/ 7999 h 7999"/>
                  <a:gd name="connsiteX5" fmla="*/ 0 w 10000"/>
                  <a:gd name="connsiteY5" fmla="*/ 7999 h 7999"/>
                  <a:gd name="connsiteX6" fmla="*/ 5000 w 10000"/>
                  <a:gd name="connsiteY6" fmla="*/ 5999 h 7999"/>
                  <a:gd name="connsiteX7" fmla="*/ 0 w 10000"/>
                  <a:gd name="connsiteY7" fmla="*/ 3999 h 7999"/>
                  <a:gd name="connsiteX8" fmla="*/ 5000 w 10000"/>
                  <a:gd name="connsiteY8" fmla="*/ 2001 h 7999"/>
                  <a:gd name="connsiteX9" fmla="*/ 0 w 10000"/>
                  <a:gd name="connsiteY9" fmla="*/ 0 h 7999"/>
                  <a:gd name="connsiteX0" fmla="*/ 5000 w 10000"/>
                  <a:gd name="connsiteY0" fmla="*/ 0 h 10000"/>
                  <a:gd name="connsiteX1" fmla="*/ 10000 w 10000"/>
                  <a:gd name="connsiteY1" fmla="*/ 2502 h 10000"/>
                  <a:gd name="connsiteX2" fmla="*/ 5000 w 10000"/>
                  <a:gd name="connsiteY2" fmla="*/ 4999 h 10000"/>
                  <a:gd name="connsiteX3" fmla="*/ 10000 w 10000"/>
                  <a:gd name="connsiteY3" fmla="*/ 7500 h 10000"/>
                  <a:gd name="connsiteX4" fmla="*/ 5000 w 10000"/>
                  <a:gd name="connsiteY4" fmla="*/ 10000 h 10000"/>
                  <a:gd name="connsiteX5" fmla="*/ 5000 w 10000"/>
                  <a:gd name="connsiteY5" fmla="*/ 7500 h 10000"/>
                  <a:gd name="connsiteX6" fmla="*/ 0 w 10000"/>
                  <a:gd name="connsiteY6" fmla="*/ 4999 h 10000"/>
                  <a:gd name="connsiteX7" fmla="*/ 5000 w 10000"/>
                  <a:gd name="connsiteY7" fmla="*/ 2502 h 10000"/>
                  <a:gd name="connsiteX8" fmla="*/ 0 w 10000"/>
                  <a:gd name="connsiteY8" fmla="*/ 0 h 10000"/>
                  <a:gd name="connsiteX0" fmla="*/ 5000 w 10000"/>
                  <a:gd name="connsiteY0" fmla="*/ 0 h 7500"/>
                  <a:gd name="connsiteX1" fmla="*/ 10000 w 10000"/>
                  <a:gd name="connsiteY1" fmla="*/ 2502 h 7500"/>
                  <a:gd name="connsiteX2" fmla="*/ 5000 w 10000"/>
                  <a:gd name="connsiteY2" fmla="*/ 4999 h 7500"/>
                  <a:gd name="connsiteX3" fmla="*/ 10000 w 10000"/>
                  <a:gd name="connsiteY3" fmla="*/ 7500 h 7500"/>
                  <a:gd name="connsiteX4" fmla="*/ 5000 w 10000"/>
                  <a:gd name="connsiteY4" fmla="*/ 7500 h 7500"/>
                  <a:gd name="connsiteX5" fmla="*/ 0 w 10000"/>
                  <a:gd name="connsiteY5" fmla="*/ 4999 h 7500"/>
                  <a:gd name="connsiteX6" fmla="*/ 5000 w 10000"/>
                  <a:gd name="connsiteY6" fmla="*/ 2502 h 7500"/>
                  <a:gd name="connsiteX7" fmla="*/ 0 w 10000"/>
                  <a:gd name="connsiteY7" fmla="*/ 0 h 7500"/>
                  <a:gd name="connsiteX0" fmla="*/ 5000 w 10000"/>
                  <a:gd name="connsiteY0" fmla="*/ 0 h 10000"/>
                  <a:gd name="connsiteX1" fmla="*/ 10000 w 10000"/>
                  <a:gd name="connsiteY1" fmla="*/ 3336 h 10000"/>
                  <a:gd name="connsiteX2" fmla="*/ 5000 w 10000"/>
                  <a:gd name="connsiteY2" fmla="*/ 6665 h 10000"/>
                  <a:gd name="connsiteX3" fmla="*/ 5000 w 10000"/>
                  <a:gd name="connsiteY3" fmla="*/ 10000 h 10000"/>
                  <a:gd name="connsiteX4" fmla="*/ 0 w 10000"/>
                  <a:gd name="connsiteY4" fmla="*/ 6665 h 10000"/>
                  <a:gd name="connsiteX5" fmla="*/ 5000 w 10000"/>
                  <a:gd name="connsiteY5" fmla="*/ 3336 h 10000"/>
                  <a:gd name="connsiteX6" fmla="*/ 0 w 10000"/>
                  <a:gd name="connsiteY6" fmla="*/ 0 h 10000"/>
                  <a:gd name="connsiteX0" fmla="*/ 5000 w 10000"/>
                  <a:gd name="connsiteY0" fmla="*/ 0 h 6665"/>
                  <a:gd name="connsiteX1" fmla="*/ 10000 w 10000"/>
                  <a:gd name="connsiteY1" fmla="*/ 3336 h 6665"/>
                  <a:gd name="connsiteX2" fmla="*/ 5000 w 10000"/>
                  <a:gd name="connsiteY2" fmla="*/ 6665 h 6665"/>
                  <a:gd name="connsiteX3" fmla="*/ 0 w 10000"/>
                  <a:gd name="connsiteY3" fmla="*/ 6665 h 6665"/>
                  <a:gd name="connsiteX4" fmla="*/ 5000 w 10000"/>
                  <a:gd name="connsiteY4" fmla="*/ 3336 h 6665"/>
                  <a:gd name="connsiteX5" fmla="*/ 0 w 10000"/>
                  <a:gd name="connsiteY5" fmla="*/ 0 h 6665"/>
                  <a:gd name="connsiteX0" fmla="*/ 5000 w 10000"/>
                  <a:gd name="connsiteY0" fmla="*/ 0 h 10000"/>
                  <a:gd name="connsiteX1" fmla="*/ 10000 w 10000"/>
                  <a:gd name="connsiteY1" fmla="*/ 5005 h 10000"/>
                  <a:gd name="connsiteX2" fmla="*/ 5000 w 10000"/>
                  <a:gd name="connsiteY2" fmla="*/ 10000 h 10000"/>
                  <a:gd name="connsiteX3" fmla="*/ 5000 w 10000"/>
                  <a:gd name="connsiteY3" fmla="*/ 5005 h 10000"/>
                  <a:gd name="connsiteX4" fmla="*/ 0 w 10000"/>
                  <a:gd name="connsiteY4" fmla="*/ 0 h 10000"/>
                  <a:gd name="connsiteX0" fmla="*/ 5000 w 10000"/>
                  <a:gd name="connsiteY0" fmla="*/ 0 h 5005"/>
                  <a:gd name="connsiteX1" fmla="*/ 10000 w 10000"/>
                  <a:gd name="connsiteY1" fmla="*/ 5005 h 5005"/>
                  <a:gd name="connsiteX2" fmla="*/ 5000 w 10000"/>
                  <a:gd name="connsiteY2" fmla="*/ 5005 h 5005"/>
                  <a:gd name="connsiteX3" fmla="*/ 0 w 10000"/>
                  <a:gd name="connsiteY3" fmla="*/ 0 h 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5005">
                    <a:moveTo>
                      <a:pt x="5000" y="0"/>
                    </a:moveTo>
                    <a:lnTo>
                      <a:pt x="10000" y="5005"/>
                    </a:lnTo>
                    <a:lnTo>
                      <a:pt x="5000" y="500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25" name="Gruppieren 53"/>
              <p:cNvGrpSpPr/>
              <p:nvPr/>
            </p:nvGrpSpPr>
            <p:grpSpPr>
              <a:xfrm>
                <a:off x="6298211" y="3224470"/>
                <a:ext cx="290588" cy="155597"/>
                <a:chOff x="6298211" y="3224470"/>
                <a:chExt cx="290588" cy="155597"/>
              </a:xfrm>
            </p:grpSpPr>
            <p:sp>
              <p:nvSpPr>
                <p:cNvPr id="26" name="Freeform 29"/>
                <p:cNvSpPr>
                  <a:spLocks/>
                </p:cNvSpPr>
                <p:nvPr/>
              </p:nvSpPr>
              <p:spPr bwMode="auto">
                <a:xfrm>
                  <a:off x="6443504" y="3224470"/>
                  <a:ext cx="145295" cy="155597"/>
                </a:xfrm>
                <a:custGeom>
                  <a:avLst/>
                  <a:gdLst>
                    <a:gd name="T0" fmla="*/ 0 w 97"/>
                    <a:gd name="T1" fmla="*/ 0 h 489"/>
                    <a:gd name="T2" fmla="*/ 96 w 97"/>
                    <a:gd name="T3" fmla="*/ 98 h 489"/>
                    <a:gd name="T4" fmla="*/ 0 w 97"/>
                    <a:gd name="T5" fmla="*/ 195 h 489"/>
                    <a:gd name="T6" fmla="*/ 96 w 97"/>
                    <a:gd name="T7" fmla="*/ 293 h 489"/>
                    <a:gd name="T8" fmla="*/ 0 w 97"/>
                    <a:gd name="T9" fmla="*/ 390 h 489"/>
                    <a:gd name="T10" fmla="*/ 96 w 97"/>
                    <a:gd name="T11" fmla="*/ 488 h 489"/>
                    <a:gd name="connsiteX0" fmla="*/ 0 w 9897"/>
                    <a:gd name="connsiteY0" fmla="*/ 0 h 7975"/>
                    <a:gd name="connsiteX1" fmla="*/ 9897 w 9897"/>
                    <a:gd name="connsiteY1" fmla="*/ 2004 h 7975"/>
                    <a:gd name="connsiteX2" fmla="*/ 0 w 9897"/>
                    <a:gd name="connsiteY2" fmla="*/ 3988 h 7975"/>
                    <a:gd name="connsiteX3" fmla="*/ 9897 w 9897"/>
                    <a:gd name="connsiteY3" fmla="*/ 5992 h 7975"/>
                    <a:gd name="connsiteX4" fmla="*/ 0 w 9897"/>
                    <a:gd name="connsiteY4" fmla="*/ 7975 h 7975"/>
                    <a:gd name="connsiteX0" fmla="*/ 0 w 10000"/>
                    <a:gd name="connsiteY0" fmla="*/ 0 h 7513"/>
                    <a:gd name="connsiteX1" fmla="*/ 10000 w 10000"/>
                    <a:gd name="connsiteY1" fmla="*/ 2513 h 7513"/>
                    <a:gd name="connsiteX2" fmla="*/ 0 w 10000"/>
                    <a:gd name="connsiteY2" fmla="*/ 5001 h 7513"/>
                    <a:gd name="connsiteX3" fmla="*/ 10000 w 10000"/>
                    <a:gd name="connsiteY3" fmla="*/ 7513 h 7513"/>
                    <a:gd name="connsiteX0" fmla="*/ 0 w 10000"/>
                    <a:gd name="connsiteY0" fmla="*/ 0 h 6656"/>
                    <a:gd name="connsiteX1" fmla="*/ 10000 w 10000"/>
                    <a:gd name="connsiteY1" fmla="*/ 3345 h 6656"/>
                    <a:gd name="connsiteX2" fmla="*/ 0 w 10000"/>
                    <a:gd name="connsiteY2" fmla="*/ 6656 h 6656"/>
                    <a:gd name="connsiteX0" fmla="*/ 0 w 10000"/>
                    <a:gd name="connsiteY0" fmla="*/ 0 h 5026"/>
                    <a:gd name="connsiteX1" fmla="*/ 10000 w 10000"/>
                    <a:gd name="connsiteY1" fmla="*/ 5026 h 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5026">
                      <a:moveTo>
                        <a:pt x="0" y="0"/>
                      </a:moveTo>
                      <a:lnTo>
                        <a:pt x="10000" y="50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7" name="Freeform 30"/>
                <p:cNvSpPr>
                  <a:spLocks/>
                </p:cNvSpPr>
                <p:nvPr/>
              </p:nvSpPr>
              <p:spPr bwMode="auto">
                <a:xfrm>
                  <a:off x="6298211" y="3224470"/>
                  <a:ext cx="145295" cy="155597"/>
                </a:xfrm>
                <a:custGeom>
                  <a:avLst/>
                  <a:gdLst>
                    <a:gd name="T0" fmla="*/ 0 w 97"/>
                    <a:gd name="T1" fmla="*/ 0 h 489"/>
                    <a:gd name="T2" fmla="*/ 96 w 97"/>
                    <a:gd name="T3" fmla="*/ 98 h 489"/>
                    <a:gd name="T4" fmla="*/ 0 w 97"/>
                    <a:gd name="T5" fmla="*/ 195 h 489"/>
                    <a:gd name="T6" fmla="*/ 96 w 97"/>
                    <a:gd name="T7" fmla="*/ 293 h 489"/>
                    <a:gd name="T8" fmla="*/ 0 w 97"/>
                    <a:gd name="T9" fmla="*/ 390 h 489"/>
                    <a:gd name="T10" fmla="*/ 96 w 97"/>
                    <a:gd name="T11" fmla="*/ 488 h 489"/>
                    <a:gd name="connsiteX0" fmla="*/ 0 w 9897"/>
                    <a:gd name="connsiteY0" fmla="*/ 0 h 7975"/>
                    <a:gd name="connsiteX1" fmla="*/ 9897 w 9897"/>
                    <a:gd name="connsiteY1" fmla="*/ 2004 h 7975"/>
                    <a:gd name="connsiteX2" fmla="*/ 0 w 9897"/>
                    <a:gd name="connsiteY2" fmla="*/ 3988 h 7975"/>
                    <a:gd name="connsiteX3" fmla="*/ 9897 w 9897"/>
                    <a:gd name="connsiteY3" fmla="*/ 5992 h 7975"/>
                    <a:gd name="connsiteX4" fmla="*/ 0 w 9897"/>
                    <a:gd name="connsiteY4" fmla="*/ 7975 h 7975"/>
                    <a:gd name="connsiteX0" fmla="*/ 0 w 10000"/>
                    <a:gd name="connsiteY0" fmla="*/ 0 h 7513"/>
                    <a:gd name="connsiteX1" fmla="*/ 10000 w 10000"/>
                    <a:gd name="connsiteY1" fmla="*/ 2513 h 7513"/>
                    <a:gd name="connsiteX2" fmla="*/ 0 w 10000"/>
                    <a:gd name="connsiteY2" fmla="*/ 5001 h 7513"/>
                    <a:gd name="connsiteX3" fmla="*/ 10000 w 10000"/>
                    <a:gd name="connsiteY3" fmla="*/ 7513 h 7513"/>
                    <a:gd name="connsiteX0" fmla="*/ 0 w 10000"/>
                    <a:gd name="connsiteY0" fmla="*/ 0 h 6656"/>
                    <a:gd name="connsiteX1" fmla="*/ 10000 w 10000"/>
                    <a:gd name="connsiteY1" fmla="*/ 3345 h 6656"/>
                    <a:gd name="connsiteX2" fmla="*/ 0 w 10000"/>
                    <a:gd name="connsiteY2" fmla="*/ 6656 h 6656"/>
                    <a:gd name="connsiteX0" fmla="*/ 0 w 10000"/>
                    <a:gd name="connsiteY0" fmla="*/ 0 h 5026"/>
                    <a:gd name="connsiteX1" fmla="*/ 10000 w 10000"/>
                    <a:gd name="connsiteY1" fmla="*/ 5026 h 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5026">
                      <a:moveTo>
                        <a:pt x="0" y="0"/>
                      </a:moveTo>
                      <a:lnTo>
                        <a:pt x="10000" y="50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2780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Stacked column charts and line charts	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Clustered charts and waterfall charts	25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Bar charts	38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Area charts	47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Line charts	52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Scatter charts	57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Bubble charts	72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Spider charts	81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Pie charts	86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/>
              <a:t>Useful symbols	95</a:t>
            </a:r>
          </a:p>
          <a:p>
            <a:pPr>
              <a:spcAft>
                <a:spcPts val="700"/>
              </a:spcAft>
              <a:tabLst>
                <a:tab pos="8432800" algn="r"/>
              </a:tabLst>
            </a:pPr>
            <a:r>
              <a:rPr lang="en-GB" dirty="0">
                <a:solidFill>
                  <a:schemeClr val="accent1"/>
                </a:solidFill>
              </a:rPr>
              <a:t>Special charts	97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1A60-57DA-4441-9CEE-CFCAD5D8DACD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97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Chart Templates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44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platzhalter 15"/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392455893"/>
              </p:ext>
            </p:extLst>
          </p:nvPr>
        </p:nvGraphicFramePr>
        <p:xfrm>
          <a:off x="304800" y="1530350"/>
          <a:ext cx="8532813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98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charts</a:t>
            </a:r>
          </a:p>
        </p:txBody>
      </p:sp>
      <p:sp>
        <p:nvSpPr>
          <p:cNvPr id="10" name="Rechteck 43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7" name="Rechteck 16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8" name="Rechteck 17"/>
          <p:cNvSpPr/>
          <p:nvPr/>
        </p:nvSpPr>
        <p:spPr>
          <a:xfrm>
            <a:off x="306388" y="2103120"/>
            <a:ext cx="1836420" cy="2057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 anchorCtr="0"/>
          <a:lstStyle/>
          <a:p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9" name="Rechteck 18"/>
          <p:cNvSpPr/>
          <p:nvPr/>
        </p:nvSpPr>
        <p:spPr>
          <a:xfrm>
            <a:off x="306388" y="2555536"/>
            <a:ext cx="1836420" cy="2057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 anchorCtr="0"/>
          <a:lstStyle/>
          <a:p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0" name="Rechteck 19"/>
          <p:cNvSpPr/>
          <p:nvPr/>
        </p:nvSpPr>
        <p:spPr>
          <a:xfrm>
            <a:off x="306388" y="3007952"/>
            <a:ext cx="1836420" cy="2057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 anchorCtr="0"/>
          <a:lstStyle/>
          <a:p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1" name="Rechteck 20"/>
          <p:cNvSpPr/>
          <p:nvPr/>
        </p:nvSpPr>
        <p:spPr>
          <a:xfrm>
            <a:off x="306388" y="3460368"/>
            <a:ext cx="1836420" cy="2057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 anchorCtr="0"/>
          <a:lstStyle/>
          <a:p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2" name="Rechteck 21"/>
          <p:cNvSpPr/>
          <p:nvPr/>
        </p:nvSpPr>
        <p:spPr>
          <a:xfrm>
            <a:off x="306388" y="3912784"/>
            <a:ext cx="1836420" cy="2057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 anchorCtr="0"/>
          <a:lstStyle/>
          <a:p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3" name="Rechteck 22"/>
          <p:cNvSpPr/>
          <p:nvPr/>
        </p:nvSpPr>
        <p:spPr>
          <a:xfrm>
            <a:off x="306388" y="4365198"/>
            <a:ext cx="1836420" cy="2057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 anchorCtr="0"/>
          <a:lstStyle/>
          <a:p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341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platzhalter 15"/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526563492"/>
              </p:ext>
            </p:extLst>
          </p:nvPr>
        </p:nvGraphicFramePr>
        <p:xfrm>
          <a:off x="304800" y="1530350"/>
          <a:ext cx="8532813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Title 16pt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BD5A8D-2FC1-4F5A-AD8A-91030D22C152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99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smtClean="0"/>
              <a:t>Editing footer: Insert &gt; Header &amp; Footer (title of presentation and name of speaker)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charts</a:t>
            </a:r>
          </a:p>
        </p:txBody>
      </p:sp>
      <p:sp>
        <p:nvSpPr>
          <p:cNvPr id="10" name="Rechteck 43"/>
          <p:cNvSpPr/>
          <p:nvPr/>
        </p:nvSpPr>
        <p:spPr>
          <a:xfrm>
            <a:off x="304800" y="4896000"/>
            <a:ext cx="3600000" cy="146138"/>
          </a:xfrm>
          <a:prstGeom prst="rect">
            <a:avLst/>
          </a:prstGeom>
          <a:noFill/>
        </p:spPr>
        <p:txBody>
          <a:bodyPr vert="horz" lIns="0" tIns="0" rIns="0" bIns="0"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1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2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    3 Lorem </a:t>
            </a:r>
            <a:r>
              <a:rPr kumimoji="0" lang="en-GB" sz="600" b="0" i="0" u="none" strike="noStrike" kern="0" cap="none" spc="0" normalizeH="0" baseline="0" dirty="0" err="1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IpXX</a:t>
            </a:r>
            <a:endParaRPr kumimoji="0" lang="en-GB" sz="600" b="0" i="0" u="none" strike="noStrike" kern="0" cap="none" spc="0" normalizeH="0" baseline="0" dirty="0" smtClean="0">
              <a:ln>
                <a:noFill/>
              </a:ln>
              <a:solidFill>
                <a:srgbClr val="B2C1CA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 smtClean="0">
                <a:ln>
                  <a:noFill/>
                </a:ln>
                <a:solidFill>
                  <a:srgbClr val="B2C1CA">
                    <a:lumMod val="75000"/>
                  </a:srgbClr>
                </a:solidFill>
                <a:effectLst/>
                <a:uLnTx/>
                <a:uFillTx/>
              </a:rPr>
              <a:t>Source: Munich Re</a:t>
            </a:r>
          </a:p>
        </p:txBody>
      </p:sp>
      <p:sp>
        <p:nvSpPr>
          <p:cNvPr id="17" name="Rechteck 16"/>
          <p:cNvSpPr/>
          <p:nvPr/>
        </p:nvSpPr>
        <p:spPr>
          <a:xfrm>
            <a:off x="306388" y="1530350"/>
            <a:ext cx="418384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Mio. €</a:t>
            </a:r>
          </a:p>
        </p:txBody>
      </p:sp>
      <p:sp>
        <p:nvSpPr>
          <p:cNvPr id="18" name="Rechteck 17"/>
          <p:cNvSpPr/>
          <p:nvPr/>
        </p:nvSpPr>
        <p:spPr>
          <a:xfrm>
            <a:off x="306388" y="1898405"/>
            <a:ext cx="1842065" cy="2057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 anchorCtr="0"/>
          <a:lstStyle/>
          <a:p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9" name="Rechteck 18"/>
          <p:cNvSpPr/>
          <p:nvPr/>
        </p:nvSpPr>
        <p:spPr>
          <a:xfrm>
            <a:off x="306388" y="2475065"/>
            <a:ext cx="1842065" cy="2057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 anchorCtr="0"/>
          <a:lstStyle/>
          <a:p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0" name="Rechteck 19"/>
          <p:cNvSpPr/>
          <p:nvPr/>
        </p:nvSpPr>
        <p:spPr>
          <a:xfrm>
            <a:off x="306388" y="2859505"/>
            <a:ext cx="1842065" cy="2057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 anchorCtr="0"/>
          <a:lstStyle/>
          <a:p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1" name="Rechteck 20"/>
          <p:cNvSpPr/>
          <p:nvPr/>
        </p:nvSpPr>
        <p:spPr>
          <a:xfrm>
            <a:off x="306388" y="3436165"/>
            <a:ext cx="1842065" cy="2057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 anchorCtr="0"/>
          <a:lstStyle/>
          <a:p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4" name="Rechteck 23"/>
          <p:cNvSpPr/>
          <p:nvPr/>
        </p:nvSpPr>
        <p:spPr>
          <a:xfrm>
            <a:off x="306388" y="2090625"/>
            <a:ext cx="1842065" cy="2057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 anchorCtr="0"/>
          <a:lstStyle/>
          <a:p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5" name="Rechteck 24"/>
          <p:cNvSpPr/>
          <p:nvPr/>
        </p:nvSpPr>
        <p:spPr>
          <a:xfrm>
            <a:off x="306388" y="2282845"/>
            <a:ext cx="1842065" cy="2057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 anchorCtr="0"/>
          <a:lstStyle/>
          <a:p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8" name="Rechteck 27"/>
          <p:cNvSpPr/>
          <p:nvPr/>
        </p:nvSpPr>
        <p:spPr>
          <a:xfrm>
            <a:off x="306388" y="3051725"/>
            <a:ext cx="1842065" cy="2057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 anchorCtr="0"/>
          <a:lstStyle/>
          <a:p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9" name="Rechteck 28"/>
          <p:cNvSpPr/>
          <p:nvPr/>
        </p:nvSpPr>
        <p:spPr>
          <a:xfrm>
            <a:off x="306388" y="2667285"/>
            <a:ext cx="1842065" cy="2057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 anchorCtr="0"/>
          <a:lstStyle/>
          <a:p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30" name="Rechteck 29"/>
          <p:cNvSpPr/>
          <p:nvPr/>
        </p:nvSpPr>
        <p:spPr>
          <a:xfrm>
            <a:off x="306388" y="3243945"/>
            <a:ext cx="1842065" cy="2057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 anchorCtr="0"/>
          <a:lstStyle/>
          <a:p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31" name="Rechteck 30"/>
          <p:cNvSpPr/>
          <p:nvPr/>
        </p:nvSpPr>
        <p:spPr>
          <a:xfrm>
            <a:off x="306388" y="3628385"/>
            <a:ext cx="1842065" cy="2057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 anchorCtr="0"/>
          <a:lstStyle/>
          <a:p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32" name="Rechteck 31"/>
          <p:cNvSpPr/>
          <p:nvPr/>
        </p:nvSpPr>
        <p:spPr>
          <a:xfrm>
            <a:off x="306388" y="3820607"/>
            <a:ext cx="1842065" cy="2057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 anchorCtr="0"/>
          <a:lstStyle/>
          <a:p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286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R Template_16 to 9_MR_EN">
  <a:themeElements>
    <a:clrScheme name="Munich Re">
      <a:dk1>
        <a:sysClr val="windowText" lastClr="000000"/>
      </a:dk1>
      <a:lt1>
        <a:sysClr val="window" lastClr="FFFFFF"/>
      </a:lt1>
      <a:dk2>
        <a:srgbClr val="4D4E53"/>
      </a:dk2>
      <a:lt2>
        <a:srgbClr val="F7941D"/>
      </a:lt2>
      <a:accent1>
        <a:srgbClr val="34909C"/>
      </a:accent1>
      <a:accent2>
        <a:srgbClr val="8DC63F"/>
      </a:accent2>
      <a:accent3>
        <a:srgbClr val="B72126"/>
      </a:accent3>
      <a:accent4>
        <a:srgbClr val="B2C1CA"/>
      </a:accent4>
      <a:accent5>
        <a:srgbClr val="00589A"/>
      </a:accent5>
      <a:accent6>
        <a:srgbClr val="714A9C"/>
      </a:accent6>
      <a:hlink>
        <a:srgbClr val="0A509E"/>
      </a:hlink>
      <a:folHlink>
        <a:srgbClr val="7993A3"/>
      </a:folHlink>
    </a:clrScheme>
    <a:fontScheme name="Munich Re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 anchorCtr="0"/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lIns="0" tIns="0" rIns="0" bIns="0" rtlCol="0">
        <a:spAutoFit/>
      </a:bodyPr>
      <a:lstStyle>
        <a:defPPr marL="269875" indent="-269875">
          <a:lnSpc>
            <a:spcPct val="110000"/>
          </a:lnSpc>
          <a:buFont typeface="Wingdings" panose="05000000000000000000" pitchFamily="2" charset="2"/>
          <a:buChar char="§"/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R Template_16 to 9_MR_EN.potx" id="{BADD780A-269E-4745-ABAE-577FE5A00236}" vid="{4C0DFC04-68DE-40A1-BE1A-563BC3A014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729617-940b-463d-a580-46cc6a3ad9da">
      <Value>3</Value>
      <Value>2</Value>
      <Value>1</Value>
    </TaxCatchAll>
    <f8945ec94b6d491390716007304ab559 xmlns="ca3fdd02-bcd0-43ad-992c-5f49769a38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non-vital</TermName>
          <TermId xmlns="http://schemas.microsoft.com/office/infopath/2007/PartnerControls">033f938d-d12f-445d-a012-eb166949f3b6</TermId>
        </TermInfo>
      </Terms>
    </f8945ec94b6d491390716007304ab559>
    <MRWebDocumentDescription xmlns="ca3fdd02-bcd0-43ad-992c-5f49769a3898" xsi:nil="true"/>
    <a15180420e784ea190798714e750e47f xmlns="ca3fdd02-bcd0-43ad-992c-5f49769a38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Less significant</TermName>
          <TermId xmlns="http://schemas.microsoft.com/office/infopath/2007/PartnerControls">fd678ffd-6617-4891-8670-c5684830bd05</TermId>
        </TermInfo>
      </Terms>
    </a15180420e784ea190798714e750e47f>
    <l94546a4709d409ca9e05b607a2b8d2f xmlns="ca3fdd02-bcd0-43ad-992c-5f49769a38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C2 - for internal use only</TermName>
          <TermId xmlns="http://schemas.microsoft.com/office/infopath/2007/PartnerControls">9d9290dd-d6b2-4825-a4e7-0b1f05f98a3b</TermId>
        </TermInfo>
      </Terms>
    </l94546a4709d409ca9e05b607a2b8d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RWeb Document" ma:contentTypeID="0x01010048F61AA4813D42EC9AE106B82F173BF70007207E09C5B1E240AFF6865140903CC9" ma:contentTypeVersion="26" ma:contentTypeDescription="Standard basic document type for MRWeb documents" ma:contentTypeScope="" ma:versionID="619876a43a44827bf8acd89cae83d81d">
  <xsd:schema xmlns:xsd="http://www.w3.org/2001/XMLSchema" xmlns:xs="http://www.w3.org/2001/XMLSchema" xmlns:p="http://schemas.microsoft.com/office/2006/metadata/properties" xmlns:ns1="http://schemas.microsoft.com/sharepoint/v3" xmlns:ns2="ca3fdd02-bcd0-43ad-992c-5f49769a3898" xmlns:ns3="ca729617-940b-463d-a580-46cc6a3ad9da" xmlns:ns4="e09e208d-8710-4a0c-97e8-a6aa5ddf12e9" targetNamespace="http://schemas.microsoft.com/office/2006/metadata/properties" ma:root="true" ma:fieldsID="c838b2af128393a3cb6698354a4e23fe" ns1:_="" ns2:_="" ns3:_="" ns4:_="">
    <xsd:import namespace="http://schemas.microsoft.com/sharepoint/v3"/>
    <xsd:import namespace="ca3fdd02-bcd0-43ad-992c-5f49769a3898"/>
    <xsd:import namespace="ca729617-940b-463d-a580-46cc6a3ad9da"/>
    <xsd:import namespace="e09e208d-8710-4a0c-97e8-a6aa5ddf12e9"/>
    <xsd:element name="properties">
      <xsd:complexType>
        <xsd:sequence>
          <xsd:element name="documentManagement">
            <xsd:complexType>
              <xsd:all>
                <xsd:element ref="ns1:Author" minOccurs="0"/>
                <xsd:element ref="ns1:Editor" minOccurs="0"/>
                <xsd:element ref="ns2:MRWebDocumentDescription" minOccurs="0"/>
                <xsd:element ref="ns1:UniqueId" minOccurs="0"/>
                <xsd:element ref="ns2:l94546a4709d409ca9e05b607a2b8d2f" minOccurs="0"/>
                <xsd:element ref="ns2:f8945ec94b6d491390716007304ab559" minOccurs="0"/>
                <xsd:element ref="ns2:a15180420e784ea190798714e750e47f" minOccurs="0"/>
                <xsd:element ref="ns3:TaxCatchAll" minOccurs="0"/>
                <xsd:element ref="ns3:TaxCatchAllLabel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uthor" ma:index="10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12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19" nillable="true" ma:displayName="Unique Id" ma:hidden="true" ma:list="Docs" ma:internalName="UniqueId" ma:readOnly="true" ma:showField="UniqueId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fdd02-bcd0-43ad-992c-5f49769a3898" elementFormDefault="qualified">
    <xsd:import namespace="http://schemas.microsoft.com/office/2006/documentManagement/types"/>
    <xsd:import namespace="http://schemas.microsoft.com/office/infopath/2007/PartnerControls"/>
    <xsd:element name="MRWebDocumentDescription" ma:index="18" nillable="true" ma:displayName="Description" ma:description="" ma:internalName="MRWebDocumentDescription" ma:readOnly="false">
      <xsd:simpleType>
        <xsd:restriction base="dms:Note"/>
      </xsd:simpleType>
    </xsd:element>
    <xsd:element name="l94546a4709d409ca9e05b607a2b8d2f" ma:index="20" nillable="true" ma:taxonomy="true" ma:internalName="l94546a4709d409ca9e05b607a2b8d2f" ma:taxonomyFieldName="MRWebConfidentiality" ma:displayName="Confidentiality" ma:default="-1;#C2 - for internal use only|9d9290dd-d6b2-4825-a4e7-0b1f05f98a3b" ma:fieldId="{594546a4-709d-409c-a9e0-5b607a2b8d2f}" ma:sspId="f3c6f0c0-389c-4324-ac00-59fc67b57edf" ma:termSetId="f896376d-6fe2-4d00-b835-f0d86fddd9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945ec94b6d491390716007304ab559" ma:index="21" nillable="true" ma:taxonomy="true" ma:internalName="f8945ec94b6d491390716007304ab559" ma:taxonomyFieldName="MRWebAvailability" ma:displayName="Availability" ma:default="-1;#non-vital|033f938d-d12f-445d-a012-eb166949f3b6" ma:fieldId="{f8945ec9-4b6d-4913-9071-6007304ab559}" ma:sspId="f3c6f0c0-389c-4324-ac00-59fc67b57edf" ma:termSetId="f47d41e1-b428-48d3-8770-79c2fbe7615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15180420e784ea190798714e750e47f" ma:index="22" ma:taxonomy="true" ma:internalName="a15180420e784ea190798714e750e47f" ma:taxonomyFieldName="MRWebIntegrity" ma:displayName="Integrity" ma:default="-1;#Less significant|fd678ffd-6617-4891-8670-c5684830bd05" ma:fieldId="{a1518042-0e78-4ea1-9079-8714e750e47f}" ma:sspId="f3c6f0c0-389c-4324-ac00-59fc67b57edf" ma:termSetId="d1f758f9-e15d-44f4-b56e-2df84d3872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29617-940b-463d-a580-46cc6a3ad9d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25efe0-39e9-48bd-88f7-0c9c318dd0e6}" ma:internalName="TaxCatchAll" ma:showField="CatchAllData" ma:web="ca3fdd02-bcd0-43ad-992c-5f49769a38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be25efe0-39e9-48bd-88f7-0c9c318dd0e6}" ma:internalName="TaxCatchAllLabel" ma:readOnly="true" ma:showField="CatchAllDataLabel" ma:web="ca3fdd02-bcd0-43ad-992c-5f49769a38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e208d-8710-4a0c-97e8-a6aa5ddf12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f3c6f0c0-389c-4324-ac00-59fc67b57edf" ContentTypeId="0x0101" PreviousValue="false"/>
</file>

<file path=customXml/itemProps1.xml><?xml version="1.0" encoding="utf-8"?>
<ds:datastoreItem xmlns:ds="http://schemas.openxmlformats.org/officeDocument/2006/customXml" ds:itemID="{F29343B3-7B2F-4470-93B6-40B599D29EB5}"/>
</file>

<file path=customXml/itemProps2.xml><?xml version="1.0" encoding="utf-8"?>
<ds:datastoreItem xmlns:ds="http://schemas.openxmlformats.org/officeDocument/2006/customXml" ds:itemID="{1CE5C41C-B32C-4472-8D1D-7300F67AF364}"/>
</file>

<file path=customXml/itemProps3.xml><?xml version="1.0" encoding="utf-8"?>
<ds:datastoreItem xmlns:ds="http://schemas.openxmlformats.org/officeDocument/2006/customXml" ds:itemID="{0E6A45FD-6E0C-4233-9B98-B84C2BAE2577}"/>
</file>

<file path=customXml/itemProps4.xml><?xml version="1.0" encoding="utf-8"?>
<ds:datastoreItem xmlns:ds="http://schemas.openxmlformats.org/officeDocument/2006/customXml" ds:itemID="{14F857C5-1807-4007-8436-9EEBFD7094D9}"/>
</file>

<file path=docProps/app.xml><?xml version="1.0" encoding="utf-8"?>
<Properties xmlns="http://schemas.openxmlformats.org/officeDocument/2006/extended-properties" xmlns:vt="http://schemas.openxmlformats.org/officeDocument/2006/docPropsVTypes">
  <Template>MR Template_16 to 9_MR_EN</Template>
  <TotalTime>0</TotalTime>
  <Words>4092</Words>
  <Application>Microsoft Office PowerPoint</Application>
  <PresentationFormat>Bildschirmpräsentation (16:9)</PresentationFormat>
  <Paragraphs>1322</Paragraphs>
  <Slides>99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99</vt:i4>
      </vt:variant>
    </vt:vector>
  </HeadingPairs>
  <TitlesOfParts>
    <vt:vector size="104" baseType="lpstr">
      <vt:lpstr>Arial Unicode MS</vt:lpstr>
      <vt:lpstr>Arial</vt:lpstr>
      <vt:lpstr>Calibri</vt:lpstr>
      <vt:lpstr>Wingdings</vt:lpstr>
      <vt:lpstr>MR Template_16 to 9_MR_EN</vt:lpstr>
      <vt:lpstr>Library Chart Templates</vt:lpstr>
      <vt:lpstr>Agenda</vt:lpstr>
      <vt:lpstr>Stacked column charts</vt:lpstr>
      <vt:lpstr>Stacked column charts</vt:lpstr>
      <vt:lpstr>Stacked column charts and line charts</vt:lpstr>
      <vt:lpstr>Stacked column charts and line charts</vt:lpstr>
      <vt:lpstr>Stacked column charts and line charts</vt:lpstr>
      <vt:lpstr>Stacked column charts and line charts</vt:lpstr>
      <vt:lpstr>Stacked column charts and line charts</vt:lpstr>
      <vt:lpstr>Stacked column charts and line charts</vt:lpstr>
      <vt:lpstr>Stacked column charts and line charts</vt:lpstr>
      <vt:lpstr>Stacked column charts and line charts</vt:lpstr>
      <vt:lpstr>Stacked column charts and line charts</vt:lpstr>
      <vt:lpstr>Stacked column charts and line charts</vt:lpstr>
      <vt:lpstr>Stacked column charts and line charts</vt:lpstr>
      <vt:lpstr>Stacked column charts and line charts</vt:lpstr>
      <vt:lpstr>Stacked column charts and line charts</vt:lpstr>
      <vt:lpstr>Stacked column charts and line charts</vt:lpstr>
      <vt:lpstr>Stacked column charts and line charts</vt:lpstr>
      <vt:lpstr>Stacked column charts and line charts</vt:lpstr>
      <vt:lpstr>Stacked column charts and line charts</vt:lpstr>
      <vt:lpstr>Stacked column charts and line charts</vt:lpstr>
      <vt:lpstr>Stacked column charts and line charts</vt:lpstr>
      <vt:lpstr>Stacked column charts and line charts</vt:lpstr>
      <vt:lpstr>Agenda</vt:lpstr>
      <vt:lpstr>Clustered charts and waterfall charts</vt:lpstr>
      <vt:lpstr>Clustered charts and waterfall charts</vt:lpstr>
      <vt:lpstr>Clustered charts and waterfall charts</vt:lpstr>
      <vt:lpstr>Clustered charts and waterfall charts</vt:lpstr>
      <vt:lpstr>Clustered charts and waterfall charts</vt:lpstr>
      <vt:lpstr>Clustered charts and waterfall charts</vt:lpstr>
      <vt:lpstr>Clustered charts and waterfall charts</vt:lpstr>
      <vt:lpstr>Clustered charts and waterfall charts</vt:lpstr>
      <vt:lpstr>Clustered charts and waterfall charts</vt:lpstr>
      <vt:lpstr>Clustered charts and waterfall charts</vt:lpstr>
      <vt:lpstr>Clustered charts and waterfall charts</vt:lpstr>
      <vt:lpstr>Clustered charts and waterfall charts</vt:lpstr>
      <vt:lpstr>Agenda</vt:lpstr>
      <vt:lpstr>Bar charts</vt:lpstr>
      <vt:lpstr>Bar charts</vt:lpstr>
      <vt:lpstr>Bar charts</vt:lpstr>
      <vt:lpstr>Bar charts</vt:lpstr>
      <vt:lpstr>Bar charts</vt:lpstr>
      <vt:lpstr>Bar charts</vt:lpstr>
      <vt:lpstr>Bar charts</vt:lpstr>
      <vt:lpstr>Bar charts</vt:lpstr>
      <vt:lpstr>Agenda</vt:lpstr>
      <vt:lpstr>Bar charts</vt:lpstr>
      <vt:lpstr>Area charts</vt:lpstr>
      <vt:lpstr>Area charts</vt:lpstr>
      <vt:lpstr>Area charts</vt:lpstr>
      <vt:lpstr>Agenda</vt:lpstr>
      <vt:lpstr>Line charts</vt:lpstr>
      <vt:lpstr>Line charts</vt:lpstr>
      <vt:lpstr>Line charts</vt:lpstr>
      <vt:lpstr>Line charts</vt:lpstr>
      <vt:lpstr>Agenda</vt:lpstr>
      <vt:lpstr>Agenda</vt:lpstr>
      <vt:lpstr>Scatter charts – Standard </vt:lpstr>
      <vt:lpstr>Scatter charts – Standard </vt:lpstr>
      <vt:lpstr>Scatter charts – Standard </vt:lpstr>
      <vt:lpstr>Scatter charts – Standard </vt:lpstr>
      <vt:lpstr>Scatter charts – Standard </vt:lpstr>
      <vt:lpstr>Scatter charts – Standard </vt:lpstr>
      <vt:lpstr>Scatter charts – Standard </vt:lpstr>
      <vt:lpstr>Scatter charts – Standard </vt:lpstr>
      <vt:lpstr>Agenda</vt:lpstr>
      <vt:lpstr>Scatter charts – Combined with lines</vt:lpstr>
      <vt:lpstr>Scatter charts – Combined with lines</vt:lpstr>
      <vt:lpstr>Scatter charts – Combined with lines</vt:lpstr>
      <vt:lpstr>Scatter charts – Combined with lines</vt:lpstr>
      <vt:lpstr>Agenda</vt:lpstr>
      <vt:lpstr>Bubble charts</vt:lpstr>
      <vt:lpstr>Bubble charts</vt:lpstr>
      <vt:lpstr>Bubble charts</vt:lpstr>
      <vt:lpstr>Bubble charts</vt:lpstr>
      <vt:lpstr>Bubble charts</vt:lpstr>
      <vt:lpstr>Bubble charts</vt:lpstr>
      <vt:lpstr>Bubble charts</vt:lpstr>
      <vt:lpstr>Bubble charts</vt:lpstr>
      <vt:lpstr>Agenda</vt:lpstr>
      <vt:lpstr>Spider charts</vt:lpstr>
      <vt:lpstr>Spider charts</vt:lpstr>
      <vt:lpstr>Spider charts</vt:lpstr>
      <vt:lpstr>Spider charts</vt:lpstr>
      <vt:lpstr>Agenda</vt:lpstr>
      <vt:lpstr>Pie charts</vt:lpstr>
      <vt:lpstr>Pie charts</vt:lpstr>
      <vt:lpstr>Pie charts</vt:lpstr>
      <vt:lpstr>Pie charts</vt:lpstr>
      <vt:lpstr>Pie charts</vt:lpstr>
      <vt:lpstr>Pie charts</vt:lpstr>
      <vt:lpstr>Pie charts</vt:lpstr>
      <vt:lpstr>Pie charts</vt:lpstr>
      <vt:lpstr>Agenda</vt:lpstr>
      <vt:lpstr>Useful symbols</vt:lpstr>
      <vt:lpstr>Agenda</vt:lpstr>
      <vt:lpstr>Special charts</vt:lpstr>
      <vt:lpstr>Special charts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Chart Templates</dc:title>
  <dc:creator>Attila Bacskai</dc:creator>
  <cp:keywords/>
  <cp:lastModifiedBy>Miller Veronika - Munich-MR</cp:lastModifiedBy>
  <cp:revision>7</cp:revision>
  <dcterms:created xsi:type="dcterms:W3CDTF">2015-09-02T09:02:28Z</dcterms:created>
  <dcterms:modified xsi:type="dcterms:W3CDTF">2015-09-07T07:04:25Z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0x01010048F61AA4813D42EC9AE106B82F173BF70007207E09C5B1E240AFF6865140903CC9</vt:lpwstr>
  </property>
  <property fmtid="{D5CDD505-2E9C-101B-9397-08002B2CF9AE}" pid="3" name="c9863a07a6e8436e860b2867612edb35">
    <vt:lpwstr>English|27afc8c5-a6fe-491b-a753-733650f34ba2</vt:lpwstr>
  </property>
  <property fmtid="{D5CDD505-2E9C-101B-9397-08002B2CF9AE}" pid="4" name="nb55a5b702614ac0ba92daa584d34640">
    <vt:lpwstr>Draft|e8189ae2-7862-4646-810e-d6e48aab8e92</vt:lpwstr>
  </property>
  <property fmtid="{D5CDD505-2E9C-101B-9397-08002B2CF9AE}" pid="5" name="_dlc_DocIdItemGuid">
    <vt:lpwstr>ab790a4c-9127-4ff7-a9ec-0dbd69155f29</vt:lpwstr>
  </property>
  <property fmtid="{D5CDD505-2E9C-101B-9397-08002B2CF9AE}" pid="6" name="TaxKeyword">
    <vt:lpwstr/>
  </property>
  <property fmtid="{D5CDD505-2E9C-101B-9397-08002B2CF9AE}" pid="7" name="essentials_Confidentiality">
    <vt:lpwstr>1;#MR Group Internal|2fb8bb20-c906-4f86-bc68-ed58066a8af3</vt:lpwstr>
  </property>
  <property fmtid="{D5CDD505-2E9C-101B-9397-08002B2CF9AE}" pid="8" name="essentials_Integrity">
    <vt:lpwstr>3;#Less significant|0add0edb-2bb9-4d9f-a115-ddb6d12046d5</vt:lpwstr>
  </property>
  <property fmtid="{D5CDD505-2E9C-101B-9397-08002B2CF9AE}" pid="9" name="essentials_Availability">
    <vt:lpwstr>2;#Non-vital|f3362186-e95f-4855-bae4-812d89aef0f6</vt:lpwstr>
  </property>
  <property fmtid="{D5CDD505-2E9C-101B-9397-08002B2CF9AE}" pid="10" name="essentials_Language">
    <vt:lpwstr>5;#English|27afc8c5-a6fe-491b-a753-733650f34ba2</vt:lpwstr>
  </property>
  <property fmtid="{D5CDD505-2E9C-101B-9397-08002B2CF9AE}" pid="11" name="essentials_GeoLocation">
    <vt:lpwstr/>
  </property>
  <property fmtid="{D5CDD505-2E9C-101B-9397-08002B2CF9AE}" pid="12" name="essentials_GeoRegion">
    <vt:lpwstr/>
  </property>
  <property fmtid="{D5CDD505-2E9C-101B-9397-08002B2CF9AE}" pid="13" name="MRWebConfidentiality">
    <vt:lpwstr>2;#C2 - for internal use only|9d9290dd-d6b2-4825-a4e7-0b1f05f98a3b</vt:lpwstr>
  </property>
  <property fmtid="{D5CDD505-2E9C-101B-9397-08002B2CF9AE}" pid="14" name="MRWebIntegrity">
    <vt:lpwstr>3;#Less significant|fd678ffd-6617-4891-8670-c5684830bd05</vt:lpwstr>
  </property>
  <property fmtid="{D5CDD505-2E9C-101B-9397-08002B2CF9AE}" pid="15" name="MRWebAvailability">
    <vt:lpwstr>1;#non-vital|033f938d-d12f-445d-a012-eb166949f3b6</vt:lpwstr>
  </property>
</Properties>
</file>