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34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79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98.xml" ContentType="application/vnd.openxmlformats-officedocument.presentationml.slide+xml"/>
  <Override PartName="/ppt/slides/slide97.xml" ContentType="application/vnd.openxmlformats-officedocument.presentationml.slide+xml"/>
  <Override PartName="/ppt/slides/slide96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70.xml" ContentType="application/vnd.openxmlformats-officedocument.presentationml.slide+xml"/>
  <Override PartName="/ppt/slides/slide69.xml" ContentType="application/vnd.openxmlformats-officedocument.presentationml.slide+xml"/>
  <Override PartName="/ppt/slides/slide68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33.xml" ContentType="application/vnd.openxmlformats-officedocument.presentationml.slide+xml"/>
  <Override PartName="/ppt/slides/slide105.xml" ContentType="application/vnd.openxmlformats-officedocument.presentationml.slide+xml"/>
  <Override PartName="/ppt/slides/slide107.xml" ContentType="application/vnd.openxmlformats-officedocument.presentationml.slide+xml"/>
  <Override PartName="/ppt/slides/slide17.xml" ContentType="application/vnd.openxmlformats-officedocument.presentationml.slide+xml"/>
  <Override PartName="/ppt/slides/slide10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5.xml" ContentType="application/vnd.openxmlformats-officedocument.presentationml.slide+xml"/>
  <Override PartName="/ppt/slides/slide16.xml" ContentType="application/vnd.openxmlformats-officedocument.presentationml.slide+xml"/>
  <Override PartName="/ppt/slides/slide27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3.xml" ContentType="application/vnd.openxmlformats-officedocument.presentationml.slide+xml"/>
  <Override PartName="/ppt/slides/slide112.xml" ContentType="application/vnd.openxmlformats-officedocument.presentationml.slide+xml"/>
  <Override PartName="/ppt/slides/slide111.xml" ContentType="application/vnd.openxmlformats-officedocument.presentationml.slide+xml"/>
  <Override PartName="/ppt/slides/slide110.xml" ContentType="application/vnd.openxmlformats-officedocument.presentationml.slide+xml"/>
  <Override PartName="/ppt/slides/slide26.xml" ContentType="application/vnd.openxmlformats-officedocument.presentationml.slide+xml"/>
  <Override PartName="/ppt/slides/slide108.xml" ContentType="application/vnd.openxmlformats-officedocument.presentationml.slide+xml"/>
  <Override PartName="/ppt/slides/slide118.xml" ContentType="application/vnd.openxmlformats-officedocument.presentationml.slide+xml"/>
  <Override PartName="/ppt/slides/slide109.xml" ContentType="application/vnd.openxmlformats-officedocument.presentationml.slide+xml"/>
  <Override PartName="/ppt/slides/slide120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2.xml" ContentType="application/vnd.openxmlformats-officedocument.presentationml.slide+xml"/>
  <Override PartName="/ppt/slides/slide119.xml" ContentType="application/vnd.openxmlformats-officedocument.presentationml.slide+xml"/>
  <Override PartName="/ppt/slides/slide124.xml" ContentType="application/vnd.openxmlformats-officedocument.presentationml.slide+xml"/>
  <Override PartName="/ppt/slides/slide121.xml" ContentType="application/vnd.openxmlformats-officedocument.presentationml.slide+xml"/>
  <Override PartName="/ppt/slides/slide125.xml" ContentType="application/vnd.openxmlformats-officedocument.presentationml.slide+xml"/>
  <Override PartName="/ppt/slides/slide123.xml" ContentType="application/vnd.openxmlformats-officedocument.presentationml.slide+xml"/>
  <Override PartName="/ppt/slides/slide12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39" r:id="rId1"/>
  </p:sldMasterIdLst>
  <p:notesMasterIdLst>
    <p:notesMasterId r:id="rId1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86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87" r:id="rId122"/>
    <p:sldId id="378" r:id="rId123"/>
    <p:sldId id="379" r:id="rId124"/>
    <p:sldId id="380" r:id="rId125"/>
    <p:sldId id="381" r:id="rId126"/>
  </p:sldIdLst>
  <p:sldSz cx="9144000" cy="5143500" type="screen16x9"/>
  <p:notesSz cx="7099300" cy="10234613"/>
  <p:defaultTextStyle>
    <a:defPPr>
      <a:defRPr lang="x-non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19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31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375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customXml" Target="../customXml/item3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5" Type="http://schemas.openxmlformats.org/officeDocument/2006/relationships/customXml" Target="../customXml/item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customXml" Target="../customXml/item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85716609849925E-2"/>
          <c:y val="0"/>
          <c:w val="0.8800217740102213"/>
          <c:h val="0.762683425013775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Text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Tabelle1!$A$2:$A$23</c:f>
              <c:strCache>
                <c:ptCount val="22"/>
                <c:pt idx="0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  <c:pt idx="6">
                  <c:v>Text</c:v>
                </c:pt>
                <c:pt idx="7">
                  <c:v>Text</c:v>
                </c:pt>
                <c:pt idx="9">
                  <c:v>Text</c:v>
                </c:pt>
                <c:pt idx="10">
                  <c:v>Text</c:v>
                </c:pt>
                <c:pt idx="11">
                  <c:v>Text</c:v>
                </c:pt>
                <c:pt idx="12">
                  <c:v>Text</c:v>
                </c:pt>
                <c:pt idx="14">
                  <c:v>Text</c:v>
                </c:pt>
                <c:pt idx="15">
                  <c:v>Text</c:v>
                </c:pt>
                <c:pt idx="16">
                  <c:v>Text</c:v>
                </c:pt>
                <c:pt idx="17">
                  <c:v>Text</c:v>
                </c:pt>
                <c:pt idx="18">
                  <c:v>Text</c:v>
                </c:pt>
                <c:pt idx="19">
                  <c:v>Text</c:v>
                </c:pt>
                <c:pt idx="21">
                  <c:v>Total</c:v>
                </c:pt>
              </c:strCache>
            </c:strRef>
          </c:cat>
          <c:val>
            <c:numRef>
              <c:f>Tabelle1!$B$2:$B$23</c:f>
              <c:numCache>
                <c:formatCode>0%</c:formatCode>
                <c:ptCount val="22"/>
                <c:pt idx="0">
                  <c:v>0.25</c:v>
                </c:pt>
                <c:pt idx="1">
                  <c:v>0</c:v>
                </c:pt>
                <c:pt idx="2">
                  <c:v>0.83</c:v>
                </c:pt>
                <c:pt idx="3">
                  <c:v>0.47</c:v>
                </c:pt>
                <c:pt idx="4">
                  <c:v>0.95</c:v>
                </c:pt>
                <c:pt idx="5">
                  <c:v>0.25</c:v>
                </c:pt>
                <c:pt idx="6">
                  <c:v>0.47</c:v>
                </c:pt>
                <c:pt idx="7">
                  <c:v>0.39</c:v>
                </c:pt>
                <c:pt idx="8">
                  <c:v>0</c:v>
                </c:pt>
                <c:pt idx="9">
                  <c:v>0.54</c:v>
                </c:pt>
                <c:pt idx="10">
                  <c:v>0.84</c:v>
                </c:pt>
                <c:pt idx="11">
                  <c:v>0.26</c:v>
                </c:pt>
                <c:pt idx="12">
                  <c:v>0.98</c:v>
                </c:pt>
                <c:pt idx="13">
                  <c:v>0</c:v>
                </c:pt>
                <c:pt idx="14">
                  <c:v>0.74</c:v>
                </c:pt>
                <c:pt idx="15">
                  <c:v>0.56999999999999995</c:v>
                </c:pt>
                <c:pt idx="16">
                  <c:v>0.15</c:v>
                </c:pt>
                <c:pt idx="17">
                  <c:v>0.08</c:v>
                </c:pt>
                <c:pt idx="18">
                  <c:v>0.45</c:v>
                </c:pt>
                <c:pt idx="19">
                  <c:v>0.26</c:v>
                </c:pt>
                <c:pt idx="20">
                  <c:v>0</c:v>
                </c:pt>
                <c:pt idx="21">
                  <c:v>0.28999999999999998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Text2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Tabelle1!$A$2:$A$23</c:f>
              <c:strCache>
                <c:ptCount val="22"/>
                <c:pt idx="0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  <c:pt idx="5">
                  <c:v>Text</c:v>
                </c:pt>
                <c:pt idx="6">
                  <c:v>Text</c:v>
                </c:pt>
                <c:pt idx="7">
                  <c:v>Text</c:v>
                </c:pt>
                <c:pt idx="9">
                  <c:v>Text</c:v>
                </c:pt>
                <c:pt idx="10">
                  <c:v>Text</c:v>
                </c:pt>
                <c:pt idx="11">
                  <c:v>Text</c:v>
                </c:pt>
                <c:pt idx="12">
                  <c:v>Text</c:v>
                </c:pt>
                <c:pt idx="14">
                  <c:v>Text</c:v>
                </c:pt>
                <c:pt idx="15">
                  <c:v>Text</c:v>
                </c:pt>
                <c:pt idx="16">
                  <c:v>Text</c:v>
                </c:pt>
                <c:pt idx="17">
                  <c:v>Text</c:v>
                </c:pt>
                <c:pt idx="18">
                  <c:v>Text</c:v>
                </c:pt>
                <c:pt idx="19">
                  <c:v>Text</c:v>
                </c:pt>
                <c:pt idx="21">
                  <c:v>Total</c:v>
                </c:pt>
              </c:strCache>
            </c:strRef>
          </c:cat>
          <c:val>
            <c:numRef>
              <c:f>Tabelle1!$C$2:$C$23</c:f>
              <c:numCache>
                <c:formatCode>0%</c:formatCode>
                <c:ptCount val="22"/>
                <c:pt idx="0">
                  <c:v>0.2</c:v>
                </c:pt>
                <c:pt idx="1">
                  <c:v>0</c:v>
                </c:pt>
                <c:pt idx="2">
                  <c:v>0.1</c:v>
                </c:pt>
                <c:pt idx="3">
                  <c:v>0.23</c:v>
                </c:pt>
                <c:pt idx="4">
                  <c:v>0.05</c:v>
                </c:pt>
                <c:pt idx="5">
                  <c:v>0.25</c:v>
                </c:pt>
                <c:pt idx="6">
                  <c:v>0.26</c:v>
                </c:pt>
                <c:pt idx="7">
                  <c:v>0.27</c:v>
                </c:pt>
                <c:pt idx="8">
                  <c:v>0</c:v>
                </c:pt>
                <c:pt idx="9">
                  <c:v>0.28000000000000003</c:v>
                </c:pt>
                <c:pt idx="10">
                  <c:v>0.15</c:v>
                </c:pt>
                <c:pt idx="11">
                  <c:v>0.3</c:v>
                </c:pt>
                <c:pt idx="12">
                  <c:v>0.02</c:v>
                </c:pt>
                <c:pt idx="13">
                  <c:v>0</c:v>
                </c:pt>
                <c:pt idx="14">
                  <c:v>0.22</c:v>
                </c:pt>
                <c:pt idx="15">
                  <c:v>0.33</c:v>
                </c:pt>
                <c:pt idx="16">
                  <c:v>0.34</c:v>
                </c:pt>
                <c:pt idx="17">
                  <c:v>0.35</c:v>
                </c:pt>
                <c:pt idx="18">
                  <c:v>0.36</c:v>
                </c:pt>
                <c:pt idx="19">
                  <c:v>0.37</c:v>
                </c:pt>
                <c:pt idx="20">
                  <c:v>0</c:v>
                </c:pt>
                <c:pt idx="21">
                  <c:v>0.39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7742848"/>
        <c:axId val="297743240"/>
      </c:barChart>
      <c:catAx>
        <c:axId val="297742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743240"/>
        <c:crosses val="autoZero"/>
        <c:auto val="1"/>
        <c:lblAlgn val="ctr"/>
        <c:lblOffset val="100"/>
        <c:noMultiLvlLbl val="0"/>
      </c:catAx>
      <c:valAx>
        <c:axId val="297743240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7742848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787996681134305"/>
          <c:y val="0.93935770427733545"/>
          <c:w val="0.14236201673616802"/>
          <c:h val="6.06422957226645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2C368-FB59-410C-A43D-6C6FB5CCD1E8}" type="datetimeFigureOut">
              <a:rPr lang="en-GB" smtClean="0"/>
              <a:t>07/09/2015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6E336-8755-4B41-82F3-05D4DBA6CB1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4930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6E336-8755-4B41-82F3-05D4DBA6CB1F}" type="slidenum">
              <a:rPr lang="en-GB" smtClean="0"/>
              <a:t>125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067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2556000"/>
          </a:xfrm>
          <a:solidFill>
            <a:schemeClr val="tx2"/>
          </a:solidFill>
        </p:spPr>
        <p:txBody>
          <a:bodyPr tIns="720000" anchor="t" anchorCtr="1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To insert a cover picture, click on the icon in the middle.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000" y="2862000"/>
            <a:ext cx="6318000" cy="774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2400" cap="none" baseline="0"/>
            </a:lvl1pPr>
          </a:lstStyle>
          <a:p>
            <a:r>
              <a:rPr lang="en-GB" dirty="0" smtClean="0"/>
              <a:t>Title 24 pt, two lines max.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000" y="4230000"/>
            <a:ext cx="6318000" cy="648000"/>
          </a:xfrm>
        </p:spPr>
        <p:txBody>
          <a:bodyPr anchor="b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lvl1pPr>
          </a:lstStyle>
          <a:p>
            <a:r>
              <a:rPr lang="en-GB" dirty="0" smtClean="0"/>
              <a:t>Date: DD/MM/YYYY</a:t>
            </a:r>
            <a:br>
              <a:rPr lang="en-GB" dirty="0" smtClean="0"/>
            </a:br>
            <a:r>
              <a:rPr lang="en-GB" dirty="0" smtClean="0"/>
              <a:t>Name of speaker</a:t>
            </a:r>
            <a:endParaRPr lang="en-GB" dirty="0"/>
          </a:p>
        </p:txBody>
      </p:sp>
      <p:sp>
        <p:nvSpPr>
          <p:cNvPr id="7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2340000"/>
            <a:ext cx="2376000" cy="216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  <p:pic>
        <p:nvPicPr>
          <p:cNvPr id="14" name="Grafik 13" descr="Logo_Munich Re_42mm_RGB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200" y="4489200"/>
            <a:ext cx="1521000" cy="35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18"/>
          <p:cNvSpPr>
            <a:spLocks noGrp="1"/>
          </p:cNvSpPr>
          <p:nvPr>
            <p:ph type="pic" sz="quarter" idx="13" hasCustomPrompt="1"/>
          </p:nvPr>
        </p:nvSpPr>
        <p:spPr>
          <a:xfrm>
            <a:off x="306000" y="1206000"/>
            <a:ext cx="2638800" cy="2178000"/>
          </a:xfrm>
        </p:spPr>
        <p:txBody>
          <a:bodyPr>
            <a:normAutofit/>
          </a:bodyPr>
          <a:lstStyle>
            <a:lvl1pPr marL="0" indent="0">
              <a:buFontTx/>
              <a:buNone/>
            </a:lvl1pPr>
          </a:lstStyle>
          <a:p>
            <a:r>
              <a:rPr lang="en-GB" noProof="0" dirty="0" smtClean="0"/>
              <a:t>To insert a picture, click on the icon in the middle.</a:t>
            </a:r>
            <a:endParaRPr lang="en-GB" noProof="0" dirty="0"/>
          </a:p>
        </p:txBody>
      </p:sp>
      <p:sp>
        <p:nvSpPr>
          <p:cNvPr id="20" name="Bildplatzhalter 18"/>
          <p:cNvSpPr>
            <a:spLocks noGrp="1"/>
          </p:cNvSpPr>
          <p:nvPr>
            <p:ph type="pic" sz="quarter" idx="14" hasCustomPrompt="1"/>
          </p:nvPr>
        </p:nvSpPr>
        <p:spPr>
          <a:xfrm>
            <a:off x="3254400" y="1206000"/>
            <a:ext cx="2638800" cy="2178000"/>
          </a:xfrm>
        </p:spPr>
        <p:txBody>
          <a:bodyPr>
            <a:normAutofit/>
          </a:bodyPr>
          <a:lstStyle>
            <a:lvl1pPr marL="0" indent="0">
              <a:buFontTx/>
              <a:buNone/>
              <a:tabLst/>
            </a:lvl1pPr>
          </a:lstStyle>
          <a:p>
            <a:r>
              <a:rPr lang="en-GB" noProof="0" dirty="0" smtClean="0"/>
              <a:t>To insert a picture, click on the icon in the middle.</a:t>
            </a:r>
            <a:endParaRPr lang="en-GB" noProof="0" dirty="0"/>
          </a:p>
        </p:txBody>
      </p:sp>
      <p:sp>
        <p:nvSpPr>
          <p:cNvPr id="21" name="Bildplatzhalter 18"/>
          <p:cNvSpPr>
            <a:spLocks noGrp="1"/>
          </p:cNvSpPr>
          <p:nvPr>
            <p:ph type="pic" sz="quarter" idx="15" hasCustomPrompt="1"/>
          </p:nvPr>
        </p:nvSpPr>
        <p:spPr>
          <a:xfrm>
            <a:off x="6199200" y="1206000"/>
            <a:ext cx="2638800" cy="2178000"/>
          </a:xfrm>
        </p:spPr>
        <p:txBody>
          <a:bodyPr>
            <a:normAutofit/>
          </a:bodyPr>
          <a:lstStyle>
            <a:lvl1pPr marL="0" indent="0">
              <a:buFontTx/>
              <a:buNone/>
            </a:lvl1pPr>
          </a:lstStyle>
          <a:p>
            <a:r>
              <a:rPr lang="en-GB" noProof="0" dirty="0" smtClean="0"/>
              <a:t>To insert a picture, click on the icon in the middle.</a:t>
            </a:r>
            <a:endParaRPr lang="en-GB" noProof="0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306000" y="3456001"/>
            <a:ext cx="2638800" cy="1377938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</a:lvl7pPr>
            <a:lvl8pPr>
              <a:spcAft>
                <a:spcPts val="0"/>
              </a:spcAft>
            </a:lvl8pPr>
            <a:lvl9pPr>
              <a:spcAft>
                <a:spcPts val="0"/>
              </a:spcAft>
            </a:lvl9pPr>
          </a:lstStyle>
          <a:p>
            <a:pPr lvl="0"/>
            <a:r>
              <a:rPr lang="en-GB" noProof="0" dirty="0" smtClean="0"/>
              <a:t>To customise the points hierarchy, use Start &gt; Paragraph &gt; Decrease/Increase List Level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24" name="Textplatzhalt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3254400" y="3456000"/>
            <a:ext cx="2638800" cy="1377939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</a:lvl7pPr>
            <a:lvl8pPr>
              <a:spcAft>
                <a:spcPts val="0"/>
              </a:spcAft>
            </a:lvl8pPr>
            <a:lvl9pPr>
              <a:spcAft>
                <a:spcPts val="0"/>
              </a:spcAft>
            </a:lvl9pPr>
          </a:lstStyle>
          <a:p>
            <a:pPr lvl="0"/>
            <a:r>
              <a:rPr lang="en-GB" noProof="0" dirty="0" smtClean="0"/>
              <a:t>To customise the points hierarchy, use Start &gt; Paragraph &gt; Decrease/Increase List Level.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25" name="Textplatzhalt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6199200" y="3456001"/>
            <a:ext cx="2638800" cy="1377938"/>
          </a:xfrm>
        </p:spPr>
        <p:txBody>
          <a:bodyPr vert="horz" lIns="0" tIns="0" rIns="0" bIns="0" rtlCol="0">
            <a:noAutofit/>
          </a:bodyPr>
          <a:lstStyle>
            <a:lvl1pPr>
              <a:spcAft>
                <a:spcPts val="0"/>
              </a:spcAft>
              <a:defRPr/>
            </a:lvl1pPr>
            <a:lvl2pPr>
              <a:spcAft>
                <a:spcPts val="0"/>
              </a:spcAft>
              <a:defRPr/>
            </a:lvl2pPr>
            <a:lvl3pPr>
              <a:spcAft>
                <a:spcPts val="0"/>
              </a:spcAft>
              <a:defRPr/>
            </a:lvl3pPr>
            <a:lvl4pPr>
              <a:spcAft>
                <a:spcPts val="0"/>
              </a:spcAft>
              <a:defRPr/>
            </a:lvl4pPr>
            <a:lvl5pPr>
              <a:spcAft>
                <a:spcPts val="0"/>
              </a:spcAft>
              <a:defRPr/>
            </a:lvl5pPr>
            <a:lvl6pPr>
              <a:spcAft>
                <a:spcPts val="0"/>
              </a:spcAft>
              <a:defRPr/>
            </a:lvl6pPr>
            <a:lvl7pPr>
              <a:spcAft>
                <a:spcPts val="0"/>
              </a:spcAft>
            </a:lvl7pPr>
            <a:lvl8pPr>
              <a:spcAft>
                <a:spcPts val="0"/>
              </a:spcAft>
            </a:lvl8pPr>
            <a:lvl9pPr>
              <a:spcAft>
                <a:spcPts val="0"/>
              </a:spcAft>
            </a:lvl9pPr>
          </a:lstStyle>
          <a:p>
            <a:pPr lvl="0">
              <a:spcAft>
                <a:spcPts val="0"/>
              </a:spcAft>
            </a:pPr>
            <a:r>
              <a:rPr lang="en-GB" noProof="0" dirty="0" smtClean="0"/>
              <a:t>To customise the points hierarchy, use Start &gt; Paragraph &gt; Decrease/Increase List Level.</a:t>
            </a:r>
          </a:p>
          <a:p>
            <a:pPr lvl="1"/>
            <a:r>
              <a:rPr lang="en-GB" noProof="0" dirty="0" smtClean="0"/>
              <a:t>Second level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Title 20 pt, two lines max. and three pictures with text</a:t>
            </a:r>
            <a:endParaRPr lang="en-GB" noProof="0" dirty="0"/>
          </a:p>
        </p:txBody>
      </p:sp>
      <p:sp>
        <p:nvSpPr>
          <p:cNvPr id="16" name="Datumsplatzhalter 1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D6C4F29-B1A6-4A71-845F-302A00164058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7" name="Foliennummernplatzhalter 1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568800" y="3222000"/>
            <a:ext cx="2376000" cy="162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  <p:sp>
        <p:nvSpPr>
          <p:cNvPr id="14" name="Textplatzhalt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3517200" y="3222000"/>
            <a:ext cx="2376000" cy="162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62000" y="3222000"/>
            <a:ext cx="2376000" cy="162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77">
          <p15:clr>
            <a:srgbClr val="FBAE40"/>
          </p15:clr>
        </p15:guide>
        <p15:guide id="2" pos="1854">
          <p15:clr>
            <a:srgbClr val="FBAE40"/>
          </p15:clr>
        </p15:guide>
        <p15:guide id="3" pos="2051">
          <p15:clr>
            <a:srgbClr val="FBAE40"/>
          </p15:clr>
        </p15:guide>
        <p15:guide id="4" pos="3711">
          <p15:clr>
            <a:srgbClr val="FBAE40"/>
          </p15:clr>
        </p15:guide>
        <p15:guide id="5" pos="390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994000" y="1206000"/>
            <a:ext cx="2844000" cy="3628800"/>
          </a:xfrm>
          <a:noFill/>
          <a:effectLst/>
        </p:spPr>
        <p:txBody>
          <a:bodyPr lIns="0" tIns="0" rIns="0" bIns="0">
            <a:noAutofit/>
          </a:bodyPr>
          <a:lstStyle>
            <a:lvl1pPr>
              <a:defRPr/>
            </a:lvl1pPr>
          </a:lstStyle>
          <a:p>
            <a:pPr lvl="0"/>
            <a:r>
              <a:rPr lang="en-GB" noProof="0" dirty="0" smtClean="0"/>
              <a:t>To customise the points hierarchy, use Start &gt; Paragraph &gt; Decrease/Increase List Level.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Title 20 </a:t>
            </a:r>
            <a:r>
              <a:rPr lang="en-GB" noProof="0" dirty="0" err="1" smtClean="0"/>
              <a:t>pt</a:t>
            </a:r>
            <a:r>
              <a:rPr lang="en-GB" noProof="0" dirty="0" smtClean="0"/>
              <a:t>, two lines max. and picture with text</a:t>
            </a:r>
            <a:endParaRPr lang="en-GB" noProof="0" dirty="0"/>
          </a:p>
        </p:txBody>
      </p:sp>
      <p:sp>
        <p:nvSpPr>
          <p:cNvPr id="14" name="Bildplatzhalter 13"/>
          <p:cNvSpPr>
            <a:spLocks noGrp="1"/>
          </p:cNvSpPr>
          <p:nvPr>
            <p:ph type="pic" sz="quarter" idx="19" hasCustomPrompt="1"/>
          </p:nvPr>
        </p:nvSpPr>
        <p:spPr>
          <a:xfrm>
            <a:off x="306000" y="1206000"/>
            <a:ext cx="5382000" cy="362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noProof="0" dirty="0" smtClean="0"/>
              <a:t>To insert a picture, click on the icon in the middle.</a:t>
            </a:r>
            <a:endParaRPr lang="en-GB" noProof="0" dirty="0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4A6661B-A3F9-44F1-ADEE-2B4AAF3C51C6}" type="datetime4">
              <a:rPr lang="en-GB" noProof="0" smtClean="0"/>
              <a:t>07 September 2015</a:t>
            </a:fld>
            <a:endParaRPr lang="en-GB" noProof="0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D56DB8AA-803C-49D2-90AA-1140CE72DCD7}" type="slidenum">
              <a:rPr lang="en-GB" noProof="0" smtClean="0"/>
              <a:pPr/>
              <a:t>‹Nr.›</a:t>
            </a:fld>
            <a:endParaRPr lang="en-GB" noProof="0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GB" noProof="0" smtClean="0"/>
              <a:t>MR Elements</a:t>
            </a:r>
            <a:endParaRPr lang="en-GB" noProof="0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3312000" y="4618800"/>
            <a:ext cx="2376000" cy="216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Image: Please quote the image / source / name of </a:t>
            </a:r>
            <a:r>
              <a:rPr lang="en-GB" noProof="0" dirty="0" err="1" smtClean="0"/>
              <a:t>Photographern</a:t>
            </a:r>
            <a:endParaRPr lang="en-GB" noProof="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776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le and content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994000" y="1206000"/>
            <a:ext cx="2844000" cy="3628800"/>
          </a:xfrm>
          <a:noFill/>
          <a:effectLst/>
        </p:spPr>
        <p:txBody>
          <a:bodyPr lIns="0" tIns="0" rIns="0" bIns="0">
            <a:noAutofit/>
          </a:bodyPr>
          <a:lstStyle/>
          <a:p>
            <a:pPr lvl="0"/>
            <a:r>
              <a:rPr lang="en-GB" noProof="0" dirty="0" smtClean="0"/>
              <a:t>To customise the points hierarchy, use Start &gt; Paragraph &gt; Decrease/Increase List Level.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Title 20 pt, two lines max. and contents with comments column</a:t>
            </a:r>
            <a:endParaRPr lang="en-GB" noProof="0" dirty="0"/>
          </a:p>
        </p:txBody>
      </p:sp>
      <p:sp>
        <p:nvSpPr>
          <p:cNvPr id="14" name="Inhaltsplatzhalter 16"/>
          <p:cNvSpPr>
            <a:spLocks noGrp="1"/>
          </p:cNvSpPr>
          <p:nvPr>
            <p:ph sz="quarter" idx="19" hasCustomPrompt="1"/>
          </p:nvPr>
        </p:nvSpPr>
        <p:spPr>
          <a:xfrm>
            <a:off x="306000" y="1530000"/>
            <a:ext cx="5382000" cy="3304800"/>
          </a:xfrm>
          <a:noFill/>
          <a:effectLst/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/>
            </a:lvl1pPr>
          </a:lstStyle>
          <a:p>
            <a:pPr lvl="0"/>
            <a:r>
              <a:rPr lang="en-GB" dirty="0" smtClean="0"/>
              <a:t>To insert a table, chart, SmartArt graphic, picture or online graphic, click on the icon in the middle.</a:t>
            </a:r>
            <a:endParaRPr dirty="0"/>
          </a:p>
        </p:txBody>
      </p:sp>
      <p:sp>
        <p:nvSpPr>
          <p:cNvPr id="2" name="Datumsplatzhalter 1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40515F88-F15E-4273-A7E6-FA35F589AEA1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1206000"/>
            <a:ext cx="5382000" cy="324000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Heading 16 pt, single 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65">
          <p15:clr>
            <a:srgbClr val="FBAE40"/>
          </p15:clr>
        </p15:guide>
        <p15:guide id="2" pos="377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0" y="1075500"/>
            <a:ext cx="9144000" cy="406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612000" y="4212000"/>
            <a:ext cx="7920000" cy="3240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2200" i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buFontTx/>
              <a:buNone/>
              <a:defRPr sz="2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noProof="0" dirty="0" smtClean="0"/>
              <a:t>Author, two lines max.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 hasCustomPrompt="1"/>
          </p:nvPr>
        </p:nvSpPr>
        <p:spPr>
          <a:xfrm>
            <a:off x="612000" y="1511999"/>
            <a:ext cx="7920000" cy="2394261"/>
          </a:xfrm>
        </p:spPr>
        <p:txBody>
          <a:bodyPr anchor="b" anchorCtr="0">
            <a:noAutofit/>
          </a:bodyPr>
          <a:lstStyle>
            <a:lvl1pPr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Separating slide 40 pt, with multi-line quotation</a:t>
            </a:r>
            <a:endParaRPr lang="en-GB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537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paration slide with picture se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076400"/>
            <a:ext cx="9144000" cy="4068000"/>
          </a:xfrm>
          <a:solidFill>
            <a:schemeClr val="tx2"/>
          </a:solidFill>
        </p:spPr>
        <p:txBody>
          <a:bodyPr tIns="1260000" anchor="t" anchorCtr="1"/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To insert a picture, click on the icon in the middle.</a:t>
            </a:r>
            <a:endParaRPr lang="en-GB" dirty="0"/>
          </a:p>
        </p:txBody>
      </p:sp>
      <p:sp>
        <p:nvSpPr>
          <p:cNvPr id="4" name="Titel 8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Separating slide 20 pt, three lines max. with background picture</a:t>
            </a:r>
            <a:endParaRPr lang="en-GB" dirty="0"/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4927500"/>
            <a:ext cx="2376000" cy="216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  <p:sp>
        <p:nvSpPr>
          <p:cNvPr id="13" name="Textplatzhalt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2065500"/>
            <a:ext cx="3384000" cy="3078000"/>
          </a:xfrm>
        </p:spPr>
        <p:txBody>
          <a:bodyPr wrap="none" anchor="t">
            <a:noAutofit/>
          </a:bodyPr>
          <a:lstStyle>
            <a:lvl1pPr marL="0" indent="0" algn="dist">
              <a:lnSpc>
                <a:spcPct val="100000"/>
              </a:lnSpc>
              <a:spcAft>
                <a:spcPts val="0"/>
              </a:spcAft>
              <a:buFontTx/>
              <a:buNone/>
              <a:defRPr sz="20000"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1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parating slide with backgrou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8"/>
          <p:cNvSpPr>
            <a:spLocks noGrp="1"/>
          </p:cNvSpPr>
          <p:nvPr>
            <p:ph type="title" hasCustomPrompt="1"/>
          </p:nvPr>
        </p:nvSpPr>
        <p:spPr>
          <a:xfrm>
            <a:off x="1440000" y="1368000"/>
            <a:ext cx="4356000" cy="1188000"/>
          </a:xfrm>
          <a:noFill/>
        </p:spPr>
        <p:txBody>
          <a:bodyPr lIns="0" tIns="0" rIns="306000" bIns="0">
            <a:noAutofit/>
          </a:bodyPr>
          <a:lstStyle>
            <a:lvl1pPr>
              <a:defRPr sz="2000" b="0" cap="none" baseline="0">
                <a:solidFill>
                  <a:schemeClr val="tx2"/>
                </a:solidFill>
              </a:defRPr>
            </a:lvl1pPr>
          </a:lstStyle>
          <a:p>
            <a:r>
              <a:rPr lang="en-GB" noProof="0" dirty="0" smtClean="0"/>
              <a:t>Separating slide 20 pt, three lines max. with background picture</a:t>
            </a:r>
            <a:endParaRPr lang="en-GB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24" hasCustomPrompt="1"/>
          </p:nvPr>
        </p:nvSpPr>
        <p:spPr>
          <a:xfrm>
            <a:off x="90000" y="612000"/>
            <a:ext cx="1260000" cy="1800225"/>
          </a:xfrm>
          <a:noFill/>
        </p:spPr>
        <p:txBody>
          <a:bodyPr>
            <a:noAutofit/>
          </a:bodyPr>
          <a:lstStyle>
            <a:lvl1pPr marL="0" indent="0" algn="r">
              <a:buFontTx/>
              <a:buNone/>
              <a:defRPr sz="8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4400"/>
          </a:xfrm>
          <a:custGeom>
            <a:avLst/>
            <a:gdLst>
              <a:gd name="connsiteX0" fmla="*/ 0 w 9144000"/>
              <a:gd name="connsiteY0" fmla="*/ 0 h 5144400"/>
              <a:gd name="connsiteX1" fmla="*/ 9144000 w 9144000"/>
              <a:gd name="connsiteY1" fmla="*/ 0 h 5144400"/>
              <a:gd name="connsiteX2" fmla="*/ 9144000 w 9144000"/>
              <a:gd name="connsiteY2" fmla="*/ 5144400 h 5144400"/>
              <a:gd name="connsiteX3" fmla="*/ 0 w 9144000"/>
              <a:gd name="connsiteY3" fmla="*/ 5144400 h 5144400"/>
              <a:gd name="connsiteX4" fmla="*/ 0 w 9144000"/>
              <a:gd name="connsiteY4" fmla="*/ 2556000 h 5144400"/>
              <a:gd name="connsiteX5" fmla="*/ 5795963 w 9144000"/>
              <a:gd name="connsiteY5" fmla="*/ 2556000 h 5144400"/>
              <a:gd name="connsiteX6" fmla="*/ 5795963 w 9144000"/>
              <a:gd name="connsiteY6" fmla="*/ 612000 h 5144400"/>
              <a:gd name="connsiteX7" fmla="*/ 0 w 9144000"/>
              <a:gd name="connsiteY7" fmla="*/ 612000 h 51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4400">
                <a:moveTo>
                  <a:pt x="0" y="0"/>
                </a:moveTo>
                <a:lnTo>
                  <a:pt x="9144000" y="0"/>
                </a:lnTo>
                <a:lnTo>
                  <a:pt x="9144000" y="5144400"/>
                </a:lnTo>
                <a:lnTo>
                  <a:pt x="0" y="5144400"/>
                </a:lnTo>
                <a:lnTo>
                  <a:pt x="0" y="2556000"/>
                </a:lnTo>
                <a:lnTo>
                  <a:pt x="5795963" y="2556000"/>
                </a:lnTo>
                <a:lnTo>
                  <a:pt x="5795963" y="612000"/>
                </a:lnTo>
                <a:lnTo>
                  <a:pt x="0" y="6120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0" tIns="2880000" anchor="t" anchorCtr="1">
            <a:noAutofit/>
          </a:bodyPr>
          <a:lstStyle>
            <a:lvl1pPr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To insert a picture, click on the icon in the middle.</a:t>
            </a:r>
            <a:endParaRPr lang="en-GB" noProof="0" dirty="0"/>
          </a:p>
        </p:txBody>
      </p:sp>
      <p:sp>
        <p:nvSpPr>
          <p:cNvPr id="5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4928400"/>
            <a:ext cx="2376000" cy="216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2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Background Picture and Comments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9" hasCustomPrompt="1"/>
          </p:nvPr>
        </p:nvSpPr>
        <p:spPr>
          <a:xfrm>
            <a:off x="0" y="1080000"/>
            <a:ext cx="9144000" cy="4068000"/>
          </a:xfrm>
          <a:solidFill>
            <a:schemeClr val="tx2"/>
          </a:solidFill>
        </p:spPr>
        <p:txBody>
          <a:bodyPr wrap="none" lIns="0" tIns="1440000" rIns="0" bIns="0" anchor="t" anchorCtr="1"/>
          <a:lstStyle>
            <a:lvl1pPr marL="0" marR="0" indent="0" algn="ctr" defTabSz="2700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To insert a picture, click on</a:t>
            </a:r>
            <a:br>
              <a:rPr lang="en-GB" dirty="0" smtClean="0"/>
            </a:br>
            <a:r>
              <a:rPr lang="en-GB" dirty="0" smtClean="0"/>
              <a:t>the icon in the middle.</a:t>
            </a:r>
            <a:endParaRPr lang="en-GB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5994000" y="1206000"/>
            <a:ext cx="2844000" cy="3628800"/>
          </a:xfrm>
          <a:solidFill>
            <a:schemeClr val="bg1"/>
          </a:solidFill>
          <a:effectLst/>
        </p:spPr>
        <p:txBody>
          <a:bodyPr lIns="108000" tIns="72000" rIns="36000" bIns="36000">
            <a:noAutofit/>
          </a:bodyPr>
          <a:lstStyle/>
          <a:p>
            <a:pPr lvl="0"/>
            <a:r>
              <a:rPr lang="en-GB" noProof="0" dirty="0" smtClean="0"/>
              <a:t>To customise the points hierarchy, use Start &gt; Paragraph &gt; Decrease/Increase List Level.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endParaRPr lang="en-GB" noProof="0" dirty="0" smtClean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Separating slide 20 pt, two lines max. and background picture with comments column</a:t>
            </a:r>
            <a:endParaRPr lang="en-GB" noProof="0" dirty="0"/>
          </a:p>
        </p:txBody>
      </p:sp>
      <p:sp>
        <p:nvSpPr>
          <p:cNvPr id="12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1270800"/>
            <a:ext cx="5382000" cy="324000"/>
          </a:xfrm>
          <a:noFill/>
        </p:spPr>
        <p:txBody>
          <a:bodyPr lIns="0" tIns="0" rIns="0" bIns="0" anchor="t">
            <a:noAutofit/>
          </a:bodyPr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 smtClean="0"/>
              <a:t>Heading 16 pt, single line</a:t>
            </a:r>
          </a:p>
        </p:txBody>
      </p:sp>
      <p:sp>
        <p:nvSpPr>
          <p:cNvPr id="20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6768000" y="4928400"/>
            <a:ext cx="2376000" cy="216000"/>
          </a:xfrm>
        </p:spPr>
        <p:txBody>
          <a:bodyPr wrap="none" tIns="72000" rIns="7200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</p:spTree>
    <p:extLst>
      <p:ext uri="{BB962C8B-B14F-4D97-AF65-F5344CB8AC3E}">
        <p14:creationId xmlns:p14="http://schemas.microsoft.com/office/powerpoint/2010/main" val="57970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Title only 20 pt, two lines max. </a:t>
            </a:r>
            <a:endParaRPr lang="en-GB" noProof="0" dirty="0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734C5-F786-4EFC-8611-1059F716B2AA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pos="2976">
          <p15:clr>
            <a:srgbClr val="FBAE40"/>
          </p15:clr>
        </p15:guide>
        <p15:guide id="3" orient="horz" pos="2909">
          <p15:clr>
            <a:srgbClr val="FBAE40"/>
          </p15:clr>
        </p15:guide>
        <p15:guide id="4" orient="horz" pos="963">
          <p15:clr>
            <a:srgbClr val="FBAE40"/>
          </p15:clr>
        </p15:guide>
        <p15:guide id="5" pos="278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media cli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enplatzhalter 8"/>
          <p:cNvSpPr>
            <a:spLocks noGrp="1"/>
          </p:cNvSpPr>
          <p:nvPr>
            <p:ph type="media" sz="quarter" idx="13" hasCustomPrompt="1"/>
          </p:nvPr>
        </p:nvSpPr>
        <p:spPr>
          <a:xfrm>
            <a:off x="0" y="1076400"/>
            <a:ext cx="9144000" cy="4068000"/>
          </a:xfrm>
          <a:solidFill>
            <a:schemeClr val="tx2"/>
          </a:solidFill>
        </p:spPr>
        <p:txBody>
          <a:bodyPr tIns="1620000" anchor="t" anchorCtr="1">
            <a:noAutofit/>
          </a:bodyPr>
          <a:lstStyle>
            <a:lvl1pPr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To insert a video, click on the icon in the middle.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20 pt, two lines max. and video</a:t>
            </a:r>
            <a:endParaRPr lang="en-GB" dirty="0"/>
          </a:p>
        </p:txBody>
      </p:sp>
      <p:pic>
        <p:nvPicPr>
          <p:cNvPr id="5" name="Grafik 4" descr="Logo_Munich Re_36mm_RGB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00" y="306000"/>
            <a:ext cx="1305000" cy="303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pr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7241F-2BDD-432D-BF4B-4E12A777B48D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7" name="Rectangle 11"/>
          <p:cNvSpPr/>
          <p:nvPr/>
        </p:nvSpPr>
        <p:spPr>
          <a:xfrm>
            <a:off x="306000" y="1204619"/>
            <a:ext cx="1134000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89A"/>
                </a:solidFill>
                <a:effectLst/>
                <a:uLnTx/>
                <a:uFillTx/>
              </a:rPr>
              <a:t>Risk Solutions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306000" y="360363"/>
            <a:ext cx="6840000" cy="558000"/>
          </a:xfrm>
          <a:prstGeom prst="rect">
            <a:avLst/>
          </a:prstGeom>
          <a:noFill/>
          <a:effectLst/>
        </p:spPr>
        <p:txBody>
          <a:bodyPr wrap="square" lIns="0" tIns="0" rIns="0" bIns="0" rtlCol="0">
            <a:spAutoFit/>
          </a:bodyPr>
          <a:lstStyle/>
          <a:p>
            <a:pPr algn="l" defTabSz="685800" rtl="0" eaLnBrk="1" latinLnBrk="0" hangingPunct="1">
              <a:spcBef>
                <a:spcPct val="0"/>
              </a:spcBef>
              <a:buNone/>
            </a:pPr>
            <a:r>
              <a:rPr lang="en-GB" sz="2000" kern="1200" noProof="0" dirty="0" smtClean="0">
                <a:solidFill>
                  <a:schemeClr val="tx2"/>
                </a:solidFill>
              </a:rPr>
              <a:t>Imprint</a:t>
            </a:r>
          </a:p>
        </p:txBody>
      </p:sp>
      <p:grpSp>
        <p:nvGrpSpPr>
          <p:cNvPr id="4" name="Gruppieren 3"/>
          <p:cNvGrpSpPr/>
          <p:nvPr/>
        </p:nvGrpSpPr>
        <p:grpSpPr>
          <a:xfrm>
            <a:off x="6349" y="2986620"/>
            <a:ext cx="9060955" cy="482184"/>
            <a:chOff x="83046" y="2862001"/>
            <a:chExt cx="9060955" cy="482184"/>
          </a:xfrm>
        </p:grpSpPr>
        <p:sp>
          <p:nvSpPr>
            <p:cNvPr id="9" name="TextBox 15"/>
            <p:cNvSpPr txBox="1"/>
            <p:nvPr/>
          </p:nvSpPr>
          <p:spPr>
            <a:xfrm>
              <a:off x="83757" y="2862002"/>
              <a:ext cx="9060244" cy="482183"/>
            </a:xfrm>
            <a:prstGeom prst="rect">
              <a:avLst/>
            </a:prstGeom>
            <a:noFill/>
            <a:effectLst/>
          </p:spPr>
          <p:txBody>
            <a:bodyPr wrap="square" lIns="0" tIns="0" rIns="0" bIns="0" rtlCol="0">
              <a:spAutoFit/>
            </a:bodyPr>
            <a:lstStyle/>
            <a:p>
              <a:pPr algn="l">
                <a:spcBef>
                  <a:spcPts val="400"/>
                </a:spcBef>
              </a:pPr>
              <a:fld id="{2EA1A526-505F-4320-8510-64E59A38533D}" type="datetime1">
                <a:rPr lang="en-GB" sz="1400" i="0" smtClean="0">
                  <a:solidFill>
                    <a:schemeClr val="tx2"/>
                  </a:solidFill>
                </a:rPr>
                <a:pPr algn="l">
                  <a:spcBef>
                    <a:spcPts val="400"/>
                  </a:spcBef>
                </a:pPr>
                <a:t>07/09/2015</a:t>
              </a:fld>
              <a:r>
                <a:rPr lang="en-GB" sz="1400" i="0" dirty="0" smtClean="0">
                  <a:solidFill>
                    <a:schemeClr val="tx2"/>
                  </a:solidFill>
                </a:rPr>
                <a:t> </a:t>
              </a: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Münchener Rückversicherungs-Gesellschaft</a:t>
              </a:r>
            </a:p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fld id="{953158A1-D36F-4775-AC10-954A35492F00}" type="datetime1">
                <a:rPr kumimoji="0" lang="en-GB" sz="1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pPr marL="0" marR="0" lvl="0" indent="0" algn="l" defTabSz="685800" rtl="0" eaLnBrk="1" fontAlgn="auto" latinLnBrk="0" hangingPunct="1">
                  <a:lnSpc>
                    <a:spcPct val="100000"/>
                  </a:lnSpc>
                  <a:spcBef>
                    <a:spcPts val="4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t>07/09/2015</a:t>
              </a:fld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 </a:t>
              </a:r>
              <a:r>
                <a:rPr kumimoji="0" lang="en-GB" sz="1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Munich Reinsurance Company</a:t>
              </a:r>
            </a:p>
          </p:txBody>
        </p:sp>
        <p:sp>
          <p:nvSpPr>
            <p:cNvPr id="16" name="Jahr2"/>
            <p:cNvSpPr txBox="1">
              <a:spLocks/>
            </p:cNvSpPr>
            <p:nvPr/>
          </p:nvSpPr>
          <p:spPr>
            <a:xfrm>
              <a:off x="83046" y="2862001"/>
              <a:ext cx="497681" cy="48218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vert="horz" lIns="0" tIns="0" rIns="36000" bIns="0" rtlCol="0" anchor="ctr">
              <a:noAutofit/>
            </a:bodyPr>
            <a:lstStyle>
              <a:defPPr>
                <a:defRPr lang="en-GB"/>
              </a:defPPr>
              <a:lvl1pPr marL="0" algn="r" defTabSz="685800" rtl="0" eaLnBrk="1" latinLnBrk="0" hangingPunct="1">
                <a:defRPr sz="600" kern="1200">
                  <a:solidFill>
                    <a:schemeClr val="accent4">
                      <a:lumMod val="75000"/>
                    </a:schemeClr>
                  </a:solidFill>
                </a:defRPr>
              </a:lvl1pPr>
              <a:lvl2pPr marL="3429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2pPr>
              <a:lvl3pPr marL="6858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3pPr>
              <a:lvl4pPr marL="10287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4pPr>
              <a:lvl5pPr marL="13716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5pPr>
              <a:lvl6pPr marL="17145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6pPr>
              <a:lvl7pPr marL="20574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7pPr>
              <a:lvl8pPr marL="24003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8pPr>
              <a:lvl9pPr marL="2743200" algn="l" defTabSz="685800" rtl="0" eaLnBrk="1" latinLnBrk="0" hangingPunct="1">
                <a:defRPr sz="135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ts val="400"/>
                </a:spcBef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©</a:t>
              </a:r>
            </a:p>
            <a:p>
              <a:pPr>
                <a:spcBef>
                  <a:spcPts val="400"/>
                </a:spcBef>
              </a:pPr>
              <a:r>
                <a:rPr kumimoji="0" lang="en-GB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</a:rPr>
                <a:t>© 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8" name="Rechteck 7"/>
          <p:cNvSpPr>
            <a:spLocks noGrp="1"/>
          </p:cNvSpPr>
          <p:nvPr>
            <p:ph type="body" sz="quarter" idx="14" hasCustomPrompt="1"/>
          </p:nvPr>
        </p:nvSpPr>
        <p:spPr>
          <a:xfrm>
            <a:off x="306000" y="1530000"/>
            <a:ext cx="8532000" cy="1260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GB" noProof="0" dirty="0" smtClean="0"/>
              <a:t>Please add here your Legal Entity</a:t>
            </a:r>
          </a:p>
          <a:p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sma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custGeom>
            <a:avLst/>
            <a:gdLst>
              <a:gd name="connsiteX0" fmla="*/ 0 w 9144000"/>
              <a:gd name="connsiteY0" fmla="*/ 0 h 5143500"/>
              <a:gd name="connsiteX1" fmla="*/ 9144000 w 9144000"/>
              <a:gd name="connsiteY1" fmla="*/ 0 h 5143500"/>
              <a:gd name="connsiteX2" fmla="*/ 9144000 w 9144000"/>
              <a:gd name="connsiteY2" fmla="*/ 5143500 h 5143500"/>
              <a:gd name="connsiteX3" fmla="*/ 7560000 w 9144000"/>
              <a:gd name="connsiteY3" fmla="*/ 5143500 h 5143500"/>
              <a:gd name="connsiteX4" fmla="*/ 7560000 w 9144000"/>
              <a:gd name="connsiteY4" fmla="*/ 2565900 h 5143500"/>
              <a:gd name="connsiteX5" fmla="*/ 0 w 9144000"/>
              <a:gd name="connsiteY5" fmla="*/ 25659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143500"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7560000" y="5143500"/>
                </a:lnTo>
                <a:lnTo>
                  <a:pt x="7560000" y="2565900"/>
                </a:lnTo>
                <a:lnTo>
                  <a:pt x="0" y="25659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tIns="1980000" anchor="t" anchorCtr="1">
            <a:noAutofit/>
          </a:bodyPr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To insert a cover picture, click on the icon in the middle.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6000" y="2862000"/>
            <a:ext cx="4716000" cy="774000"/>
          </a:xfrm>
          <a:noFill/>
        </p:spPr>
        <p:txBody>
          <a:bodyPr lIns="0" rIns="0" bIns="0" anchor="b">
            <a:noAutofit/>
          </a:bodyPr>
          <a:lstStyle>
            <a:lvl1pPr>
              <a:lnSpc>
                <a:spcPct val="100000"/>
              </a:lnSpc>
              <a:defRPr sz="2400" cap="none" baseline="0"/>
            </a:lvl1pPr>
          </a:lstStyle>
          <a:p>
            <a:r>
              <a:rPr lang="en-GB" dirty="0" smtClean="0"/>
              <a:t>Title 24 pt, two lines max.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6000" y="4230000"/>
            <a:ext cx="4716000" cy="648000"/>
          </a:xfrm>
        </p:spPr>
        <p:txBody>
          <a:bodyPr anchor="b" anchorCtr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GB" dirty="0" smtClean="0"/>
              <a:t>Date: DD/MM/YYYY</a:t>
            </a:r>
            <a:br>
              <a:rPr lang="en-GB" dirty="0" smtClean="0"/>
            </a:br>
            <a:r>
              <a:rPr lang="en-GB" dirty="0" smtClean="0"/>
              <a:t>Name of speaker</a:t>
            </a:r>
            <a:endParaRPr lang="en-GB" dirty="0"/>
          </a:p>
        </p:txBody>
      </p:sp>
      <p:sp>
        <p:nvSpPr>
          <p:cNvPr id="9" name="Textplatzhalt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5181543" y="2355750"/>
            <a:ext cx="2376000" cy="216000"/>
          </a:xfrm>
        </p:spPr>
        <p:txBody>
          <a:bodyPr wrap="none" tIns="72000" rIns="0" bIns="7200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FontTx/>
              <a:buNone/>
              <a:defRPr sz="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Image: Please quote the image / source / name of Photographern</a:t>
            </a:r>
          </a:p>
        </p:txBody>
      </p:sp>
      <p:pic>
        <p:nvPicPr>
          <p:cNvPr id="14" name="Grafik 13" descr="Logo_Munich Re_42mm_RGB.em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000" y="4489200"/>
            <a:ext cx="1521000" cy="354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dirty="0" smtClean="0"/>
              <a:t>Title 20 pt, two lines max. for Agenda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450000" indent="-450000">
              <a:spcAft>
                <a:spcPts val="900"/>
              </a:spcAft>
              <a:buClr>
                <a:schemeClr val="accent1"/>
              </a:buClr>
              <a:buSzPct val="145000"/>
              <a:buAutoNum type="arabicPeriod"/>
              <a:defRPr/>
            </a:lvl1pPr>
            <a:lvl2pPr marL="720000">
              <a:defRPr/>
            </a:lvl2pPr>
            <a:lvl3pPr marL="990000">
              <a:defRPr/>
            </a:lvl3pPr>
            <a:lvl4pPr marL="1260000">
              <a:defRPr/>
            </a:lvl4pPr>
            <a:lvl5pPr marL="1530000">
              <a:defRPr/>
            </a:lvl5pPr>
            <a:lvl6pPr marL="1800000">
              <a:defRPr/>
            </a:lvl6pPr>
            <a:lvl7pPr marL="2070000">
              <a:defRPr/>
            </a:lvl7pPr>
            <a:lvl8pPr marL="2340000">
              <a:defRPr baseline="0"/>
            </a:lvl8pPr>
            <a:lvl9pPr marL="2610000">
              <a:defRPr baseline="0"/>
            </a:lvl9pPr>
          </a:lstStyle>
          <a:p>
            <a:pPr lvl="0"/>
            <a:r>
              <a:rPr lang="en-GB" dirty="0" smtClean="0"/>
              <a:t>To customise the points hierarchy, use Start &gt; Paragraph &gt; Decrease/Increase List Level. Alternatively, insert table, chart, SmartArt graphic, picture or online graphic.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3437-A217-401D-8115-1684ECC2BBD6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MR Elements</a:t>
            </a:r>
            <a:endParaRPr lang="en-GB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20 pt, two lines max. and bulleted list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GB" dirty="0" smtClean="0"/>
              <a:t>To customise the points hierarchy, use Start &gt; Paragraph &gt; Decrease/Increase List Level. Alternatively, insert table, chart, SmartArt graphic, picture or online graphic.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5876-D78E-49FA-8101-4C74F187E344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MR Elements</a:t>
            </a:r>
            <a:endParaRPr lang="en-GB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umb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Title 20 pt, two lines max. and numbering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AutoNum type="arabicPeriod"/>
              <a:defRPr/>
            </a:lvl1pPr>
          </a:lstStyle>
          <a:p>
            <a:pPr lvl="0"/>
            <a:r>
              <a:rPr lang="en-GB" dirty="0" smtClean="0"/>
              <a:t>To customise the points hierarchy, use Start &gt; Paragraph &gt; Decrease/Increase List Level. Alternatively, insert table, chart, SmartArt graphic, picture or online graphic.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5966B-FF3B-44FD-B928-E9BC95C8DDEF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MR Elements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1029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>
              <a:buNone/>
              <a:defRPr/>
            </a:lvl1pPr>
            <a:lvl2pPr marL="270000" indent="0">
              <a:buNone/>
            </a:lvl2pPr>
            <a:lvl3pPr marL="540000" indent="0">
              <a:buNone/>
            </a:lvl3pPr>
            <a:lvl4pPr marL="810000" indent="0">
              <a:buNone/>
            </a:lvl4pPr>
            <a:lvl5pPr marL="1080000" indent="0">
              <a:buNone/>
            </a:lvl5pPr>
            <a:lvl6pPr marL="1350000" indent="0">
              <a:buNone/>
            </a:lvl6pPr>
            <a:lvl7pPr marL="1620000" indent="0">
              <a:buNone/>
            </a:lvl7pPr>
            <a:lvl8pPr marL="1890000" indent="0">
              <a:buNone/>
            </a:lvl8pPr>
            <a:lvl9pPr marL="2160000" indent="0">
              <a:buNone/>
            </a:lvl9pPr>
          </a:lstStyle>
          <a:p>
            <a:pPr lvl="0"/>
            <a:r>
              <a:rPr lang="en-GB" dirty="0" smtClean="0"/>
              <a:t>To customise the points hierarchy, use Start &gt; Paragraph &gt; Decrease/Increase List Level. Alternatively, insert table, chart, SmartArt graphic, picture or online graphic.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20 pt, two lines max. and text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19838-33A4-484C-8A99-E7D330CDC5D3}" type="datetime4">
              <a:rPr lang="en-GB" noProof="0" smtClean="0"/>
              <a:t>07 September 2015</a:t>
            </a:fld>
            <a:endParaRPr lang="en-GB" noProof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4909C6-CC71-4962-A18E-AF0515723D95}" type="slidenum">
              <a:rPr lang="en-GB" noProof="0" smtClean="0"/>
              <a:pPr/>
              <a:t>‹Nr.›</a:t>
            </a:fld>
            <a:endParaRPr lang="en-GB" noProof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noProof="0" smtClean="0"/>
              <a:t>MR Elements</a:t>
            </a:r>
            <a:endParaRPr lang="en-GB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1" hasCustomPrompt="1"/>
          </p:nvPr>
        </p:nvSpPr>
        <p:spPr>
          <a:xfrm>
            <a:off x="306000" y="1206000"/>
            <a:ext cx="8532000" cy="324000"/>
          </a:xfrm>
          <a:noFill/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16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 smtClean="0"/>
              <a:t>Heading 16 pt, single line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779EF7EC-4EE0-42CF-9F7F-6F7DADB85F0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6" name="Titel 15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smtClean="0"/>
              <a:t>Title 20 pt, two lines max. and chart</a:t>
            </a:r>
            <a:endParaRPr lang="en-GB" dirty="0"/>
          </a:p>
        </p:txBody>
      </p:sp>
      <p:sp>
        <p:nvSpPr>
          <p:cNvPr id="18" name="Diagrammplatzhalter 17"/>
          <p:cNvSpPr>
            <a:spLocks noGrp="1"/>
          </p:cNvSpPr>
          <p:nvPr>
            <p:ph type="chart" sz="quarter" idx="15" hasCustomPrompt="1"/>
          </p:nvPr>
        </p:nvSpPr>
        <p:spPr>
          <a:xfrm>
            <a:off x="306000" y="1530000"/>
            <a:ext cx="8532000" cy="3304800"/>
          </a:xfrm>
          <a:noFill/>
        </p:spPr>
        <p:txBody>
          <a:bodyPr/>
          <a:lstStyle>
            <a:lvl1pPr marL="0" indent="0">
              <a:buNone/>
            </a:lvl1pPr>
          </a:lstStyle>
          <a:p>
            <a:r>
              <a:rPr lang="en-GB" dirty="0" smtClean="0"/>
              <a:t>To insert a chart, click on the icon in the middle.</a:t>
            </a:r>
            <a:br>
              <a:rPr lang="en-GB" dirty="0" smtClean="0"/>
            </a:br>
            <a:r>
              <a:rPr lang="en-GB" dirty="0" smtClean="0"/>
              <a:t>Changing chart colours: Click on Chart in the ribbon bar, then Chart Tools &gt; Design &gt; Change Colors (Quick Colours for Charts). Under Monochromatic, select Colour 5 or 8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6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Title 20 pt, two lines max. and table</a:t>
            </a:r>
            <a:endParaRPr lang="en-GB" noProof="0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18E108A-4D16-4FB5-9FD5-4DEA7588B18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2" name="Tabellenplatzhalter 11"/>
          <p:cNvSpPr>
            <a:spLocks noGrp="1"/>
          </p:cNvSpPr>
          <p:nvPr>
            <p:ph type="tbl" sz="quarter" idx="19" hasCustomPrompt="1"/>
          </p:nvPr>
        </p:nvSpPr>
        <p:spPr>
          <a:xfrm>
            <a:off x="306000" y="1205138"/>
            <a:ext cx="8532000" cy="3628800"/>
          </a:xfrm>
        </p:spPr>
        <p:txBody>
          <a:bodyPr/>
          <a:lstStyle>
            <a:lvl1pPr marL="0" indent="0">
              <a:buFontTx/>
              <a:buNone/>
            </a:lvl1pPr>
          </a:lstStyle>
          <a:p>
            <a:r>
              <a:rPr lang="en-GB" dirty="0" smtClean="0"/>
              <a:t>To insert a table, click on the icon in the middle.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Title 20 pt, two lines max. and two content blocks</a:t>
            </a:r>
            <a:endParaRPr lang="en-GB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FC1CD-D43E-45C6-B8EA-A1D2B490765A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0" name="Inhaltsplatzhalter 19"/>
          <p:cNvSpPr>
            <a:spLocks noGrp="1"/>
          </p:cNvSpPr>
          <p:nvPr>
            <p:ph sz="quarter" idx="13" hasCustomPrompt="1"/>
          </p:nvPr>
        </p:nvSpPr>
        <p:spPr>
          <a:xfrm>
            <a:off x="306000" y="1530000"/>
            <a:ext cx="4111200" cy="3304800"/>
          </a:xfrm>
          <a:noFill/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GB" dirty="0" smtClean="0"/>
              <a:t>To customise the points hierarchy, use Start &gt; Paragraph &gt; Decrease/Increase List Level.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22" name="Inhaltsplatzhalter 21"/>
          <p:cNvSpPr>
            <a:spLocks noGrp="1"/>
          </p:cNvSpPr>
          <p:nvPr>
            <p:ph sz="quarter" idx="14" hasCustomPrompt="1"/>
          </p:nvPr>
        </p:nvSpPr>
        <p:spPr>
          <a:xfrm>
            <a:off x="4723200" y="1530000"/>
            <a:ext cx="4111200" cy="3304800"/>
          </a:xfrm>
          <a:noFill/>
        </p:spPr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GB" dirty="0" smtClean="0"/>
              <a:t>To customise the points hierarchy, use Start &gt; Paragraph &gt; Decrease/Increase List Level.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06000" y="1206000"/>
            <a:ext cx="4111200" cy="324000"/>
          </a:xfrm>
          <a:noFill/>
        </p:spPr>
        <p:txBody>
          <a:bodyPr lIns="0" tIns="0" rIns="0" bIns="0" anchor="t"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Heading 16 pt, single line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23200" y="1206000"/>
            <a:ext cx="4111200" cy="324000"/>
          </a:xfrm>
          <a:noFill/>
        </p:spPr>
        <p:txBody>
          <a:bodyPr lIns="0" tIns="0" rIns="0" bIns="0" anchor="t"/>
          <a:lstStyle>
            <a:lvl1pPr marL="0" indent="0">
              <a:buFontTx/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smtClean="0"/>
              <a:t>Heading 16 pt, single line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pos="2976">
          <p15:clr>
            <a:srgbClr val="FBAE40"/>
          </p15:clr>
        </p15:guide>
        <p15:guide id="2" pos="2784">
          <p15:clr>
            <a:srgbClr val="FBAE40"/>
          </p15:clr>
        </p15:guide>
        <p15:guide id="3" orient="horz" pos="965">
          <p15:clr>
            <a:srgbClr val="FBAE40"/>
          </p15:clr>
        </p15:guide>
        <p15:guide id="4" orient="horz" pos="114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075500"/>
            <a:ext cx="9142413" cy="406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6000" y="360363"/>
            <a:ext cx="6840000" cy="55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 smtClean="0"/>
              <a:t>Title 20 pt, two lines max.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06000" y="1206000"/>
            <a:ext cx="8530200" cy="3628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smtClean="0"/>
              <a:t>To customise the points hierarchy, use Start &gt; Paragraph &gt; Decrease/Increase List Level. Alternatively, insert table, chart, SmartArt graphic, picture or online graphic.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</a:p>
          <a:p>
            <a:pPr lvl="5"/>
            <a:r>
              <a:rPr lang="en-GB" dirty="0" smtClean="0"/>
              <a:t>Sixth level</a:t>
            </a:r>
          </a:p>
          <a:p>
            <a:pPr lvl="6"/>
            <a:r>
              <a:rPr lang="en-GB" dirty="0" smtClean="0"/>
              <a:t>Seventh level</a:t>
            </a:r>
          </a:p>
          <a:p>
            <a:pPr lvl="7"/>
            <a:r>
              <a:rPr lang="en-GB" dirty="0" smtClean="0"/>
              <a:t>Eighth level</a:t>
            </a:r>
          </a:p>
          <a:p>
            <a:pPr lvl="8"/>
            <a:r>
              <a:rPr lang="en-GB" dirty="0" smtClean="0"/>
              <a:t>Ninth level</a:t>
            </a:r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2"/>
          </p:nvPr>
        </p:nvSpPr>
        <p:spPr>
          <a:xfrm>
            <a:off x="7618295" y="4896000"/>
            <a:ext cx="833438" cy="202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D5A23273-DF53-4308-808F-A4D3F819D70F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976685" y="4896000"/>
            <a:ext cx="3598784" cy="202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447812" y="4896000"/>
            <a:ext cx="389503" cy="2025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600" b="1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fld id="{D56DB8AA-803C-49D2-90AA-1140CE72DCD7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6" name="Grafik 15" descr="Logo_Munich Re_36mm_RGB.em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00" y="306000"/>
            <a:ext cx="1305000" cy="3037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5" r:id="rId2"/>
    <p:sldLayoutId id="2147483751" r:id="rId3"/>
    <p:sldLayoutId id="2147483752" r:id="rId4"/>
    <p:sldLayoutId id="2147483755" r:id="rId5"/>
    <p:sldLayoutId id="2147483753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43" r:id="rId14"/>
    <p:sldLayoutId id="2147483723" r:id="rId15"/>
    <p:sldLayoutId id="2147483757" r:id="rId16"/>
    <p:sldLayoutId id="2147483724" r:id="rId17"/>
    <p:sldLayoutId id="2147483725" r:id="rId18"/>
    <p:sldLayoutId id="2147483744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270000" rtl="0" eaLnBrk="1" latinLnBrk="0" hangingPunct="1">
        <a:spcBef>
          <a:spcPct val="0"/>
        </a:spcBef>
        <a:buNone/>
        <a:defRPr sz="2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54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81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08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35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62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89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16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430000" indent="-270000" algn="l" defTabSz="270000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2">
          <p15:clr>
            <a:srgbClr val="F26B43"/>
          </p15:clr>
        </p15:guide>
        <p15:guide id="2" orient="horz" pos="761">
          <p15:clr>
            <a:srgbClr val="F26B43"/>
          </p15:clr>
        </p15:guide>
        <p15:guide id="4" pos="5567">
          <p15:clr>
            <a:srgbClr val="F26B43"/>
          </p15:clr>
        </p15:guide>
        <p15:guide id="5" orient="horz" pos="3047">
          <p15:clr>
            <a:srgbClr val="F26B43"/>
          </p15:clr>
        </p15:guide>
        <p15:guide id="6" orient="horz" pos="2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90.xml"/><Relationship Id="rId2" Type="http://schemas.openxmlformats.org/officeDocument/2006/relationships/slide" Target="slide91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88.xml"/><Relationship Id="rId4" Type="http://schemas.openxmlformats.org/officeDocument/2006/relationships/slide" Target="slide8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" r="44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1"/>
                </a:solidFill>
              </a:rPr>
              <a:t>Elements</a:t>
            </a:r>
            <a:endParaRPr lang="en-GB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3. September 2015</a:t>
            </a:r>
            <a:br>
              <a:rPr lang="en-GB" dirty="0" smtClean="0"/>
            </a:br>
            <a:r>
              <a:rPr lang="en-GB" dirty="0" smtClean="0"/>
              <a:t>Max </a:t>
            </a:r>
            <a:r>
              <a:rPr lang="en-GB" dirty="0" err="1" smtClean="0"/>
              <a:t>Mustermann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/>
              <a:t>Image: Munich 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03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– 4 Header</a:t>
            </a:r>
          </a:p>
        </p:txBody>
      </p:sp>
      <p:grpSp>
        <p:nvGrpSpPr>
          <p:cNvPr id="6" name="Gruppieren 6"/>
          <p:cNvGrpSpPr/>
          <p:nvPr/>
        </p:nvGrpSpPr>
        <p:grpSpPr>
          <a:xfrm>
            <a:off x="304800" y="3022601"/>
            <a:ext cx="4099805" cy="337100"/>
            <a:chOff x="304800" y="3022601"/>
            <a:chExt cx="4099805" cy="337100"/>
          </a:xfrm>
        </p:grpSpPr>
        <p:cxnSp>
          <p:nvCxnSpPr>
            <p:cNvPr id="7" name="Gerader Verbinder 44"/>
            <p:cNvCxnSpPr/>
            <p:nvPr/>
          </p:nvCxnSpPr>
          <p:spPr>
            <a:xfrm>
              <a:off x="304800" y="3359701"/>
              <a:ext cx="409980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hteck 49"/>
            <p:cNvSpPr/>
            <p:nvPr/>
          </p:nvSpPr>
          <p:spPr>
            <a:xfrm>
              <a:off x="304800" y="3022601"/>
              <a:ext cx="4099805" cy="3371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</p:grpSp>
      <p:sp>
        <p:nvSpPr>
          <p:cNvPr id="9" name="Rechteck 54"/>
          <p:cNvSpPr/>
          <p:nvPr/>
        </p:nvSpPr>
        <p:spPr>
          <a:xfrm>
            <a:off x="304800" y="3359701"/>
            <a:ext cx="4099805" cy="8018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chemeClr val="tx2"/>
                </a:solidFill>
              </a:rPr>
              <a:t>Level 1</a:t>
            </a:r>
          </a:p>
          <a:p>
            <a:pPr marL="19800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2</a:t>
            </a:r>
          </a:p>
          <a:p>
            <a:pPr marL="396000" lvl="1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3</a:t>
            </a:r>
            <a:endParaRPr lang="en-GB" sz="1400" dirty="0">
              <a:solidFill>
                <a:schemeClr val="tx2"/>
              </a:solidFill>
            </a:endParaRPr>
          </a:p>
        </p:txBody>
      </p:sp>
      <p:grpSp>
        <p:nvGrpSpPr>
          <p:cNvPr id="10" name="Gruppieren 8"/>
          <p:cNvGrpSpPr/>
          <p:nvPr/>
        </p:nvGrpSpPr>
        <p:grpSpPr>
          <a:xfrm>
            <a:off x="4737808" y="3022601"/>
            <a:ext cx="4099805" cy="337100"/>
            <a:chOff x="4737808" y="3022601"/>
            <a:chExt cx="4099805" cy="337100"/>
          </a:xfrm>
        </p:grpSpPr>
        <p:cxnSp>
          <p:nvCxnSpPr>
            <p:cNvPr id="11" name="Gerader Verbinder 48"/>
            <p:cNvCxnSpPr/>
            <p:nvPr/>
          </p:nvCxnSpPr>
          <p:spPr>
            <a:xfrm>
              <a:off x="4737808" y="3359701"/>
              <a:ext cx="409980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hteck 53"/>
            <p:cNvSpPr/>
            <p:nvPr/>
          </p:nvSpPr>
          <p:spPr>
            <a:xfrm>
              <a:off x="4737808" y="3022601"/>
              <a:ext cx="4099805" cy="3371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Rechteck 58"/>
          <p:cNvSpPr/>
          <p:nvPr/>
        </p:nvSpPr>
        <p:spPr>
          <a:xfrm>
            <a:off x="4737808" y="3359701"/>
            <a:ext cx="4099805" cy="8018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9000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chemeClr val="tx2"/>
                </a:solidFill>
              </a:rPr>
              <a:t>Level 1</a:t>
            </a:r>
          </a:p>
          <a:p>
            <a:pPr marL="19800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2</a:t>
            </a:r>
          </a:p>
          <a:p>
            <a:pPr marL="396000" lvl="1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3</a:t>
            </a:r>
            <a:endParaRPr lang="en-GB" sz="1400" dirty="0">
              <a:solidFill>
                <a:schemeClr val="tx2"/>
              </a:solidFill>
            </a:endParaRPr>
          </a:p>
        </p:txBody>
      </p:sp>
      <p:grpSp>
        <p:nvGrpSpPr>
          <p:cNvPr id="14" name="Gruppieren 5"/>
          <p:cNvGrpSpPr/>
          <p:nvPr/>
        </p:nvGrpSpPr>
        <p:grpSpPr>
          <a:xfrm>
            <a:off x="304799" y="1208088"/>
            <a:ext cx="4099805" cy="337100"/>
            <a:chOff x="304799" y="1208088"/>
            <a:chExt cx="4099805" cy="337100"/>
          </a:xfrm>
        </p:grpSpPr>
        <p:cxnSp>
          <p:nvCxnSpPr>
            <p:cNvPr id="15" name="Gerader Verbinder 28"/>
            <p:cNvCxnSpPr/>
            <p:nvPr/>
          </p:nvCxnSpPr>
          <p:spPr>
            <a:xfrm>
              <a:off x="304799" y="1545188"/>
              <a:ext cx="409980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33"/>
            <p:cNvSpPr/>
            <p:nvPr/>
          </p:nvSpPr>
          <p:spPr>
            <a:xfrm>
              <a:off x="304799" y="1208088"/>
              <a:ext cx="4099805" cy="3371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</p:grpSp>
      <p:sp>
        <p:nvSpPr>
          <p:cNvPr id="17" name="Rechteck 38"/>
          <p:cNvSpPr/>
          <p:nvPr/>
        </p:nvSpPr>
        <p:spPr>
          <a:xfrm>
            <a:off x="304799" y="1545188"/>
            <a:ext cx="4099805" cy="8018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9000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chemeClr val="tx2"/>
                </a:solidFill>
              </a:rPr>
              <a:t>Level 1</a:t>
            </a:r>
          </a:p>
          <a:p>
            <a:pPr marL="19800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2</a:t>
            </a:r>
          </a:p>
          <a:p>
            <a:pPr marL="396000" lvl="1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3</a:t>
            </a:r>
            <a:endParaRPr lang="en-GB" sz="1400" dirty="0">
              <a:solidFill>
                <a:schemeClr val="tx2"/>
              </a:solidFill>
            </a:endParaRPr>
          </a:p>
        </p:txBody>
      </p:sp>
      <p:grpSp>
        <p:nvGrpSpPr>
          <p:cNvPr id="18" name="Gruppieren 4"/>
          <p:cNvGrpSpPr/>
          <p:nvPr/>
        </p:nvGrpSpPr>
        <p:grpSpPr>
          <a:xfrm>
            <a:off x="4737808" y="1208088"/>
            <a:ext cx="4099805" cy="337100"/>
            <a:chOff x="4737808" y="1208088"/>
            <a:chExt cx="4099805" cy="337100"/>
          </a:xfrm>
        </p:grpSpPr>
        <p:cxnSp>
          <p:nvCxnSpPr>
            <p:cNvPr id="19" name="Gerader Verbinder 84"/>
            <p:cNvCxnSpPr/>
            <p:nvPr/>
          </p:nvCxnSpPr>
          <p:spPr>
            <a:xfrm>
              <a:off x="4737808" y="1545188"/>
              <a:ext cx="409980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85"/>
            <p:cNvSpPr/>
            <p:nvPr/>
          </p:nvSpPr>
          <p:spPr>
            <a:xfrm>
              <a:off x="4737808" y="1208088"/>
              <a:ext cx="4099805" cy="3371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</p:grpSp>
      <p:sp>
        <p:nvSpPr>
          <p:cNvPr id="21" name="Rechteck 86"/>
          <p:cNvSpPr/>
          <p:nvPr/>
        </p:nvSpPr>
        <p:spPr>
          <a:xfrm>
            <a:off x="4737808" y="1545188"/>
            <a:ext cx="4099805" cy="8018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9000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chemeClr val="tx2"/>
                </a:solidFill>
              </a:rPr>
              <a:t>Level 1</a:t>
            </a:r>
          </a:p>
          <a:p>
            <a:pPr marL="19800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2</a:t>
            </a:r>
          </a:p>
          <a:p>
            <a:pPr marL="396000" lvl="1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3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1D4B8-26A0-4C44-A6A9-FA56E7A616AC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6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3" name="Gerader Verbinder 124"/>
          <p:cNvCxnSpPr/>
          <p:nvPr/>
        </p:nvCxnSpPr>
        <p:spPr>
          <a:xfrm>
            <a:off x="7318567" y="1857985"/>
            <a:ext cx="0" cy="281143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125"/>
          <p:cNvCxnSpPr/>
          <p:nvPr/>
        </p:nvCxnSpPr>
        <p:spPr>
          <a:xfrm>
            <a:off x="8101013" y="1857985"/>
            <a:ext cx="2052" cy="281143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36"/>
          <p:cNvSpPr/>
          <p:nvPr/>
        </p:nvSpPr>
        <p:spPr>
          <a:xfrm>
            <a:off x="306000" y="1993944"/>
            <a:ext cx="1080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prstClr val="white">
                    <a:lumMod val="75000"/>
                  </a:prstClr>
                </a:solidFill>
              </a:rPr>
              <a:t>Logo</a:t>
            </a:r>
            <a:endParaRPr lang="en-GB" sz="14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7" name="Rechteck 37"/>
          <p:cNvSpPr/>
          <p:nvPr/>
        </p:nvSpPr>
        <p:spPr>
          <a:xfrm>
            <a:off x="306000" y="2681508"/>
            <a:ext cx="1080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prstClr val="white">
                    <a:lumMod val="75000"/>
                  </a:prstClr>
                </a:solidFill>
              </a:rPr>
              <a:t>Logo</a:t>
            </a:r>
            <a:endParaRPr lang="en-GB" sz="14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8" name="Rechteck 38"/>
          <p:cNvSpPr/>
          <p:nvPr/>
        </p:nvSpPr>
        <p:spPr>
          <a:xfrm>
            <a:off x="306000" y="3369072"/>
            <a:ext cx="1080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prstClr val="white">
                    <a:lumMod val="75000"/>
                  </a:prstClr>
                </a:solidFill>
              </a:rPr>
              <a:t>Logo</a:t>
            </a:r>
            <a:endParaRPr lang="en-GB" sz="14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9" name="Rechteck 39"/>
          <p:cNvSpPr/>
          <p:nvPr/>
        </p:nvSpPr>
        <p:spPr>
          <a:xfrm>
            <a:off x="306000" y="4056636"/>
            <a:ext cx="1080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prstClr val="white">
                    <a:lumMod val="75000"/>
                  </a:prstClr>
                </a:solidFill>
              </a:rPr>
              <a:t>Logo</a:t>
            </a:r>
            <a:endParaRPr lang="en-GB" sz="1400" dirty="0">
              <a:solidFill>
                <a:prstClr val="white">
                  <a:lumMod val="75000"/>
                </a:prstClr>
              </a:solidFill>
            </a:endParaRPr>
          </a:p>
        </p:txBody>
      </p:sp>
      <p:cxnSp>
        <p:nvCxnSpPr>
          <p:cNvPr id="10" name="Gerader Verbinder 15"/>
          <p:cNvCxnSpPr/>
          <p:nvPr/>
        </p:nvCxnSpPr>
        <p:spPr>
          <a:xfrm>
            <a:off x="306000" y="2589726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88"/>
          <p:cNvCxnSpPr/>
          <p:nvPr/>
        </p:nvCxnSpPr>
        <p:spPr>
          <a:xfrm>
            <a:off x="6584320" y="2589726"/>
            <a:ext cx="225299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8"/>
          <p:cNvCxnSpPr/>
          <p:nvPr/>
        </p:nvCxnSpPr>
        <p:spPr>
          <a:xfrm>
            <a:off x="306000" y="3277290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89"/>
          <p:cNvCxnSpPr/>
          <p:nvPr/>
        </p:nvCxnSpPr>
        <p:spPr>
          <a:xfrm>
            <a:off x="6584320" y="3277290"/>
            <a:ext cx="225299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21"/>
          <p:cNvCxnSpPr/>
          <p:nvPr/>
        </p:nvCxnSpPr>
        <p:spPr>
          <a:xfrm>
            <a:off x="306000" y="3969465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90"/>
          <p:cNvCxnSpPr/>
          <p:nvPr/>
        </p:nvCxnSpPr>
        <p:spPr>
          <a:xfrm>
            <a:off x="6584320" y="3969465"/>
            <a:ext cx="225299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16"/>
          <p:cNvCxnSpPr/>
          <p:nvPr/>
        </p:nvCxnSpPr>
        <p:spPr>
          <a:xfrm>
            <a:off x="3695840" y="2589726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81"/>
          <p:cNvCxnSpPr/>
          <p:nvPr/>
        </p:nvCxnSpPr>
        <p:spPr>
          <a:xfrm>
            <a:off x="4658668" y="2589726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95"/>
          <p:cNvCxnSpPr/>
          <p:nvPr/>
        </p:nvCxnSpPr>
        <p:spPr>
          <a:xfrm>
            <a:off x="5621497" y="2589726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9"/>
          <p:cNvCxnSpPr/>
          <p:nvPr/>
        </p:nvCxnSpPr>
        <p:spPr>
          <a:xfrm>
            <a:off x="3695840" y="3277290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82"/>
          <p:cNvCxnSpPr/>
          <p:nvPr/>
        </p:nvCxnSpPr>
        <p:spPr>
          <a:xfrm>
            <a:off x="4658668" y="3277290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96"/>
          <p:cNvCxnSpPr/>
          <p:nvPr/>
        </p:nvCxnSpPr>
        <p:spPr>
          <a:xfrm>
            <a:off x="5621497" y="3277290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2"/>
          <p:cNvCxnSpPr/>
          <p:nvPr/>
        </p:nvCxnSpPr>
        <p:spPr>
          <a:xfrm>
            <a:off x="3695840" y="3969465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83"/>
          <p:cNvCxnSpPr/>
          <p:nvPr/>
        </p:nvCxnSpPr>
        <p:spPr>
          <a:xfrm>
            <a:off x="4658668" y="3969465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97"/>
          <p:cNvCxnSpPr/>
          <p:nvPr/>
        </p:nvCxnSpPr>
        <p:spPr>
          <a:xfrm>
            <a:off x="5621497" y="3969465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feil nach rechts 109"/>
          <p:cNvSpPr/>
          <p:nvPr/>
        </p:nvSpPr>
        <p:spPr>
          <a:xfrm>
            <a:off x="3947840" y="2137944"/>
            <a:ext cx="216000" cy="216000"/>
          </a:xfrm>
          <a:prstGeom prst="rightArrow">
            <a:avLst/>
          </a:prstGeom>
          <a:solidFill>
            <a:srgbClr val="BFBFB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6" name="Pfeil nach rechts 110"/>
          <p:cNvSpPr/>
          <p:nvPr/>
        </p:nvSpPr>
        <p:spPr>
          <a:xfrm>
            <a:off x="4910668" y="2137944"/>
            <a:ext cx="216000" cy="216000"/>
          </a:xfrm>
          <a:prstGeom prst="rightArrow">
            <a:avLst/>
          </a:prstGeom>
          <a:solidFill>
            <a:srgbClr val="BFBFB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7" name="Pfeil nach rechts 111"/>
          <p:cNvSpPr/>
          <p:nvPr/>
        </p:nvSpPr>
        <p:spPr>
          <a:xfrm rot="2700000" flipV="1">
            <a:off x="5873497" y="2137944"/>
            <a:ext cx="216000" cy="216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8" name="Pfeil nach rechts 112"/>
          <p:cNvSpPr/>
          <p:nvPr/>
        </p:nvSpPr>
        <p:spPr>
          <a:xfrm rot="2700000" flipV="1">
            <a:off x="3947840" y="2825508"/>
            <a:ext cx="216000" cy="216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9" name="Pfeil nach rechts 113"/>
          <p:cNvSpPr/>
          <p:nvPr/>
        </p:nvSpPr>
        <p:spPr>
          <a:xfrm>
            <a:off x="4910668" y="2825508"/>
            <a:ext cx="216000" cy="216000"/>
          </a:xfrm>
          <a:prstGeom prst="rightArrow">
            <a:avLst/>
          </a:prstGeom>
          <a:solidFill>
            <a:srgbClr val="BFBFB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0" name="Pfeil nach rechts 114"/>
          <p:cNvSpPr/>
          <p:nvPr/>
        </p:nvSpPr>
        <p:spPr>
          <a:xfrm rot="18900000" flipV="1">
            <a:off x="5873497" y="2825508"/>
            <a:ext cx="216000" cy="216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1" name="Pfeil nach rechts 115"/>
          <p:cNvSpPr/>
          <p:nvPr/>
        </p:nvSpPr>
        <p:spPr>
          <a:xfrm rot="5400000" flipV="1">
            <a:off x="3947840" y="3513073"/>
            <a:ext cx="216000" cy="216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2" name="Pfeil nach rechts 116"/>
          <p:cNvSpPr/>
          <p:nvPr/>
        </p:nvSpPr>
        <p:spPr>
          <a:xfrm rot="2700000" flipV="1">
            <a:off x="4910668" y="3513072"/>
            <a:ext cx="216000" cy="216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3" name="Pfeil nach rechts 117"/>
          <p:cNvSpPr/>
          <p:nvPr/>
        </p:nvSpPr>
        <p:spPr>
          <a:xfrm rot="16200000" flipV="1">
            <a:off x="5873497" y="3513072"/>
            <a:ext cx="216000" cy="216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4" name="Pfeil nach rechts 118"/>
          <p:cNvSpPr/>
          <p:nvPr/>
        </p:nvSpPr>
        <p:spPr>
          <a:xfrm rot="5400000" flipV="1">
            <a:off x="3947840" y="4200636"/>
            <a:ext cx="216000" cy="216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5" name="Pfeil nach rechts 119"/>
          <p:cNvSpPr/>
          <p:nvPr/>
        </p:nvSpPr>
        <p:spPr>
          <a:xfrm>
            <a:off x="4910668" y="4200636"/>
            <a:ext cx="216000" cy="216000"/>
          </a:xfrm>
          <a:prstGeom prst="rightArrow">
            <a:avLst/>
          </a:prstGeom>
          <a:solidFill>
            <a:srgbClr val="BFBFB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6" name="Pfeil nach rechts 120"/>
          <p:cNvSpPr/>
          <p:nvPr/>
        </p:nvSpPr>
        <p:spPr>
          <a:xfrm rot="16200000" flipV="1">
            <a:off x="5873497" y="4200636"/>
            <a:ext cx="216000" cy="216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37" name="Gerader Verbinder 156"/>
          <p:cNvCxnSpPr/>
          <p:nvPr/>
        </p:nvCxnSpPr>
        <p:spPr>
          <a:xfrm>
            <a:off x="6584320" y="2245944"/>
            <a:ext cx="225299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57"/>
          <p:cNvCxnSpPr/>
          <p:nvPr/>
        </p:nvCxnSpPr>
        <p:spPr>
          <a:xfrm>
            <a:off x="6584320" y="2933508"/>
            <a:ext cx="225299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158"/>
          <p:cNvCxnSpPr/>
          <p:nvPr/>
        </p:nvCxnSpPr>
        <p:spPr>
          <a:xfrm>
            <a:off x="6584320" y="3621072"/>
            <a:ext cx="225299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159"/>
          <p:cNvCxnSpPr/>
          <p:nvPr/>
        </p:nvCxnSpPr>
        <p:spPr>
          <a:xfrm>
            <a:off x="6584320" y="4308636"/>
            <a:ext cx="2252993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160"/>
          <p:cNvSpPr/>
          <p:nvPr/>
        </p:nvSpPr>
        <p:spPr>
          <a:xfrm>
            <a:off x="1475748" y="1993944"/>
            <a:ext cx="1980000" cy="50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2" name="Rechteck 161"/>
          <p:cNvSpPr/>
          <p:nvPr/>
        </p:nvSpPr>
        <p:spPr>
          <a:xfrm>
            <a:off x="1475748" y="2681508"/>
            <a:ext cx="1980000" cy="50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3" name="Rechteck 162"/>
          <p:cNvSpPr/>
          <p:nvPr/>
        </p:nvSpPr>
        <p:spPr>
          <a:xfrm>
            <a:off x="1475748" y="3369072"/>
            <a:ext cx="1980000" cy="50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4" name="Rechteck 163"/>
          <p:cNvSpPr/>
          <p:nvPr/>
        </p:nvSpPr>
        <p:spPr>
          <a:xfrm>
            <a:off x="1475748" y="4056636"/>
            <a:ext cx="1980000" cy="50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cxnSp>
        <p:nvCxnSpPr>
          <p:cNvPr id="45" name="Gerader Verbinder 164"/>
          <p:cNvCxnSpPr/>
          <p:nvPr/>
        </p:nvCxnSpPr>
        <p:spPr>
          <a:xfrm>
            <a:off x="1475749" y="2589726"/>
            <a:ext cx="19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r Verbinder 165"/>
          <p:cNvCxnSpPr/>
          <p:nvPr/>
        </p:nvCxnSpPr>
        <p:spPr>
          <a:xfrm>
            <a:off x="1475749" y="3277290"/>
            <a:ext cx="19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r Verbinder 166"/>
          <p:cNvCxnSpPr/>
          <p:nvPr/>
        </p:nvCxnSpPr>
        <p:spPr>
          <a:xfrm>
            <a:off x="1475749" y="3969465"/>
            <a:ext cx="19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174"/>
          <p:cNvSpPr/>
          <p:nvPr/>
        </p:nvSpPr>
        <p:spPr>
          <a:xfrm>
            <a:off x="7116068" y="2119944"/>
            <a:ext cx="126000" cy="2520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9" name="Rechteck 175"/>
          <p:cNvSpPr/>
          <p:nvPr/>
        </p:nvSpPr>
        <p:spPr>
          <a:xfrm>
            <a:off x="7647816" y="2807508"/>
            <a:ext cx="126000" cy="252000"/>
          </a:xfrm>
          <a:prstGeom prst="rect">
            <a:avLst/>
          </a:prstGeom>
          <a:solidFill>
            <a:schemeClr val="bg1">
              <a:lumMod val="75000"/>
            </a:schemeClr>
          </a:solidFill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0" name="Rechteck 176"/>
          <p:cNvSpPr/>
          <p:nvPr/>
        </p:nvSpPr>
        <p:spPr>
          <a:xfrm>
            <a:off x="6584320" y="3495072"/>
            <a:ext cx="126000" cy="252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1" name="Rechteck 177"/>
          <p:cNvSpPr/>
          <p:nvPr/>
        </p:nvSpPr>
        <p:spPr>
          <a:xfrm>
            <a:off x="8711313" y="4182636"/>
            <a:ext cx="126000" cy="252000"/>
          </a:xfrm>
          <a:prstGeom prst="rect">
            <a:avLst/>
          </a:prstGeom>
          <a:solidFill>
            <a:schemeClr val="accent3"/>
          </a:solidFill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2" name="Pfeil nach rechts 92"/>
          <p:cNvSpPr>
            <a:spLocks noChangeAspect="1"/>
          </p:cNvSpPr>
          <p:nvPr/>
        </p:nvSpPr>
        <p:spPr>
          <a:xfrm>
            <a:off x="2721510" y="4719298"/>
            <a:ext cx="108000" cy="108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 anchorCtr="1"/>
          <a:lstStyle/>
          <a:p>
            <a:pPr algn="ctr"/>
            <a:endParaRPr lang="en-GB" sz="1400" dirty="0" smtClean="0">
              <a:solidFill>
                <a:schemeClr val="tx2"/>
              </a:solidFill>
            </a:endParaRPr>
          </a:p>
        </p:txBody>
      </p:sp>
      <p:sp>
        <p:nvSpPr>
          <p:cNvPr id="53" name="TextBox 220"/>
          <p:cNvSpPr txBox="1"/>
          <p:nvPr/>
        </p:nvSpPr>
        <p:spPr>
          <a:xfrm>
            <a:off x="2829562" y="4669424"/>
            <a:ext cx="710156" cy="215444"/>
          </a:xfrm>
          <a:prstGeom prst="rect">
            <a:avLst/>
          </a:prstGeom>
          <a:noFill/>
        </p:spPr>
        <p:txBody>
          <a:bodyPr wrap="none" lIns="5400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chemeClr val="tx2"/>
                </a:solidFill>
              </a:rPr>
              <a:t>At par with peer </a:t>
            </a:r>
            <a:br>
              <a:rPr lang="en-GB" sz="700" dirty="0" smtClean="0">
                <a:solidFill>
                  <a:schemeClr val="tx2"/>
                </a:solidFill>
              </a:rPr>
            </a:br>
            <a:r>
              <a:rPr lang="en-GB" sz="700" dirty="0" smtClean="0">
                <a:solidFill>
                  <a:schemeClr val="tx2"/>
                </a:solidFill>
              </a:rPr>
              <a:t>average</a:t>
            </a:r>
            <a:endParaRPr lang="en-GB" sz="700" dirty="0">
              <a:solidFill>
                <a:schemeClr val="tx2"/>
              </a:solidFill>
            </a:endParaRPr>
          </a:p>
        </p:txBody>
      </p:sp>
      <p:sp>
        <p:nvSpPr>
          <p:cNvPr id="54" name="Pfeil nach rechts 98"/>
          <p:cNvSpPr>
            <a:spLocks noChangeAspect="1"/>
          </p:cNvSpPr>
          <p:nvPr/>
        </p:nvSpPr>
        <p:spPr>
          <a:xfrm rot="18900000" flipV="1">
            <a:off x="1543368" y="4719298"/>
            <a:ext cx="108000" cy="1080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 anchorCtr="1"/>
          <a:lstStyle/>
          <a:p>
            <a:pPr algn="ctr"/>
            <a:endParaRPr lang="en-GB" sz="1400" dirty="0" smtClean="0">
              <a:solidFill>
                <a:schemeClr val="tx2"/>
              </a:solidFill>
            </a:endParaRPr>
          </a:p>
        </p:txBody>
      </p:sp>
      <p:sp>
        <p:nvSpPr>
          <p:cNvPr id="55" name="TextBox 223"/>
          <p:cNvSpPr txBox="1"/>
          <p:nvPr/>
        </p:nvSpPr>
        <p:spPr>
          <a:xfrm>
            <a:off x="1636179" y="4669424"/>
            <a:ext cx="971445" cy="215444"/>
          </a:xfrm>
          <a:prstGeom prst="rect">
            <a:avLst/>
          </a:prstGeom>
          <a:noFill/>
        </p:spPr>
        <p:txBody>
          <a:bodyPr wrap="none" lIns="5400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chemeClr val="tx2"/>
                </a:solidFill>
              </a:rPr>
              <a:t>Competitive advantage</a:t>
            </a:r>
            <a:br>
              <a:rPr lang="en-GB" sz="700" dirty="0" smtClean="0">
                <a:solidFill>
                  <a:schemeClr val="tx2"/>
                </a:solidFill>
              </a:rPr>
            </a:br>
            <a:r>
              <a:rPr lang="en-GB" sz="700" dirty="0" smtClean="0">
                <a:solidFill>
                  <a:schemeClr val="tx2"/>
                </a:solidFill>
              </a:rPr>
              <a:t>in specific areas</a:t>
            </a:r>
            <a:endParaRPr lang="en-GB" sz="700" dirty="0">
              <a:solidFill>
                <a:schemeClr val="tx2"/>
              </a:solidFill>
            </a:endParaRPr>
          </a:p>
        </p:txBody>
      </p:sp>
      <p:sp>
        <p:nvSpPr>
          <p:cNvPr id="56" name="Pfeil nach rechts 101"/>
          <p:cNvSpPr>
            <a:spLocks noChangeAspect="1"/>
          </p:cNvSpPr>
          <p:nvPr/>
        </p:nvSpPr>
        <p:spPr>
          <a:xfrm rot="16200000" flipV="1">
            <a:off x="349200" y="4719298"/>
            <a:ext cx="108000" cy="108000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 anchorCtr="1"/>
          <a:lstStyle/>
          <a:p>
            <a:pPr algn="ctr"/>
            <a:endParaRPr lang="en-GB" sz="1400" dirty="0" smtClean="0">
              <a:solidFill>
                <a:schemeClr val="tx2"/>
              </a:solidFill>
            </a:endParaRPr>
          </a:p>
        </p:txBody>
      </p:sp>
      <p:sp>
        <p:nvSpPr>
          <p:cNvPr id="57" name="TextBox 226"/>
          <p:cNvSpPr txBox="1"/>
          <p:nvPr/>
        </p:nvSpPr>
        <p:spPr>
          <a:xfrm>
            <a:off x="458037" y="4669424"/>
            <a:ext cx="971445" cy="215444"/>
          </a:xfrm>
          <a:prstGeom prst="rect">
            <a:avLst/>
          </a:prstGeom>
          <a:noFill/>
        </p:spPr>
        <p:txBody>
          <a:bodyPr wrap="none" lIns="5400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chemeClr val="tx2"/>
                </a:solidFill>
              </a:rPr>
              <a:t>Significant competitive </a:t>
            </a:r>
            <a:br>
              <a:rPr lang="en-GB" sz="700" dirty="0" smtClean="0">
                <a:solidFill>
                  <a:schemeClr val="tx2"/>
                </a:solidFill>
              </a:rPr>
            </a:br>
            <a:r>
              <a:rPr lang="en-GB" sz="700" dirty="0" smtClean="0">
                <a:solidFill>
                  <a:schemeClr val="tx2"/>
                </a:solidFill>
              </a:rPr>
              <a:t>advantage</a:t>
            </a:r>
            <a:endParaRPr lang="en-GB" sz="700" dirty="0">
              <a:solidFill>
                <a:schemeClr val="tx2"/>
              </a:solidFill>
            </a:endParaRPr>
          </a:p>
        </p:txBody>
      </p:sp>
      <p:sp>
        <p:nvSpPr>
          <p:cNvPr id="58" name="Pfeil nach rechts 122"/>
          <p:cNvSpPr>
            <a:spLocks noChangeAspect="1"/>
          </p:cNvSpPr>
          <p:nvPr/>
        </p:nvSpPr>
        <p:spPr>
          <a:xfrm rot="5400000" flipV="1">
            <a:off x="4955340" y="4719299"/>
            <a:ext cx="108000" cy="10800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 anchorCtr="1"/>
          <a:lstStyle/>
          <a:p>
            <a:pPr algn="ctr"/>
            <a:endParaRPr lang="en-GB" sz="1400" dirty="0" smtClean="0">
              <a:solidFill>
                <a:schemeClr val="tx2"/>
              </a:solidFill>
            </a:endParaRPr>
          </a:p>
        </p:txBody>
      </p:sp>
      <p:sp>
        <p:nvSpPr>
          <p:cNvPr id="59" name="TextBox 229"/>
          <p:cNvSpPr txBox="1"/>
          <p:nvPr/>
        </p:nvSpPr>
        <p:spPr>
          <a:xfrm>
            <a:off x="5063322" y="4669424"/>
            <a:ext cx="945797" cy="215444"/>
          </a:xfrm>
          <a:prstGeom prst="rect">
            <a:avLst/>
          </a:prstGeom>
          <a:noFill/>
        </p:spPr>
        <p:txBody>
          <a:bodyPr wrap="none" lIns="5400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chemeClr val="tx2"/>
                </a:solidFill>
              </a:rPr>
              <a:t>Significant competitive</a:t>
            </a:r>
            <a:br>
              <a:rPr lang="en-GB" sz="700" dirty="0" smtClean="0">
                <a:solidFill>
                  <a:schemeClr val="tx2"/>
                </a:solidFill>
              </a:rPr>
            </a:br>
            <a:r>
              <a:rPr lang="en-GB" sz="700" dirty="0" smtClean="0">
                <a:solidFill>
                  <a:schemeClr val="tx2"/>
                </a:solidFill>
              </a:rPr>
              <a:t>disadvantage</a:t>
            </a:r>
            <a:endParaRPr lang="en-GB" sz="700" dirty="0">
              <a:solidFill>
                <a:schemeClr val="tx2"/>
              </a:solidFill>
            </a:endParaRPr>
          </a:p>
        </p:txBody>
      </p:sp>
      <p:sp>
        <p:nvSpPr>
          <p:cNvPr id="60" name="Pfeil nach rechts 127"/>
          <p:cNvSpPr>
            <a:spLocks noChangeAspect="1"/>
          </p:cNvSpPr>
          <p:nvPr/>
        </p:nvSpPr>
        <p:spPr>
          <a:xfrm rot="2700000" flipV="1">
            <a:off x="3641840" y="4719298"/>
            <a:ext cx="108000" cy="108000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 anchorCtr="1"/>
          <a:lstStyle/>
          <a:p>
            <a:pPr algn="ctr"/>
            <a:endParaRPr lang="en-GB" sz="1400" dirty="0" smtClean="0">
              <a:solidFill>
                <a:schemeClr val="tx2"/>
              </a:solidFill>
            </a:endParaRPr>
          </a:p>
        </p:txBody>
      </p:sp>
      <p:sp>
        <p:nvSpPr>
          <p:cNvPr id="61" name="TextBox 232"/>
          <p:cNvSpPr txBox="1"/>
          <p:nvPr/>
        </p:nvSpPr>
        <p:spPr>
          <a:xfrm>
            <a:off x="3735358" y="4669424"/>
            <a:ext cx="1110907" cy="215444"/>
          </a:xfrm>
          <a:prstGeom prst="rect">
            <a:avLst/>
          </a:prstGeom>
          <a:noFill/>
        </p:spPr>
        <p:txBody>
          <a:bodyPr wrap="none" lIns="5400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chemeClr val="tx2"/>
                </a:solidFill>
              </a:rPr>
              <a:t>Competitive disadvantage </a:t>
            </a:r>
            <a:br>
              <a:rPr lang="en-GB" sz="700" dirty="0" smtClean="0">
                <a:solidFill>
                  <a:schemeClr val="tx2"/>
                </a:solidFill>
              </a:rPr>
            </a:br>
            <a:r>
              <a:rPr lang="en-GB" sz="700" dirty="0" smtClean="0">
                <a:solidFill>
                  <a:schemeClr val="tx2"/>
                </a:solidFill>
              </a:rPr>
              <a:t>in specific areas</a:t>
            </a:r>
            <a:endParaRPr lang="en-GB" sz="700" dirty="0">
              <a:solidFill>
                <a:schemeClr val="tx2"/>
              </a:solidFill>
            </a:endParaRPr>
          </a:p>
        </p:txBody>
      </p:sp>
      <p:grpSp>
        <p:nvGrpSpPr>
          <p:cNvPr id="62" name="Gruppieren 85"/>
          <p:cNvGrpSpPr/>
          <p:nvPr/>
        </p:nvGrpSpPr>
        <p:grpSpPr>
          <a:xfrm>
            <a:off x="306000" y="1479183"/>
            <a:ext cx="3149748" cy="288000"/>
            <a:chOff x="306000" y="1206000"/>
            <a:chExt cx="1440000" cy="288000"/>
          </a:xfrm>
        </p:grpSpPr>
        <p:cxnSp>
          <p:nvCxnSpPr>
            <p:cNvPr id="63" name="Gerader Verbinder 86"/>
            <p:cNvCxnSpPr/>
            <p:nvPr/>
          </p:nvCxnSpPr>
          <p:spPr>
            <a:xfrm>
              <a:off x="306000" y="1494000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Rechteck 87"/>
            <p:cNvSpPr/>
            <p:nvPr/>
          </p:nvSpPr>
          <p:spPr>
            <a:xfrm>
              <a:off x="306000" y="1206000"/>
              <a:ext cx="1440000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200" dirty="0" smtClean="0">
                  <a:solidFill>
                    <a:schemeClr val="accent1"/>
                  </a:solidFill>
                </a:rPr>
                <a:t>Header</a:t>
              </a:r>
              <a:endParaRPr lang="en-GB" sz="1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5" name="Gruppieren 91"/>
          <p:cNvGrpSpPr/>
          <p:nvPr/>
        </p:nvGrpSpPr>
        <p:grpSpPr>
          <a:xfrm>
            <a:off x="6584320" y="1479183"/>
            <a:ext cx="2252993" cy="288000"/>
            <a:chOff x="306000" y="1206000"/>
            <a:chExt cx="1440000" cy="288000"/>
          </a:xfrm>
        </p:grpSpPr>
        <p:cxnSp>
          <p:nvCxnSpPr>
            <p:cNvPr id="66" name="Gerader Verbinder 94"/>
            <p:cNvCxnSpPr/>
            <p:nvPr/>
          </p:nvCxnSpPr>
          <p:spPr>
            <a:xfrm>
              <a:off x="306000" y="1494000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hteck 100"/>
            <p:cNvSpPr/>
            <p:nvPr/>
          </p:nvSpPr>
          <p:spPr>
            <a:xfrm>
              <a:off x="306000" y="1206000"/>
              <a:ext cx="1440000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200" dirty="0" smtClean="0">
                  <a:solidFill>
                    <a:schemeClr val="accent1"/>
                  </a:solidFill>
                </a:rPr>
                <a:t>Header</a:t>
              </a:r>
              <a:endParaRPr lang="en-GB" sz="1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68" name="Gruppieren 121"/>
          <p:cNvGrpSpPr/>
          <p:nvPr/>
        </p:nvGrpSpPr>
        <p:grpSpPr>
          <a:xfrm>
            <a:off x="5621498" y="1479183"/>
            <a:ext cx="720000" cy="288000"/>
            <a:chOff x="306000" y="1206000"/>
            <a:chExt cx="1440000" cy="288000"/>
          </a:xfrm>
        </p:grpSpPr>
        <p:cxnSp>
          <p:nvCxnSpPr>
            <p:cNvPr id="69" name="Gerader Verbinder 126"/>
            <p:cNvCxnSpPr/>
            <p:nvPr/>
          </p:nvCxnSpPr>
          <p:spPr>
            <a:xfrm>
              <a:off x="306000" y="1494000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Rechteck 132"/>
            <p:cNvSpPr/>
            <p:nvPr/>
          </p:nvSpPr>
          <p:spPr>
            <a:xfrm>
              <a:off x="306000" y="1206000"/>
              <a:ext cx="1440000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Header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1" name="Gruppieren 133"/>
          <p:cNvGrpSpPr/>
          <p:nvPr/>
        </p:nvGrpSpPr>
        <p:grpSpPr>
          <a:xfrm>
            <a:off x="4658669" y="1479183"/>
            <a:ext cx="720000" cy="288000"/>
            <a:chOff x="306000" y="1206000"/>
            <a:chExt cx="1440000" cy="288000"/>
          </a:xfrm>
        </p:grpSpPr>
        <p:cxnSp>
          <p:nvCxnSpPr>
            <p:cNvPr id="72" name="Gerader Verbinder 134"/>
            <p:cNvCxnSpPr/>
            <p:nvPr/>
          </p:nvCxnSpPr>
          <p:spPr>
            <a:xfrm>
              <a:off x="306000" y="1494000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Rechteck 135"/>
            <p:cNvSpPr/>
            <p:nvPr/>
          </p:nvSpPr>
          <p:spPr>
            <a:xfrm>
              <a:off x="306000" y="1206000"/>
              <a:ext cx="1440000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Header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4" name="Gruppieren 136"/>
          <p:cNvGrpSpPr/>
          <p:nvPr/>
        </p:nvGrpSpPr>
        <p:grpSpPr>
          <a:xfrm>
            <a:off x="3695840" y="1479183"/>
            <a:ext cx="720000" cy="288000"/>
            <a:chOff x="306000" y="1206000"/>
            <a:chExt cx="1440000" cy="288000"/>
          </a:xfrm>
        </p:grpSpPr>
        <p:cxnSp>
          <p:nvCxnSpPr>
            <p:cNvPr id="75" name="Gerader Verbinder 137"/>
            <p:cNvCxnSpPr/>
            <p:nvPr/>
          </p:nvCxnSpPr>
          <p:spPr>
            <a:xfrm>
              <a:off x="306000" y="1494000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Rechteck 138"/>
            <p:cNvSpPr/>
            <p:nvPr/>
          </p:nvSpPr>
          <p:spPr>
            <a:xfrm>
              <a:off x="306000" y="1206000"/>
              <a:ext cx="1440000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</p:grpSp>
      <p:grpSp>
        <p:nvGrpSpPr>
          <p:cNvPr id="77" name="Gruppieren 139"/>
          <p:cNvGrpSpPr/>
          <p:nvPr/>
        </p:nvGrpSpPr>
        <p:grpSpPr>
          <a:xfrm>
            <a:off x="3695840" y="1154565"/>
            <a:ext cx="2645657" cy="288000"/>
            <a:chOff x="306000" y="1206000"/>
            <a:chExt cx="1440000" cy="288000"/>
          </a:xfrm>
        </p:grpSpPr>
        <p:cxnSp>
          <p:nvCxnSpPr>
            <p:cNvPr id="78" name="Gerader Verbinder 140"/>
            <p:cNvCxnSpPr/>
            <p:nvPr/>
          </p:nvCxnSpPr>
          <p:spPr>
            <a:xfrm>
              <a:off x="306000" y="1494000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hteck 141"/>
            <p:cNvSpPr/>
            <p:nvPr/>
          </p:nvSpPr>
          <p:spPr>
            <a:xfrm>
              <a:off x="306000" y="1206000"/>
              <a:ext cx="1440000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200" dirty="0" smtClean="0">
                  <a:solidFill>
                    <a:schemeClr val="accent1"/>
                  </a:solidFill>
                </a:rPr>
                <a:t>Header</a:t>
              </a:r>
              <a:endParaRPr lang="en-GB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80" name="Rechteck 142"/>
          <p:cNvSpPr>
            <a:spLocks/>
          </p:cNvSpPr>
          <p:nvPr/>
        </p:nvSpPr>
        <p:spPr>
          <a:xfrm>
            <a:off x="6584319" y="1857985"/>
            <a:ext cx="6840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800" dirty="0" smtClean="0">
                <a:solidFill>
                  <a:schemeClr val="tx2"/>
                </a:solidFill>
              </a:rPr>
              <a:t>Text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81" name="Rechteck 143"/>
          <p:cNvSpPr>
            <a:spLocks/>
          </p:cNvSpPr>
          <p:nvPr/>
        </p:nvSpPr>
        <p:spPr>
          <a:xfrm>
            <a:off x="7368816" y="1857985"/>
            <a:ext cx="6840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800" dirty="0" smtClean="0">
                <a:solidFill>
                  <a:schemeClr val="tx2"/>
                </a:solidFill>
              </a:rPr>
              <a:t>Text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82" name="Rechteck 144"/>
          <p:cNvSpPr>
            <a:spLocks/>
          </p:cNvSpPr>
          <p:nvPr/>
        </p:nvSpPr>
        <p:spPr>
          <a:xfrm>
            <a:off x="8153313" y="1857985"/>
            <a:ext cx="6840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800" dirty="0" smtClean="0">
                <a:solidFill>
                  <a:schemeClr val="tx2"/>
                </a:solidFill>
              </a:rPr>
              <a:t>Text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8A910-BB94-40C0-A283-A9B23B8D05D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83" name="Footer Placeholder 8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84" name="Slide Number Placeholder 8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100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78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Diagramm 20"/>
          <p:cNvGraphicFramePr/>
          <p:nvPr>
            <p:extLst>
              <p:ext uri="{D42A27DB-BD31-4B8C-83A1-F6EECF244321}">
                <p14:modId xmlns:p14="http://schemas.microsoft.com/office/powerpoint/2010/main" val="3551588575"/>
              </p:ext>
            </p:extLst>
          </p:nvPr>
        </p:nvGraphicFramePr>
        <p:xfrm>
          <a:off x="1924800" y="1208088"/>
          <a:ext cx="6912813" cy="357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Gerader Verbinder 55"/>
          <p:cNvCxnSpPr/>
          <p:nvPr/>
        </p:nvCxnSpPr>
        <p:spPr>
          <a:xfrm flipH="1">
            <a:off x="304800" y="1398353"/>
            <a:ext cx="85328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57"/>
          <p:cNvCxnSpPr/>
          <p:nvPr/>
        </p:nvCxnSpPr>
        <p:spPr>
          <a:xfrm flipH="1">
            <a:off x="304800" y="2259609"/>
            <a:ext cx="85328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58"/>
          <p:cNvCxnSpPr/>
          <p:nvPr/>
        </p:nvCxnSpPr>
        <p:spPr>
          <a:xfrm flipH="1">
            <a:off x="304800" y="2882283"/>
            <a:ext cx="853281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304800" y="1398353"/>
            <a:ext cx="1620000" cy="86125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304800" y="2263848"/>
            <a:ext cx="1620000" cy="61843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304800" y="2882283"/>
            <a:ext cx="1620000" cy="133577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leichschenkliges Dreieck 71"/>
          <p:cNvSpPr/>
          <p:nvPr/>
        </p:nvSpPr>
        <p:spPr>
          <a:xfrm>
            <a:off x="6314694" y="4218060"/>
            <a:ext cx="144000" cy="144000"/>
          </a:xfrm>
          <a:prstGeom prst="triangl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44000" rIns="0" bIns="0" rtlCol="0" anchor="t" anchorCtr="0"/>
          <a:lstStyle/>
          <a:p>
            <a:pPr algn="ctr"/>
            <a:r>
              <a:rPr lang="en-GB" sz="1000" dirty="0" smtClean="0">
                <a:solidFill>
                  <a:schemeClr val="accent1"/>
                </a:solidFill>
              </a:rPr>
              <a:t>Text</a:t>
            </a:r>
          </a:p>
        </p:txBody>
      </p:sp>
      <p:cxnSp>
        <p:nvCxnSpPr>
          <p:cNvPr id="14" name="Gerader Verbinder 73"/>
          <p:cNvCxnSpPr>
            <a:endCxn id="13" idx="0"/>
          </p:cNvCxnSpPr>
          <p:nvPr/>
        </p:nvCxnSpPr>
        <p:spPr>
          <a:xfrm>
            <a:off x="6386694" y="1136088"/>
            <a:ext cx="0" cy="3081972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62"/>
          <p:cNvSpPr>
            <a:spLocks noChangeArrowheads="1"/>
          </p:cNvSpPr>
          <p:nvPr/>
        </p:nvSpPr>
        <p:spPr bwMode="auto">
          <a:xfrm>
            <a:off x="8529836" y="4596885"/>
            <a:ext cx="307777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en-GB" altLang="ko-KR" sz="1200" dirty="0" smtClean="0">
                <a:solidFill>
                  <a:schemeClr val="tx2"/>
                </a:solidFill>
              </a:rPr>
              <a:t>% of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125E3-AF81-4CCB-B7E2-A8303CE0549F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101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38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3" name="Gerader Verbinder 3"/>
          <p:cNvCxnSpPr/>
          <p:nvPr/>
        </p:nvCxnSpPr>
        <p:spPr>
          <a:xfrm>
            <a:off x="304799" y="1440011"/>
            <a:ext cx="1883299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4"/>
          <p:cNvSpPr/>
          <p:nvPr/>
        </p:nvSpPr>
        <p:spPr>
          <a:xfrm>
            <a:off x="304799" y="1208088"/>
            <a:ext cx="1883299" cy="2319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b" anchorCtr="0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</a:p>
        </p:txBody>
      </p:sp>
      <p:cxnSp>
        <p:nvCxnSpPr>
          <p:cNvPr id="5" name="Gerader Verbinder 7"/>
          <p:cNvCxnSpPr/>
          <p:nvPr/>
        </p:nvCxnSpPr>
        <p:spPr>
          <a:xfrm>
            <a:off x="2521304" y="1440011"/>
            <a:ext cx="18832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hteck 8"/>
          <p:cNvSpPr/>
          <p:nvPr/>
        </p:nvSpPr>
        <p:spPr>
          <a:xfrm>
            <a:off x="2521304" y="1208088"/>
            <a:ext cx="1883299" cy="2319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b" anchorCtr="0">
            <a:spAutoFit/>
          </a:bodyPr>
          <a:lstStyle/>
          <a:p>
            <a:r>
              <a:rPr lang="en-GB" sz="1200" dirty="0" smtClean="0">
                <a:solidFill>
                  <a:schemeClr val="accent2"/>
                </a:solidFill>
              </a:rPr>
              <a:t>Header</a:t>
            </a:r>
            <a:endParaRPr lang="en-GB" sz="1200" dirty="0">
              <a:solidFill>
                <a:schemeClr val="accent2"/>
              </a:solidFill>
            </a:endParaRPr>
          </a:p>
        </p:txBody>
      </p:sp>
      <p:cxnSp>
        <p:nvCxnSpPr>
          <p:cNvPr id="8" name="Gerader Verbinder 11"/>
          <p:cNvCxnSpPr/>
          <p:nvPr/>
        </p:nvCxnSpPr>
        <p:spPr>
          <a:xfrm>
            <a:off x="4737808" y="1440011"/>
            <a:ext cx="18833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12"/>
          <p:cNvSpPr/>
          <p:nvPr/>
        </p:nvSpPr>
        <p:spPr>
          <a:xfrm>
            <a:off x="4737808" y="1208088"/>
            <a:ext cx="1883300" cy="2319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b" anchorCtr="0">
            <a:spAutoFit/>
          </a:bodyPr>
          <a:lstStyle/>
          <a:p>
            <a:r>
              <a:rPr lang="en-GB" sz="1200" dirty="0" smtClean="0">
                <a:solidFill>
                  <a:schemeClr val="bg2"/>
                </a:solidFill>
              </a:rPr>
              <a:t>Header</a:t>
            </a:r>
            <a:endParaRPr lang="en-GB" sz="1200" dirty="0">
              <a:solidFill>
                <a:schemeClr val="bg2"/>
              </a:solidFill>
            </a:endParaRPr>
          </a:p>
        </p:txBody>
      </p:sp>
      <p:cxnSp>
        <p:nvCxnSpPr>
          <p:cNvPr id="10" name="Gerader Verbinder 15"/>
          <p:cNvCxnSpPr/>
          <p:nvPr/>
        </p:nvCxnSpPr>
        <p:spPr>
          <a:xfrm>
            <a:off x="6954311" y="1440011"/>
            <a:ext cx="1883302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6"/>
          <p:cNvSpPr/>
          <p:nvPr/>
        </p:nvSpPr>
        <p:spPr>
          <a:xfrm>
            <a:off x="6954312" y="1208088"/>
            <a:ext cx="1883302" cy="2319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46800" rtlCol="0" anchor="b" anchorCtr="0">
            <a:spAutoFit/>
          </a:bodyPr>
          <a:lstStyle/>
          <a:p>
            <a:r>
              <a:rPr lang="en-GB" sz="1200" dirty="0" smtClean="0">
                <a:solidFill>
                  <a:schemeClr val="accent6"/>
                </a:solidFill>
              </a:rPr>
              <a:t>Header</a:t>
            </a:r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2" name="Rechteck 56"/>
          <p:cNvSpPr/>
          <p:nvPr/>
        </p:nvSpPr>
        <p:spPr>
          <a:xfrm>
            <a:off x="2603057" y="1495518"/>
            <a:ext cx="84960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13" name="Rechteck 62"/>
          <p:cNvSpPr/>
          <p:nvPr/>
        </p:nvSpPr>
        <p:spPr>
          <a:xfrm>
            <a:off x="3011765" y="1495518"/>
            <a:ext cx="84960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chemeClr val="accent2"/>
                </a:solidFill>
              </a:rPr>
              <a:t>2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4" name="Rechteck 63"/>
          <p:cNvSpPr/>
          <p:nvPr/>
        </p:nvSpPr>
        <p:spPr>
          <a:xfrm>
            <a:off x="3434294" y="1495518"/>
            <a:ext cx="84960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chemeClr val="accent2"/>
                </a:solidFill>
              </a:rPr>
              <a:t>3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5" name="Rechteck 64"/>
          <p:cNvSpPr/>
          <p:nvPr/>
        </p:nvSpPr>
        <p:spPr>
          <a:xfrm>
            <a:off x="3829181" y="1495518"/>
            <a:ext cx="84960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chemeClr val="accent2"/>
                </a:solidFill>
              </a:rPr>
              <a:t>4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6" name="Rechteck 65"/>
          <p:cNvSpPr/>
          <p:nvPr/>
        </p:nvSpPr>
        <p:spPr>
          <a:xfrm>
            <a:off x="4237890" y="1495518"/>
            <a:ext cx="84960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chemeClr val="accent2"/>
                </a:solidFill>
              </a:rPr>
              <a:t>5</a:t>
            </a:r>
            <a:endParaRPr lang="en-GB" sz="1200" dirty="0">
              <a:solidFill>
                <a:schemeClr val="accent2"/>
              </a:solidFill>
            </a:endParaRPr>
          </a:p>
        </p:txBody>
      </p:sp>
      <p:sp>
        <p:nvSpPr>
          <p:cNvPr id="17" name="Rechteck 370"/>
          <p:cNvSpPr/>
          <p:nvPr/>
        </p:nvSpPr>
        <p:spPr>
          <a:xfrm>
            <a:off x="4819562" y="1495518"/>
            <a:ext cx="84960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8" name="Rechteck 371"/>
          <p:cNvSpPr/>
          <p:nvPr/>
        </p:nvSpPr>
        <p:spPr>
          <a:xfrm>
            <a:off x="5228270" y="1495518"/>
            <a:ext cx="84960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2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19" name="Rechteck 372"/>
          <p:cNvSpPr/>
          <p:nvPr/>
        </p:nvSpPr>
        <p:spPr>
          <a:xfrm>
            <a:off x="5636978" y="1495518"/>
            <a:ext cx="84960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3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20" name="Rechteck 373"/>
          <p:cNvSpPr/>
          <p:nvPr/>
        </p:nvSpPr>
        <p:spPr>
          <a:xfrm>
            <a:off x="6045686" y="1495518"/>
            <a:ext cx="84960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4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21" name="Rechteck 374"/>
          <p:cNvSpPr/>
          <p:nvPr/>
        </p:nvSpPr>
        <p:spPr>
          <a:xfrm>
            <a:off x="6454395" y="1495518"/>
            <a:ext cx="84960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chemeClr val="bg2"/>
                </a:solidFill>
              </a:rPr>
              <a:t>5</a:t>
            </a:r>
            <a:endParaRPr lang="en-GB" sz="1200" dirty="0">
              <a:solidFill>
                <a:schemeClr val="bg2"/>
              </a:solidFill>
            </a:endParaRPr>
          </a:p>
        </p:txBody>
      </p:sp>
      <p:sp>
        <p:nvSpPr>
          <p:cNvPr id="22" name="Rechteck 385"/>
          <p:cNvSpPr/>
          <p:nvPr/>
        </p:nvSpPr>
        <p:spPr>
          <a:xfrm>
            <a:off x="7036064" y="1495518"/>
            <a:ext cx="84960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chemeClr val="accent6"/>
                </a:solidFill>
              </a:rPr>
              <a:t>1</a:t>
            </a:r>
          </a:p>
        </p:txBody>
      </p:sp>
      <p:sp>
        <p:nvSpPr>
          <p:cNvPr id="23" name="Rechteck 386"/>
          <p:cNvSpPr/>
          <p:nvPr/>
        </p:nvSpPr>
        <p:spPr>
          <a:xfrm>
            <a:off x="7444772" y="1495518"/>
            <a:ext cx="84960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chemeClr val="accent6"/>
                </a:solidFill>
              </a:rPr>
              <a:t>2</a:t>
            </a:r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4" name="Rechteck 387"/>
          <p:cNvSpPr/>
          <p:nvPr/>
        </p:nvSpPr>
        <p:spPr>
          <a:xfrm>
            <a:off x="7853480" y="1495518"/>
            <a:ext cx="84960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chemeClr val="accent6"/>
                </a:solidFill>
              </a:rPr>
              <a:t>3</a:t>
            </a:r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5" name="Rechteck 388"/>
          <p:cNvSpPr/>
          <p:nvPr/>
        </p:nvSpPr>
        <p:spPr>
          <a:xfrm>
            <a:off x="8286235" y="1495518"/>
            <a:ext cx="84960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chemeClr val="accent6"/>
                </a:solidFill>
              </a:rPr>
              <a:t>4</a:t>
            </a:r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6" name="Rechteck 389"/>
          <p:cNvSpPr/>
          <p:nvPr/>
        </p:nvSpPr>
        <p:spPr>
          <a:xfrm>
            <a:off x="8670897" y="1495518"/>
            <a:ext cx="84960" cy="18466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200" dirty="0" smtClean="0">
                <a:solidFill>
                  <a:schemeClr val="accent6"/>
                </a:solidFill>
              </a:rPr>
              <a:t>5</a:t>
            </a:r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27" name="Gerader Verbinder 628"/>
          <p:cNvCxnSpPr>
            <a:stCxn id="82" idx="0"/>
            <a:endCxn id="46" idx="4"/>
          </p:cNvCxnSpPr>
          <p:nvPr/>
        </p:nvCxnSpPr>
        <p:spPr>
          <a:xfrm flipV="1">
            <a:off x="3871661" y="2125515"/>
            <a:ext cx="0" cy="283743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757"/>
          <p:cNvSpPr/>
          <p:nvPr/>
        </p:nvSpPr>
        <p:spPr>
          <a:xfrm>
            <a:off x="3083269" y="1701448"/>
            <a:ext cx="144270" cy="1231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2,3</a:t>
            </a:r>
            <a:endParaRPr lang="en-GB" sz="800" dirty="0">
              <a:solidFill>
                <a:schemeClr val="tx2"/>
              </a:solidFill>
            </a:endParaRPr>
          </a:p>
        </p:txBody>
      </p:sp>
      <p:cxnSp>
        <p:nvCxnSpPr>
          <p:cNvPr id="29" name="Gerader Verbinder 812"/>
          <p:cNvCxnSpPr>
            <a:stCxn id="87" idx="0"/>
            <a:endCxn id="51" idx="4"/>
          </p:cNvCxnSpPr>
          <p:nvPr/>
        </p:nvCxnSpPr>
        <p:spPr>
          <a:xfrm flipH="1" flipV="1">
            <a:off x="6088166" y="2125515"/>
            <a:ext cx="100188" cy="283743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hteck 826"/>
          <p:cNvSpPr/>
          <p:nvPr/>
        </p:nvSpPr>
        <p:spPr>
          <a:xfrm>
            <a:off x="5707510" y="1701448"/>
            <a:ext cx="144270" cy="1231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3,2</a:t>
            </a:r>
            <a:endParaRPr lang="en-GB" sz="800" dirty="0">
              <a:solidFill>
                <a:schemeClr val="tx2"/>
              </a:solidFill>
            </a:endParaRPr>
          </a:p>
        </p:txBody>
      </p:sp>
      <p:cxnSp>
        <p:nvCxnSpPr>
          <p:cNvPr id="31" name="Gerader Verbinder 111"/>
          <p:cNvCxnSpPr/>
          <p:nvPr/>
        </p:nvCxnSpPr>
        <p:spPr>
          <a:xfrm flipH="1">
            <a:off x="2521304" y="1838047"/>
            <a:ext cx="18828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112"/>
          <p:cNvCxnSpPr/>
          <p:nvPr/>
        </p:nvCxnSpPr>
        <p:spPr>
          <a:xfrm flipH="1">
            <a:off x="2521304" y="1982047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113"/>
          <p:cNvCxnSpPr/>
          <p:nvPr/>
        </p:nvCxnSpPr>
        <p:spPr>
          <a:xfrm flipH="1">
            <a:off x="2521304" y="2126047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778"/>
          <p:cNvCxnSpPr/>
          <p:nvPr/>
        </p:nvCxnSpPr>
        <p:spPr>
          <a:xfrm flipH="1">
            <a:off x="4738308" y="1838047"/>
            <a:ext cx="18828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r Verbinder 779"/>
          <p:cNvCxnSpPr/>
          <p:nvPr/>
        </p:nvCxnSpPr>
        <p:spPr>
          <a:xfrm flipH="1">
            <a:off x="4738308" y="1982047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780"/>
          <p:cNvCxnSpPr/>
          <p:nvPr/>
        </p:nvCxnSpPr>
        <p:spPr>
          <a:xfrm flipH="1">
            <a:off x="4738308" y="2126047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834"/>
          <p:cNvCxnSpPr/>
          <p:nvPr/>
        </p:nvCxnSpPr>
        <p:spPr>
          <a:xfrm flipH="1">
            <a:off x="6954814" y="1838047"/>
            <a:ext cx="188280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835"/>
          <p:cNvCxnSpPr/>
          <p:nvPr/>
        </p:nvCxnSpPr>
        <p:spPr>
          <a:xfrm flipH="1">
            <a:off x="6954814" y="1982047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836"/>
          <p:cNvCxnSpPr/>
          <p:nvPr/>
        </p:nvCxnSpPr>
        <p:spPr>
          <a:xfrm flipH="1">
            <a:off x="6954814" y="2126047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18"/>
          <p:cNvSpPr/>
          <p:nvPr/>
        </p:nvSpPr>
        <p:spPr>
          <a:xfrm>
            <a:off x="304799" y="1766047"/>
            <a:ext cx="18828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41" name="Rechteck 19"/>
          <p:cNvSpPr/>
          <p:nvPr/>
        </p:nvSpPr>
        <p:spPr>
          <a:xfrm>
            <a:off x="304799" y="1910047"/>
            <a:ext cx="18828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2" name="Rechteck 20"/>
          <p:cNvSpPr/>
          <p:nvPr/>
        </p:nvSpPr>
        <p:spPr>
          <a:xfrm>
            <a:off x="304799" y="2054047"/>
            <a:ext cx="18828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3" name="Ellipse 352"/>
          <p:cNvSpPr/>
          <p:nvPr/>
        </p:nvSpPr>
        <p:spPr>
          <a:xfrm>
            <a:off x="3043463" y="1838047"/>
            <a:ext cx="0" cy="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44" name="Gerader Verbinder 613"/>
          <p:cNvCxnSpPr>
            <a:stCxn id="45" idx="0"/>
            <a:endCxn id="43" idx="4"/>
          </p:cNvCxnSpPr>
          <p:nvPr/>
        </p:nvCxnSpPr>
        <p:spPr>
          <a:xfrm flipH="1" flipV="1">
            <a:off x="3043464" y="1838048"/>
            <a:ext cx="433310" cy="143466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621"/>
          <p:cNvSpPr/>
          <p:nvPr/>
        </p:nvSpPr>
        <p:spPr>
          <a:xfrm>
            <a:off x="3476773" y="1981514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6" name="Ellipse 622"/>
          <p:cNvSpPr/>
          <p:nvPr/>
        </p:nvSpPr>
        <p:spPr>
          <a:xfrm>
            <a:off x="3871660" y="2125514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47" name="Gerader Verbinder 625"/>
          <p:cNvCxnSpPr>
            <a:stCxn id="46" idx="0"/>
            <a:endCxn id="45" idx="4"/>
          </p:cNvCxnSpPr>
          <p:nvPr/>
        </p:nvCxnSpPr>
        <p:spPr>
          <a:xfrm flipH="1" flipV="1">
            <a:off x="3476774" y="1981515"/>
            <a:ext cx="394887" cy="143999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lipse 797"/>
          <p:cNvSpPr/>
          <p:nvPr/>
        </p:nvSpPr>
        <p:spPr>
          <a:xfrm>
            <a:off x="5679457" y="1838047"/>
            <a:ext cx="0" cy="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49" name="Gerader Verbinder 807"/>
          <p:cNvCxnSpPr>
            <a:stCxn id="50" idx="0"/>
            <a:endCxn id="48" idx="4"/>
          </p:cNvCxnSpPr>
          <p:nvPr/>
        </p:nvCxnSpPr>
        <p:spPr>
          <a:xfrm flipH="1" flipV="1">
            <a:off x="5679458" y="1838048"/>
            <a:ext cx="13821" cy="143466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Ellipse 808"/>
          <p:cNvSpPr/>
          <p:nvPr/>
        </p:nvSpPr>
        <p:spPr>
          <a:xfrm>
            <a:off x="5693278" y="1981514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1" name="Ellipse 809"/>
          <p:cNvSpPr/>
          <p:nvPr/>
        </p:nvSpPr>
        <p:spPr>
          <a:xfrm>
            <a:off x="6088165" y="2125514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52" name="Gerader Verbinder 811"/>
          <p:cNvCxnSpPr>
            <a:stCxn id="51" idx="0"/>
            <a:endCxn id="50" idx="4"/>
          </p:cNvCxnSpPr>
          <p:nvPr/>
        </p:nvCxnSpPr>
        <p:spPr>
          <a:xfrm flipH="1" flipV="1">
            <a:off x="5693279" y="1981515"/>
            <a:ext cx="394887" cy="143999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Ellipse 853"/>
          <p:cNvSpPr/>
          <p:nvPr/>
        </p:nvSpPr>
        <p:spPr>
          <a:xfrm>
            <a:off x="7476474" y="1838047"/>
            <a:ext cx="0" cy="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54" name="Gerader Verbinder 863"/>
          <p:cNvCxnSpPr>
            <a:stCxn id="55" idx="0"/>
            <a:endCxn id="53" idx="4"/>
          </p:cNvCxnSpPr>
          <p:nvPr/>
        </p:nvCxnSpPr>
        <p:spPr>
          <a:xfrm flipV="1">
            <a:off x="7387065" y="1838048"/>
            <a:ext cx="89410" cy="143466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864"/>
          <p:cNvSpPr/>
          <p:nvPr/>
        </p:nvSpPr>
        <p:spPr>
          <a:xfrm>
            <a:off x="7387064" y="1981514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6" name="Ellipse 865"/>
          <p:cNvSpPr/>
          <p:nvPr/>
        </p:nvSpPr>
        <p:spPr>
          <a:xfrm>
            <a:off x="7996147" y="2125514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57" name="Gerader Verbinder 867"/>
          <p:cNvCxnSpPr>
            <a:stCxn id="56" idx="0"/>
            <a:endCxn id="55" idx="4"/>
          </p:cNvCxnSpPr>
          <p:nvPr/>
        </p:nvCxnSpPr>
        <p:spPr>
          <a:xfrm flipH="1" flipV="1">
            <a:off x="7387065" y="1981515"/>
            <a:ext cx="609083" cy="14399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r Verbinder 868"/>
          <p:cNvCxnSpPr>
            <a:stCxn id="92" idx="0"/>
            <a:endCxn id="56" idx="4"/>
          </p:cNvCxnSpPr>
          <p:nvPr/>
        </p:nvCxnSpPr>
        <p:spPr>
          <a:xfrm flipH="1" flipV="1">
            <a:off x="7996148" y="2125515"/>
            <a:ext cx="308524" cy="283743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 882"/>
          <p:cNvSpPr/>
          <p:nvPr/>
        </p:nvSpPr>
        <p:spPr>
          <a:xfrm>
            <a:off x="7524215" y="1701448"/>
            <a:ext cx="144270" cy="1231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2,6</a:t>
            </a:r>
            <a:endParaRPr lang="en-GB" sz="800" dirty="0">
              <a:solidFill>
                <a:schemeClr val="tx2"/>
              </a:solidFill>
            </a:endParaRPr>
          </a:p>
        </p:txBody>
      </p:sp>
      <p:grpSp>
        <p:nvGrpSpPr>
          <p:cNvPr id="60" name="Gruppieren 47"/>
          <p:cNvGrpSpPr/>
          <p:nvPr/>
        </p:nvGrpSpPr>
        <p:grpSpPr>
          <a:xfrm>
            <a:off x="316098" y="2269514"/>
            <a:ext cx="8521516" cy="0"/>
            <a:chOff x="316098" y="2388650"/>
            <a:chExt cx="8521516" cy="0"/>
          </a:xfrm>
        </p:grpSpPr>
        <p:cxnSp>
          <p:nvCxnSpPr>
            <p:cNvPr id="61" name="Gerader Verbinder 66"/>
            <p:cNvCxnSpPr/>
            <p:nvPr/>
          </p:nvCxnSpPr>
          <p:spPr>
            <a:xfrm flipH="1">
              <a:off x="316098" y="2388650"/>
              <a:ext cx="1882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Gerader Verbinder 102"/>
            <p:cNvCxnSpPr/>
            <p:nvPr/>
          </p:nvCxnSpPr>
          <p:spPr>
            <a:xfrm flipH="1">
              <a:off x="2521803" y="2388650"/>
              <a:ext cx="1882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Gerader Verbinder 105"/>
            <p:cNvCxnSpPr/>
            <p:nvPr/>
          </p:nvCxnSpPr>
          <p:spPr>
            <a:xfrm flipH="1">
              <a:off x="4738308" y="2388650"/>
              <a:ext cx="1882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Gerader Verbinder 108"/>
            <p:cNvCxnSpPr/>
            <p:nvPr/>
          </p:nvCxnSpPr>
          <p:spPr>
            <a:xfrm flipH="1">
              <a:off x="6954814" y="2388650"/>
              <a:ext cx="1882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hteck 758"/>
          <p:cNvSpPr/>
          <p:nvPr/>
        </p:nvSpPr>
        <p:spPr>
          <a:xfrm>
            <a:off x="3899713" y="2282589"/>
            <a:ext cx="144270" cy="1231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4,1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66" name="Rechteck 827"/>
          <p:cNvSpPr/>
          <p:nvPr/>
        </p:nvSpPr>
        <p:spPr>
          <a:xfrm>
            <a:off x="6225724" y="2282589"/>
            <a:ext cx="144270" cy="1231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4,3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67" name="Rechteck 883"/>
          <p:cNvSpPr/>
          <p:nvPr/>
        </p:nvSpPr>
        <p:spPr>
          <a:xfrm>
            <a:off x="8364757" y="2282177"/>
            <a:ext cx="144270" cy="1231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4,3</a:t>
            </a:r>
            <a:endParaRPr lang="en-GB" sz="800" dirty="0">
              <a:solidFill>
                <a:schemeClr val="tx2"/>
              </a:solidFill>
            </a:endParaRPr>
          </a:p>
        </p:txBody>
      </p:sp>
      <p:cxnSp>
        <p:nvCxnSpPr>
          <p:cNvPr id="68" name="Gerader Verbinder 640"/>
          <p:cNvCxnSpPr>
            <a:stCxn id="119" idx="0"/>
            <a:endCxn id="84" idx="4"/>
          </p:cNvCxnSpPr>
          <p:nvPr/>
        </p:nvCxnSpPr>
        <p:spPr>
          <a:xfrm flipV="1">
            <a:off x="3043464" y="2700449"/>
            <a:ext cx="828197" cy="284781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816"/>
          <p:cNvCxnSpPr>
            <a:stCxn id="124" idx="0"/>
            <a:endCxn id="89" idx="4"/>
          </p:cNvCxnSpPr>
          <p:nvPr/>
        </p:nvCxnSpPr>
        <p:spPr>
          <a:xfrm flipV="1">
            <a:off x="5679458" y="2700449"/>
            <a:ext cx="508896" cy="284781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223"/>
          <p:cNvCxnSpPr/>
          <p:nvPr/>
        </p:nvCxnSpPr>
        <p:spPr>
          <a:xfrm flipH="1">
            <a:off x="2521304" y="2412981"/>
            <a:ext cx="18828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224"/>
          <p:cNvCxnSpPr/>
          <p:nvPr/>
        </p:nvCxnSpPr>
        <p:spPr>
          <a:xfrm flipH="1">
            <a:off x="2521304" y="2556981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225"/>
          <p:cNvCxnSpPr/>
          <p:nvPr/>
        </p:nvCxnSpPr>
        <p:spPr>
          <a:xfrm flipH="1">
            <a:off x="2521304" y="2700981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782"/>
          <p:cNvCxnSpPr/>
          <p:nvPr/>
        </p:nvCxnSpPr>
        <p:spPr>
          <a:xfrm flipH="1">
            <a:off x="4738308" y="2412981"/>
            <a:ext cx="18828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783"/>
          <p:cNvCxnSpPr/>
          <p:nvPr/>
        </p:nvCxnSpPr>
        <p:spPr>
          <a:xfrm flipH="1">
            <a:off x="4738308" y="2556981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784"/>
          <p:cNvCxnSpPr/>
          <p:nvPr/>
        </p:nvCxnSpPr>
        <p:spPr>
          <a:xfrm flipH="1">
            <a:off x="4738308" y="2700981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r Verbinder 838"/>
          <p:cNvCxnSpPr/>
          <p:nvPr/>
        </p:nvCxnSpPr>
        <p:spPr>
          <a:xfrm flipH="1">
            <a:off x="6954814" y="2412981"/>
            <a:ext cx="188280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r Verbinder 839"/>
          <p:cNvCxnSpPr/>
          <p:nvPr/>
        </p:nvCxnSpPr>
        <p:spPr>
          <a:xfrm flipH="1">
            <a:off x="6954814" y="2556981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r Verbinder 840"/>
          <p:cNvCxnSpPr/>
          <p:nvPr/>
        </p:nvCxnSpPr>
        <p:spPr>
          <a:xfrm flipH="1">
            <a:off x="6954814" y="2700981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hteck 219"/>
          <p:cNvSpPr/>
          <p:nvPr/>
        </p:nvSpPr>
        <p:spPr>
          <a:xfrm>
            <a:off x="304799" y="2340981"/>
            <a:ext cx="18828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80" name="Rechteck 220"/>
          <p:cNvSpPr/>
          <p:nvPr/>
        </p:nvSpPr>
        <p:spPr>
          <a:xfrm>
            <a:off x="304799" y="2484981"/>
            <a:ext cx="18828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81" name="Rechteck 221"/>
          <p:cNvSpPr/>
          <p:nvPr/>
        </p:nvSpPr>
        <p:spPr>
          <a:xfrm>
            <a:off x="304799" y="2628981"/>
            <a:ext cx="18828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82" name="Ellipse 336"/>
          <p:cNvSpPr/>
          <p:nvPr/>
        </p:nvSpPr>
        <p:spPr>
          <a:xfrm>
            <a:off x="3871660" y="2409258"/>
            <a:ext cx="0" cy="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3" name="Ellipse 458"/>
          <p:cNvSpPr/>
          <p:nvPr/>
        </p:nvSpPr>
        <p:spPr>
          <a:xfrm>
            <a:off x="3476773" y="2556448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4" name="Ellipse 474"/>
          <p:cNvSpPr/>
          <p:nvPr/>
        </p:nvSpPr>
        <p:spPr>
          <a:xfrm>
            <a:off x="3871660" y="2700448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85" name="Gerader Verbinder 634"/>
          <p:cNvCxnSpPr>
            <a:stCxn id="83" idx="0"/>
            <a:endCxn id="82" idx="4"/>
          </p:cNvCxnSpPr>
          <p:nvPr/>
        </p:nvCxnSpPr>
        <p:spPr>
          <a:xfrm flipV="1">
            <a:off x="3476774" y="2409259"/>
            <a:ext cx="394887" cy="147189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r Verbinder 637"/>
          <p:cNvCxnSpPr>
            <a:stCxn id="84" idx="0"/>
            <a:endCxn id="83" idx="4"/>
          </p:cNvCxnSpPr>
          <p:nvPr/>
        </p:nvCxnSpPr>
        <p:spPr>
          <a:xfrm flipH="1" flipV="1">
            <a:off x="3476774" y="2556449"/>
            <a:ext cx="394887" cy="143999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Ellipse 796"/>
          <p:cNvSpPr/>
          <p:nvPr/>
        </p:nvSpPr>
        <p:spPr>
          <a:xfrm>
            <a:off x="6188353" y="2409258"/>
            <a:ext cx="0" cy="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8" name="Ellipse 798"/>
          <p:cNvSpPr/>
          <p:nvPr/>
        </p:nvSpPr>
        <p:spPr>
          <a:xfrm>
            <a:off x="5270749" y="2556448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9" name="Ellipse 799"/>
          <p:cNvSpPr/>
          <p:nvPr/>
        </p:nvSpPr>
        <p:spPr>
          <a:xfrm>
            <a:off x="6188353" y="2700448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90" name="Gerader Verbinder 814"/>
          <p:cNvCxnSpPr>
            <a:stCxn id="88" idx="0"/>
            <a:endCxn id="87" idx="4"/>
          </p:cNvCxnSpPr>
          <p:nvPr/>
        </p:nvCxnSpPr>
        <p:spPr>
          <a:xfrm flipV="1">
            <a:off x="5270750" y="2409259"/>
            <a:ext cx="917604" cy="147189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r Verbinder 815"/>
          <p:cNvCxnSpPr>
            <a:stCxn id="89" idx="0"/>
            <a:endCxn id="88" idx="4"/>
          </p:cNvCxnSpPr>
          <p:nvPr/>
        </p:nvCxnSpPr>
        <p:spPr>
          <a:xfrm flipH="1" flipV="1">
            <a:off x="5270750" y="2556449"/>
            <a:ext cx="917604" cy="143999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Ellipse 852"/>
          <p:cNvSpPr/>
          <p:nvPr/>
        </p:nvSpPr>
        <p:spPr>
          <a:xfrm>
            <a:off x="8304671" y="2409258"/>
            <a:ext cx="0" cy="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93" name="Ellipse 854"/>
          <p:cNvSpPr/>
          <p:nvPr/>
        </p:nvSpPr>
        <p:spPr>
          <a:xfrm>
            <a:off x="7909784" y="2556448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94" name="Ellipse 855"/>
          <p:cNvSpPr/>
          <p:nvPr/>
        </p:nvSpPr>
        <p:spPr>
          <a:xfrm>
            <a:off x="8813564" y="2700448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95" name="Gerader Verbinder 870"/>
          <p:cNvCxnSpPr>
            <a:stCxn id="93" idx="0"/>
            <a:endCxn id="92" idx="4"/>
          </p:cNvCxnSpPr>
          <p:nvPr/>
        </p:nvCxnSpPr>
        <p:spPr>
          <a:xfrm flipV="1">
            <a:off x="7909785" y="2409259"/>
            <a:ext cx="394887" cy="14718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r Verbinder 871"/>
          <p:cNvCxnSpPr>
            <a:stCxn id="94" idx="0"/>
            <a:endCxn id="93" idx="4"/>
          </p:cNvCxnSpPr>
          <p:nvPr/>
        </p:nvCxnSpPr>
        <p:spPr>
          <a:xfrm flipH="1" flipV="1">
            <a:off x="7909785" y="2556449"/>
            <a:ext cx="903780" cy="14399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r Verbinder 872"/>
          <p:cNvCxnSpPr>
            <a:stCxn id="129" idx="0"/>
            <a:endCxn id="94" idx="4"/>
          </p:cNvCxnSpPr>
          <p:nvPr/>
        </p:nvCxnSpPr>
        <p:spPr>
          <a:xfrm flipV="1">
            <a:off x="7996148" y="2700449"/>
            <a:ext cx="817417" cy="284781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uppieren 48"/>
          <p:cNvGrpSpPr/>
          <p:nvPr/>
        </p:nvGrpSpPr>
        <p:grpSpPr>
          <a:xfrm>
            <a:off x="316098" y="2844448"/>
            <a:ext cx="8521516" cy="0"/>
            <a:chOff x="316098" y="2985956"/>
            <a:chExt cx="8521516" cy="0"/>
          </a:xfrm>
        </p:grpSpPr>
        <p:cxnSp>
          <p:nvCxnSpPr>
            <p:cNvPr id="99" name="Gerader Verbinder 67"/>
            <p:cNvCxnSpPr/>
            <p:nvPr/>
          </p:nvCxnSpPr>
          <p:spPr>
            <a:xfrm flipH="1">
              <a:off x="316098" y="2985956"/>
              <a:ext cx="1882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Gerader Verbinder 103"/>
            <p:cNvCxnSpPr/>
            <p:nvPr/>
          </p:nvCxnSpPr>
          <p:spPr>
            <a:xfrm flipH="1">
              <a:off x="2521803" y="2985956"/>
              <a:ext cx="1882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Gerader Verbinder 106"/>
            <p:cNvCxnSpPr/>
            <p:nvPr/>
          </p:nvCxnSpPr>
          <p:spPr>
            <a:xfrm flipH="1">
              <a:off x="4738308" y="2985956"/>
              <a:ext cx="1882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Gerader Verbinder 109"/>
            <p:cNvCxnSpPr/>
            <p:nvPr/>
          </p:nvCxnSpPr>
          <p:spPr>
            <a:xfrm flipH="1">
              <a:off x="6954814" y="2985956"/>
              <a:ext cx="1882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3" name="Gerader Verbinder 652"/>
          <p:cNvCxnSpPr>
            <a:stCxn id="163" idx="0"/>
            <a:endCxn id="121" idx="4"/>
          </p:cNvCxnSpPr>
          <p:nvPr/>
        </p:nvCxnSpPr>
        <p:spPr>
          <a:xfrm flipH="1" flipV="1">
            <a:off x="3060064" y="3276421"/>
            <a:ext cx="811597" cy="328337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Rechteck 765"/>
          <p:cNvSpPr/>
          <p:nvPr/>
        </p:nvSpPr>
        <p:spPr>
          <a:xfrm>
            <a:off x="2844025" y="2875334"/>
            <a:ext cx="144270" cy="1231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2,6</a:t>
            </a:r>
            <a:endParaRPr lang="en-GB" sz="800" dirty="0">
              <a:solidFill>
                <a:schemeClr val="tx2"/>
              </a:solidFill>
            </a:endParaRPr>
          </a:p>
        </p:txBody>
      </p:sp>
      <p:cxnSp>
        <p:nvCxnSpPr>
          <p:cNvPr id="105" name="Gerader Verbinder 820"/>
          <p:cNvCxnSpPr>
            <a:stCxn id="167" idx="0"/>
            <a:endCxn id="126" idx="4"/>
          </p:cNvCxnSpPr>
          <p:nvPr/>
        </p:nvCxnSpPr>
        <p:spPr>
          <a:xfrm flipV="1">
            <a:off x="5679458" y="3276421"/>
            <a:ext cx="817417" cy="328337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hteck 828"/>
          <p:cNvSpPr/>
          <p:nvPr/>
        </p:nvSpPr>
        <p:spPr>
          <a:xfrm>
            <a:off x="5472760" y="2858836"/>
            <a:ext cx="144270" cy="1231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3,4</a:t>
            </a:r>
            <a:endParaRPr lang="en-GB" sz="800" dirty="0">
              <a:solidFill>
                <a:schemeClr val="tx2"/>
              </a:solidFill>
            </a:endParaRPr>
          </a:p>
        </p:txBody>
      </p:sp>
      <p:cxnSp>
        <p:nvCxnSpPr>
          <p:cNvPr id="107" name="Gerader Verbinder 240"/>
          <p:cNvCxnSpPr/>
          <p:nvPr/>
        </p:nvCxnSpPr>
        <p:spPr>
          <a:xfrm flipH="1">
            <a:off x="2521304" y="2988953"/>
            <a:ext cx="18828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r Verbinder 241"/>
          <p:cNvCxnSpPr/>
          <p:nvPr/>
        </p:nvCxnSpPr>
        <p:spPr>
          <a:xfrm flipH="1">
            <a:off x="2521304" y="3132953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r Verbinder 242"/>
          <p:cNvCxnSpPr/>
          <p:nvPr/>
        </p:nvCxnSpPr>
        <p:spPr>
          <a:xfrm flipH="1">
            <a:off x="2521304" y="3276953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r Verbinder 786"/>
          <p:cNvCxnSpPr/>
          <p:nvPr/>
        </p:nvCxnSpPr>
        <p:spPr>
          <a:xfrm flipH="1">
            <a:off x="4738308" y="2988953"/>
            <a:ext cx="18828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r Verbinder 787"/>
          <p:cNvCxnSpPr/>
          <p:nvPr/>
        </p:nvCxnSpPr>
        <p:spPr>
          <a:xfrm flipH="1">
            <a:off x="4738308" y="3132953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r Verbinder 788"/>
          <p:cNvCxnSpPr/>
          <p:nvPr/>
        </p:nvCxnSpPr>
        <p:spPr>
          <a:xfrm flipH="1">
            <a:off x="4738308" y="3276953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r Verbinder 842"/>
          <p:cNvCxnSpPr/>
          <p:nvPr/>
        </p:nvCxnSpPr>
        <p:spPr>
          <a:xfrm flipH="1">
            <a:off x="6954814" y="2988953"/>
            <a:ext cx="188280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r Verbinder 843"/>
          <p:cNvCxnSpPr/>
          <p:nvPr/>
        </p:nvCxnSpPr>
        <p:spPr>
          <a:xfrm flipH="1">
            <a:off x="6954814" y="3132953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Gerader Verbinder 844"/>
          <p:cNvCxnSpPr/>
          <p:nvPr/>
        </p:nvCxnSpPr>
        <p:spPr>
          <a:xfrm flipH="1">
            <a:off x="6954814" y="3276953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Rechteck 236"/>
          <p:cNvSpPr/>
          <p:nvPr/>
        </p:nvSpPr>
        <p:spPr>
          <a:xfrm>
            <a:off x="304799" y="2916953"/>
            <a:ext cx="18828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17" name="Rechteck 237"/>
          <p:cNvSpPr/>
          <p:nvPr/>
        </p:nvSpPr>
        <p:spPr>
          <a:xfrm>
            <a:off x="304799" y="3060953"/>
            <a:ext cx="18828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18" name="Rechteck 238"/>
          <p:cNvSpPr/>
          <p:nvPr/>
        </p:nvSpPr>
        <p:spPr>
          <a:xfrm>
            <a:off x="304799" y="3204953"/>
            <a:ext cx="18828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19" name="Ellipse 316"/>
          <p:cNvSpPr/>
          <p:nvPr/>
        </p:nvSpPr>
        <p:spPr>
          <a:xfrm>
            <a:off x="3043463" y="2985230"/>
            <a:ext cx="0" cy="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0" name="Ellipse 506"/>
          <p:cNvSpPr/>
          <p:nvPr/>
        </p:nvSpPr>
        <p:spPr>
          <a:xfrm>
            <a:off x="3482592" y="3132420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1" name="Ellipse 522"/>
          <p:cNvSpPr/>
          <p:nvPr/>
        </p:nvSpPr>
        <p:spPr>
          <a:xfrm>
            <a:off x="3060063" y="3276420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122" name="Gerader Verbinder 646"/>
          <p:cNvCxnSpPr>
            <a:stCxn id="120" idx="0"/>
            <a:endCxn id="119" idx="4"/>
          </p:cNvCxnSpPr>
          <p:nvPr/>
        </p:nvCxnSpPr>
        <p:spPr>
          <a:xfrm flipH="1" flipV="1">
            <a:off x="3043464" y="2985231"/>
            <a:ext cx="439129" cy="147189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Gerader Verbinder 649"/>
          <p:cNvCxnSpPr>
            <a:stCxn id="121" idx="0"/>
            <a:endCxn id="120" idx="4"/>
          </p:cNvCxnSpPr>
          <p:nvPr/>
        </p:nvCxnSpPr>
        <p:spPr>
          <a:xfrm flipV="1">
            <a:off x="3060064" y="3132421"/>
            <a:ext cx="422529" cy="143999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Ellipse 795"/>
          <p:cNvSpPr/>
          <p:nvPr/>
        </p:nvSpPr>
        <p:spPr>
          <a:xfrm>
            <a:off x="5679457" y="2985230"/>
            <a:ext cx="0" cy="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5" name="Ellipse 801"/>
          <p:cNvSpPr/>
          <p:nvPr/>
        </p:nvSpPr>
        <p:spPr>
          <a:xfrm>
            <a:off x="6088165" y="3132420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6" name="Ellipse 802"/>
          <p:cNvSpPr/>
          <p:nvPr/>
        </p:nvSpPr>
        <p:spPr>
          <a:xfrm>
            <a:off x="6496874" y="3276420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127" name="Gerader Verbinder 818"/>
          <p:cNvCxnSpPr>
            <a:stCxn id="125" idx="0"/>
            <a:endCxn id="124" idx="4"/>
          </p:cNvCxnSpPr>
          <p:nvPr/>
        </p:nvCxnSpPr>
        <p:spPr>
          <a:xfrm flipH="1" flipV="1">
            <a:off x="5679458" y="2985231"/>
            <a:ext cx="408708" cy="147189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r Verbinder 819"/>
          <p:cNvCxnSpPr>
            <a:stCxn id="126" idx="0"/>
            <a:endCxn id="125" idx="4"/>
          </p:cNvCxnSpPr>
          <p:nvPr/>
        </p:nvCxnSpPr>
        <p:spPr>
          <a:xfrm flipH="1" flipV="1">
            <a:off x="6088166" y="3132421"/>
            <a:ext cx="408709" cy="143999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Ellipse 851"/>
          <p:cNvSpPr/>
          <p:nvPr/>
        </p:nvSpPr>
        <p:spPr>
          <a:xfrm>
            <a:off x="7996147" y="2985230"/>
            <a:ext cx="0" cy="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30" name="Ellipse 857"/>
          <p:cNvSpPr/>
          <p:nvPr/>
        </p:nvSpPr>
        <p:spPr>
          <a:xfrm>
            <a:off x="8428902" y="3132420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31" name="Ellipse 858"/>
          <p:cNvSpPr/>
          <p:nvPr/>
        </p:nvSpPr>
        <p:spPr>
          <a:xfrm>
            <a:off x="7493074" y="3276420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132" name="Gerader Verbinder 874"/>
          <p:cNvCxnSpPr>
            <a:stCxn id="130" idx="0"/>
            <a:endCxn id="129" idx="4"/>
          </p:cNvCxnSpPr>
          <p:nvPr/>
        </p:nvCxnSpPr>
        <p:spPr>
          <a:xfrm flipH="1" flipV="1">
            <a:off x="7996148" y="2985231"/>
            <a:ext cx="432755" cy="14718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Gerader Verbinder 875"/>
          <p:cNvCxnSpPr>
            <a:stCxn id="131" idx="0"/>
            <a:endCxn id="130" idx="4"/>
          </p:cNvCxnSpPr>
          <p:nvPr/>
        </p:nvCxnSpPr>
        <p:spPr>
          <a:xfrm flipV="1">
            <a:off x="7493075" y="3132421"/>
            <a:ext cx="935828" cy="14399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r Verbinder 876"/>
          <p:cNvCxnSpPr>
            <a:stCxn id="172" idx="0"/>
            <a:endCxn id="131" idx="4"/>
          </p:cNvCxnSpPr>
          <p:nvPr/>
        </p:nvCxnSpPr>
        <p:spPr>
          <a:xfrm flipH="1" flipV="1">
            <a:off x="7493075" y="3276421"/>
            <a:ext cx="811597" cy="328337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hteck 884"/>
          <p:cNvSpPr/>
          <p:nvPr/>
        </p:nvSpPr>
        <p:spPr>
          <a:xfrm>
            <a:off x="7811124" y="2857766"/>
            <a:ext cx="144270" cy="1231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3,6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36" name="Rechteck 894"/>
          <p:cNvSpPr/>
          <p:nvPr/>
        </p:nvSpPr>
        <p:spPr>
          <a:xfrm>
            <a:off x="304799" y="4153096"/>
            <a:ext cx="18828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Total</a:t>
            </a:r>
            <a:endParaRPr lang="en-GB" sz="1200" dirty="0">
              <a:solidFill>
                <a:schemeClr val="accent1"/>
              </a:solidFill>
            </a:endParaRPr>
          </a:p>
        </p:txBody>
      </p:sp>
      <p:grpSp>
        <p:nvGrpSpPr>
          <p:cNvPr id="137" name="Gruppieren 54"/>
          <p:cNvGrpSpPr/>
          <p:nvPr/>
        </p:nvGrpSpPr>
        <p:grpSpPr>
          <a:xfrm>
            <a:off x="316098" y="3420420"/>
            <a:ext cx="8521516" cy="0"/>
            <a:chOff x="316098" y="3680170"/>
            <a:chExt cx="8521516" cy="0"/>
          </a:xfrm>
        </p:grpSpPr>
        <p:cxnSp>
          <p:nvCxnSpPr>
            <p:cNvPr id="138" name="Gerader Verbinder 68"/>
            <p:cNvCxnSpPr/>
            <p:nvPr/>
          </p:nvCxnSpPr>
          <p:spPr>
            <a:xfrm flipH="1">
              <a:off x="316098" y="3680170"/>
              <a:ext cx="1882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Gerader Verbinder 104"/>
            <p:cNvCxnSpPr/>
            <p:nvPr/>
          </p:nvCxnSpPr>
          <p:spPr>
            <a:xfrm flipH="1">
              <a:off x="2521803" y="3680170"/>
              <a:ext cx="1882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Gerader Verbinder 107"/>
            <p:cNvCxnSpPr/>
            <p:nvPr/>
          </p:nvCxnSpPr>
          <p:spPr>
            <a:xfrm flipH="1">
              <a:off x="4738308" y="3680170"/>
              <a:ext cx="1882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Gerader Verbinder 110"/>
            <p:cNvCxnSpPr/>
            <p:nvPr/>
          </p:nvCxnSpPr>
          <p:spPr>
            <a:xfrm flipH="1">
              <a:off x="6954814" y="3680170"/>
              <a:ext cx="1882800" cy="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2" name="Gerader Verbinder 771"/>
          <p:cNvCxnSpPr/>
          <p:nvPr/>
        </p:nvCxnSpPr>
        <p:spPr>
          <a:xfrm flipH="1">
            <a:off x="2521803" y="3894823"/>
            <a:ext cx="18828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Gerader Verbinder 831"/>
          <p:cNvCxnSpPr/>
          <p:nvPr/>
        </p:nvCxnSpPr>
        <p:spPr>
          <a:xfrm flipH="1">
            <a:off x="4738308" y="3894823"/>
            <a:ext cx="18828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r Verbinder 887"/>
          <p:cNvCxnSpPr/>
          <p:nvPr/>
        </p:nvCxnSpPr>
        <p:spPr>
          <a:xfrm flipH="1">
            <a:off x="6954814" y="3894823"/>
            <a:ext cx="18828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hteck 261"/>
          <p:cNvSpPr/>
          <p:nvPr/>
        </p:nvSpPr>
        <p:spPr>
          <a:xfrm>
            <a:off x="304799" y="3823948"/>
            <a:ext cx="18828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cxnSp>
        <p:nvCxnSpPr>
          <p:cNvPr id="146" name="Gerader Verbinder 271"/>
          <p:cNvCxnSpPr/>
          <p:nvPr/>
        </p:nvCxnSpPr>
        <p:spPr>
          <a:xfrm flipH="1">
            <a:off x="2521803" y="3895948"/>
            <a:ext cx="18828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Ellipse 586"/>
          <p:cNvSpPr/>
          <p:nvPr/>
        </p:nvSpPr>
        <p:spPr>
          <a:xfrm>
            <a:off x="3482592" y="3895415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148" name="Gerader Verbinder 664"/>
          <p:cNvCxnSpPr>
            <a:stCxn id="147" idx="0"/>
          </p:cNvCxnSpPr>
          <p:nvPr/>
        </p:nvCxnSpPr>
        <p:spPr>
          <a:xfrm flipV="1">
            <a:off x="3482593" y="3751417"/>
            <a:ext cx="394887" cy="143998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Rechteck 770"/>
          <p:cNvSpPr/>
          <p:nvPr/>
        </p:nvSpPr>
        <p:spPr>
          <a:xfrm>
            <a:off x="3302902" y="4086597"/>
            <a:ext cx="320602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dirty="0" smtClean="0">
                <a:solidFill>
                  <a:schemeClr val="accent2"/>
                </a:solidFill>
              </a:rPr>
              <a:t>3,4</a:t>
            </a:r>
            <a:endParaRPr lang="en-GB" sz="1800" dirty="0">
              <a:solidFill>
                <a:schemeClr val="accent2"/>
              </a:solidFill>
            </a:endParaRPr>
          </a:p>
        </p:txBody>
      </p:sp>
      <p:cxnSp>
        <p:nvCxnSpPr>
          <p:cNvPr id="150" name="Gerader Verbinder 793"/>
          <p:cNvCxnSpPr/>
          <p:nvPr/>
        </p:nvCxnSpPr>
        <p:spPr>
          <a:xfrm flipH="1">
            <a:off x="4738308" y="3895948"/>
            <a:ext cx="18828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Ellipse 806"/>
          <p:cNvSpPr/>
          <p:nvPr/>
        </p:nvSpPr>
        <p:spPr>
          <a:xfrm>
            <a:off x="6088165" y="3895415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52" name="Rechteck 830"/>
          <p:cNvSpPr/>
          <p:nvPr/>
        </p:nvSpPr>
        <p:spPr>
          <a:xfrm>
            <a:off x="5519407" y="4086597"/>
            <a:ext cx="320602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dirty="0" smtClean="0">
                <a:solidFill>
                  <a:schemeClr val="bg2"/>
                </a:solidFill>
              </a:rPr>
              <a:t>4,1</a:t>
            </a:r>
            <a:endParaRPr lang="en-GB" sz="1800" dirty="0">
              <a:solidFill>
                <a:schemeClr val="bg2"/>
              </a:solidFill>
            </a:endParaRPr>
          </a:p>
        </p:txBody>
      </p:sp>
      <p:cxnSp>
        <p:nvCxnSpPr>
          <p:cNvPr id="153" name="Gerader Verbinder 849"/>
          <p:cNvCxnSpPr/>
          <p:nvPr/>
        </p:nvCxnSpPr>
        <p:spPr>
          <a:xfrm flipH="1">
            <a:off x="6954814" y="3895948"/>
            <a:ext cx="18828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Ellipse 862"/>
          <p:cNvSpPr/>
          <p:nvPr/>
        </p:nvSpPr>
        <p:spPr>
          <a:xfrm>
            <a:off x="8713376" y="3895415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155" name="Gerader Verbinder 262"/>
          <p:cNvCxnSpPr/>
          <p:nvPr/>
        </p:nvCxnSpPr>
        <p:spPr>
          <a:xfrm flipH="1">
            <a:off x="2521304" y="3608481"/>
            <a:ext cx="18828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r Verbinder 263"/>
          <p:cNvCxnSpPr/>
          <p:nvPr/>
        </p:nvCxnSpPr>
        <p:spPr>
          <a:xfrm flipH="1">
            <a:off x="2521304" y="3752481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rader Verbinder 790"/>
          <p:cNvCxnSpPr/>
          <p:nvPr/>
        </p:nvCxnSpPr>
        <p:spPr>
          <a:xfrm flipH="1">
            <a:off x="4738308" y="3608481"/>
            <a:ext cx="1882800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r Verbinder 791"/>
          <p:cNvCxnSpPr/>
          <p:nvPr/>
        </p:nvCxnSpPr>
        <p:spPr>
          <a:xfrm flipH="1">
            <a:off x="4738308" y="3752481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r Verbinder 846"/>
          <p:cNvCxnSpPr/>
          <p:nvPr/>
        </p:nvCxnSpPr>
        <p:spPr>
          <a:xfrm flipH="1">
            <a:off x="6954814" y="3608481"/>
            <a:ext cx="1882800" cy="0"/>
          </a:xfrm>
          <a:prstGeom prst="line">
            <a:avLst/>
          </a:prstGeom>
          <a:ln w="63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r Verbinder 847"/>
          <p:cNvCxnSpPr/>
          <p:nvPr/>
        </p:nvCxnSpPr>
        <p:spPr>
          <a:xfrm flipH="1">
            <a:off x="6954814" y="3752481"/>
            <a:ext cx="18828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hteck 258"/>
          <p:cNvSpPr/>
          <p:nvPr/>
        </p:nvSpPr>
        <p:spPr>
          <a:xfrm>
            <a:off x="304799" y="3536481"/>
            <a:ext cx="18828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62" name="Rechteck 259"/>
          <p:cNvSpPr/>
          <p:nvPr/>
        </p:nvSpPr>
        <p:spPr>
          <a:xfrm>
            <a:off x="304799" y="3680481"/>
            <a:ext cx="18828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63" name="Ellipse 301"/>
          <p:cNvSpPr/>
          <p:nvPr/>
        </p:nvSpPr>
        <p:spPr>
          <a:xfrm>
            <a:off x="3871660" y="3604758"/>
            <a:ext cx="0" cy="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64" name="Ellipse 554"/>
          <p:cNvSpPr/>
          <p:nvPr/>
        </p:nvSpPr>
        <p:spPr>
          <a:xfrm>
            <a:off x="3877479" y="3751948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165" name="Gerader Verbinder 658"/>
          <p:cNvCxnSpPr>
            <a:stCxn id="164" idx="0"/>
            <a:endCxn id="163" idx="4"/>
          </p:cNvCxnSpPr>
          <p:nvPr/>
        </p:nvCxnSpPr>
        <p:spPr>
          <a:xfrm flipH="1" flipV="1">
            <a:off x="3871661" y="3604759"/>
            <a:ext cx="5819" cy="147189"/>
          </a:xfrm>
          <a:prstGeom prst="line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Rechteck 766"/>
          <p:cNvSpPr/>
          <p:nvPr/>
        </p:nvSpPr>
        <p:spPr>
          <a:xfrm>
            <a:off x="3909239" y="3465356"/>
            <a:ext cx="144270" cy="1231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4,1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67" name="Ellipse 794"/>
          <p:cNvSpPr/>
          <p:nvPr/>
        </p:nvSpPr>
        <p:spPr>
          <a:xfrm>
            <a:off x="5679457" y="3604758"/>
            <a:ext cx="0" cy="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68" name="Ellipse 804"/>
          <p:cNvSpPr/>
          <p:nvPr/>
        </p:nvSpPr>
        <p:spPr>
          <a:xfrm>
            <a:off x="6093984" y="3751948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169" name="Gerader Verbinder 822"/>
          <p:cNvCxnSpPr>
            <a:stCxn id="168" idx="0"/>
            <a:endCxn id="167" idx="4"/>
          </p:cNvCxnSpPr>
          <p:nvPr/>
        </p:nvCxnSpPr>
        <p:spPr>
          <a:xfrm flipH="1" flipV="1">
            <a:off x="5679458" y="3604759"/>
            <a:ext cx="414527" cy="147189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Gerader Verbinder 823"/>
          <p:cNvCxnSpPr>
            <a:stCxn id="151" idx="0"/>
            <a:endCxn id="168" idx="4"/>
          </p:cNvCxnSpPr>
          <p:nvPr/>
        </p:nvCxnSpPr>
        <p:spPr>
          <a:xfrm flipV="1">
            <a:off x="6088166" y="3751949"/>
            <a:ext cx="5819" cy="143466"/>
          </a:xfrm>
          <a:prstGeom prst="line">
            <a:avLst/>
          </a:prstGeom>
          <a:ln w="12700">
            <a:solidFill>
              <a:schemeClr val="bg2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Rechteck 829"/>
          <p:cNvSpPr/>
          <p:nvPr/>
        </p:nvSpPr>
        <p:spPr>
          <a:xfrm>
            <a:off x="5508304" y="3465356"/>
            <a:ext cx="144270" cy="1231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3,1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72" name="Ellipse 850"/>
          <p:cNvSpPr/>
          <p:nvPr/>
        </p:nvSpPr>
        <p:spPr>
          <a:xfrm>
            <a:off x="8304671" y="3604758"/>
            <a:ext cx="0" cy="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73" name="Ellipse 860"/>
          <p:cNvSpPr/>
          <p:nvPr/>
        </p:nvSpPr>
        <p:spPr>
          <a:xfrm>
            <a:off x="7487251" y="3751948"/>
            <a:ext cx="0" cy="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174" name="Gerader Verbinder 878"/>
          <p:cNvCxnSpPr>
            <a:stCxn id="173" idx="0"/>
            <a:endCxn id="172" idx="4"/>
          </p:cNvCxnSpPr>
          <p:nvPr/>
        </p:nvCxnSpPr>
        <p:spPr>
          <a:xfrm flipV="1">
            <a:off x="7487252" y="3604759"/>
            <a:ext cx="817420" cy="147189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Gerader Verbinder 879"/>
          <p:cNvCxnSpPr>
            <a:stCxn id="154" idx="0"/>
            <a:endCxn id="173" idx="4"/>
          </p:cNvCxnSpPr>
          <p:nvPr/>
        </p:nvCxnSpPr>
        <p:spPr>
          <a:xfrm flipH="1" flipV="1">
            <a:off x="7487252" y="3751949"/>
            <a:ext cx="1226125" cy="143466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hteck 885"/>
          <p:cNvSpPr/>
          <p:nvPr/>
        </p:nvSpPr>
        <p:spPr>
          <a:xfrm>
            <a:off x="8335901" y="3465356"/>
            <a:ext cx="144270" cy="12311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4,3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77" name="Rechteck 886"/>
          <p:cNvSpPr/>
          <p:nvPr/>
        </p:nvSpPr>
        <p:spPr>
          <a:xfrm>
            <a:off x="7735913" y="4086597"/>
            <a:ext cx="320602" cy="27699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800" dirty="0" smtClean="0">
                <a:solidFill>
                  <a:schemeClr val="accent6"/>
                </a:solidFill>
              </a:rPr>
              <a:t>4,7</a:t>
            </a:r>
            <a:endParaRPr lang="en-GB" sz="1800" dirty="0">
              <a:solidFill>
                <a:schemeClr val="accent6"/>
              </a:solidFill>
            </a:endParaRPr>
          </a:p>
        </p:txBody>
      </p:sp>
      <p:cxnSp>
        <p:nvCxnSpPr>
          <p:cNvPr id="178" name="Gerader Verbinder 295"/>
          <p:cNvCxnSpPr/>
          <p:nvPr/>
        </p:nvCxnSpPr>
        <p:spPr>
          <a:xfrm flipH="1">
            <a:off x="316098" y="4060522"/>
            <a:ext cx="18828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Gerader Verbinder 296"/>
          <p:cNvCxnSpPr/>
          <p:nvPr/>
        </p:nvCxnSpPr>
        <p:spPr>
          <a:xfrm flipH="1">
            <a:off x="2521803" y="4060522"/>
            <a:ext cx="18828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Gerader Verbinder 297"/>
          <p:cNvCxnSpPr/>
          <p:nvPr/>
        </p:nvCxnSpPr>
        <p:spPr>
          <a:xfrm flipH="1">
            <a:off x="4738308" y="4060522"/>
            <a:ext cx="1882800" cy="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Gerader Verbinder 298"/>
          <p:cNvCxnSpPr/>
          <p:nvPr/>
        </p:nvCxnSpPr>
        <p:spPr>
          <a:xfrm flipH="1">
            <a:off x="6954814" y="4060522"/>
            <a:ext cx="18828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Rechteck 299"/>
          <p:cNvSpPr/>
          <p:nvPr/>
        </p:nvSpPr>
        <p:spPr>
          <a:xfrm>
            <a:off x="326439" y="4614404"/>
            <a:ext cx="1527683" cy="17036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8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8000" indent="-108000">
              <a:buFont typeface="+mj-lt"/>
              <a:buAutoNum type="arabicPeriod"/>
            </a:pPr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Text</a:t>
            </a:r>
          </a:p>
        </p:txBody>
      </p:sp>
      <p:sp>
        <p:nvSpPr>
          <p:cNvPr id="183" name="Rechteck 300"/>
          <p:cNvSpPr/>
          <p:nvPr/>
        </p:nvSpPr>
        <p:spPr>
          <a:xfrm>
            <a:off x="2072237" y="4614404"/>
            <a:ext cx="1527683" cy="17036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8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8000" indent="-108000">
              <a:buFont typeface="+mj-lt"/>
              <a:buAutoNum type="arabicPeriod" startAt="2"/>
            </a:pPr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Text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4" name="Rechteck 302"/>
          <p:cNvSpPr/>
          <p:nvPr/>
        </p:nvSpPr>
        <p:spPr>
          <a:xfrm>
            <a:off x="3818035" y="4614404"/>
            <a:ext cx="1527683" cy="17036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8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8000" indent="-108000">
              <a:buFont typeface="+mj-lt"/>
              <a:buAutoNum type="arabicPeriod" startAt="3"/>
            </a:pPr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Text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5" name="Rechteck 303"/>
          <p:cNvSpPr/>
          <p:nvPr/>
        </p:nvSpPr>
        <p:spPr>
          <a:xfrm>
            <a:off x="5563833" y="4614404"/>
            <a:ext cx="1527683" cy="17036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8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8000" indent="-108000">
              <a:buFont typeface="+mj-lt"/>
              <a:buAutoNum type="arabicPeriod" startAt="4"/>
            </a:pPr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Text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6" name="Rechteck 304"/>
          <p:cNvSpPr/>
          <p:nvPr/>
        </p:nvSpPr>
        <p:spPr>
          <a:xfrm>
            <a:off x="7309632" y="4614404"/>
            <a:ext cx="1527683" cy="17036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8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08000" indent="-108000">
              <a:buFont typeface="+mj-lt"/>
              <a:buAutoNum type="arabicPeriod" startAt="5"/>
            </a:pPr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Text</a:t>
            </a:r>
            <a:endParaRPr lang="en-GB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87" name="Gerader Verbinder 305"/>
          <p:cNvCxnSpPr/>
          <p:nvPr/>
        </p:nvCxnSpPr>
        <p:spPr>
          <a:xfrm flipH="1">
            <a:off x="316098" y="4614404"/>
            <a:ext cx="8521217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Rechteck 313"/>
          <p:cNvSpPr/>
          <p:nvPr/>
        </p:nvSpPr>
        <p:spPr>
          <a:xfrm>
            <a:off x="326439" y="4446654"/>
            <a:ext cx="1527683" cy="17036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46800" numCol="1" spcCol="0" rtlCol="0" fromWordArt="0" anchor="b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50000"/>
                  </a:schemeClr>
                </a:solidFill>
              </a:rPr>
              <a:t>Legend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48E9C-807D-4979-8C3F-0001821D9F43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89" name="Footer Placeholder 18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90" name="Slide Number Placeholder 18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102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377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359B549-8FE8-45B5-92C5-5A7E5E6D85E9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103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graphicFrame>
        <p:nvGraphicFramePr>
          <p:cNvPr id="11" name="Table 24"/>
          <p:cNvGraphicFramePr>
            <a:graphicFrameLocks noGrp="1"/>
          </p:cNvGraphicFramePr>
          <p:nvPr>
            <p:ph type="tbl" sz="quarter" idx="19"/>
            <p:extLst>
              <p:ext uri="{D42A27DB-BD31-4B8C-83A1-F6EECF244321}">
                <p14:modId xmlns:p14="http://schemas.microsoft.com/office/powerpoint/2010/main" val="24783864"/>
              </p:ext>
            </p:extLst>
          </p:nvPr>
        </p:nvGraphicFramePr>
        <p:xfrm>
          <a:off x="306388" y="1204913"/>
          <a:ext cx="8531314" cy="3338354"/>
        </p:xfrm>
        <a:graphic>
          <a:graphicData uri="http://schemas.openxmlformats.org/drawingml/2006/table">
            <a:tbl>
              <a:tblPr/>
              <a:tblGrid>
                <a:gridCol w="775726"/>
                <a:gridCol w="2418921"/>
                <a:gridCol w="592963"/>
                <a:gridCol w="592963"/>
                <a:gridCol w="592963"/>
                <a:gridCol w="592963"/>
                <a:gridCol w="592963"/>
                <a:gridCol w="592963"/>
                <a:gridCol w="592963"/>
                <a:gridCol w="592963"/>
                <a:gridCol w="592963"/>
              </a:tblGrid>
              <a:tr h="23563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Mio.</a:t>
                      </a:r>
                      <a:r>
                        <a:rPr lang="en-GB" sz="1000" b="0" i="0" u="none" strike="noStrike" baseline="0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 €</a:t>
                      </a:r>
                      <a:endParaRPr lang="en-GB" sz="10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468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en-GB" sz="10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en-GB" sz="10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en-GB" sz="10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2015</a:t>
                      </a:r>
                      <a:endParaRPr lang="en-GB" sz="10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2016</a:t>
                      </a:r>
                      <a:endParaRPr lang="en-GB" sz="10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2017</a:t>
                      </a:r>
                      <a:endParaRPr lang="en-GB" sz="10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2018</a:t>
                      </a:r>
                      <a:endParaRPr lang="en-GB" sz="10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2019</a:t>
                      </a:r>
                      <a:endParaRPr lang="en-GB" sz="10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2020</a:t>
                      </a:r>
                      <a:endParaRPr lang="en-GB" sz="10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 rowSpan="8">
                  <a:txBody>
                    <a:bodyPr/>
                    <a:lstStyle/>
                    <a:p>
                      <a:r>
                        <a:rPr lang="en-GB" sz="1000" b="0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000" b="0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b">
                    <a:lnL>
                      <a:noFill/>
                    </a:lnL>
                    <a:lnR w="9525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b">
                    <a:lnL>
                      <a:noFill/>
                    </a:lnL>
                    <a:lnR w="9525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b">
                    <a:lnL>
                      <a:noFill/>
                    </a:lnL>
                    <a:lnR w="9525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b">
                    <a:lnL>
                      <a:noFill/>
                    </a:lnL>
                    <a:lnR w="9525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b">
                    <a:lnL>
                      <a:noFill/>
                    </a:lnL>
                    <a:lnR w="9525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b">
                    <a:lnL>
                      <a:noFill/>
                    </a:lnL>
                    <a:lnR w="9525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 sz="9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b">
                    <a:lnL>
                      <a:noFill/>
                    </a:lnL>
                    <a:lnR w="9525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rowSpan="8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0" marR="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 smtClean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2000" marR="72000" marT="36000" marB="36000" anchor="ctr">
                    <a:lnL>
                      <a:noFill/>
                    </a:lnL>
                    <a:lnR w="9525" cap="flat" cmpd="sng" algn="ctr">
                      <a:solidFill>
                        <a:schemeClr val="accent3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8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GB" sz="8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28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3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11214"/>
              </p:ext>
            </p:extLst>
          </p:nvPr>
        </p:nvGraphicFramePr>
        <p:xfrm>
          <a:off x="3905998" y="1681054"/>
          <a:ext cx="4859830" cy="2929680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596532"/>
                <a:gridCol w="461121"/>
                <a:gridCol w="461121"/>
                <a:gridCol w="461121"/>
                <a:gridCol w="461121"/>
                <a:gridCol w="461121"/>
                <a:gridCol w="461121"/>
                <a:gridCol w="461121"/>
                <a:gridCol w="461121"/>
                <a:gridCol w="574330"/>
              </a:tblGrid>
              <a:tr h="21600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Mio. €</a:t>
                      </a: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46800" marT="36000" marB="36000" anchor="b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Text</a:t>
                      </a:r>
                    </a:p>
                  </a:txBody>
                  <a:tcPr marL="0" marR="0" marT="27000" marB="2700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Median</a:t>
                      </a:r>
                    </a:p>
                  </a:txBody>
                  <a:tcPr marL="36000" marR="46800" marT="36000" marB="36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9800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Text</a:t>
                      </a:r>
                    </a:p>
                  </a:txBody>
                  <a:tcPr marL="36000" marR="46800" marT="36000" marB="36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Text</a:t>
                      </a:r>
                    </a:p>
                  </a:txBody>
                  <a:tcPr marL="36000" marR="46800" marT="36000" marB="36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Text</a:t>
                      </a:r>
                    </a:p>
                  </a:txBody>
                  <a:tcPr marL="36000" marR="46800" marT="36000" marB="36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Text</a:t>
                      </a:r>
                    </a:p>
                  </a:txBody>
                  <a:tcPr marL="36000" marR="46800" marT="36000" marB="36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Text</a:t>
                      </a:r>
                    </a:p>
                  </a:txBody>
                  <a:tcPr marL="36000" marR="46800" marT="36000" marB="36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Text</a:t>
                      </a:r>
                    </a:p>
                  </a:txBody>
                  <a:tcPr marL="36000" marR="46800" marT="36000" marB="36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Text</a:t>
                      </a:r>
                    </a:p>
                  </a:txBody>
                  <a:tcPr marL="36000" marR="46800" marT="36000" marB="36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+mn-lt"/>
                          <a:cs typeface="Arial" charset="0"/>
                        </a:rPr>
                        <a:t>Text</a:t>
                      </a:r>
                    </a:p>
                  </a:txBody>
                  <a:tcPr marL="36000" marR="46800" marT="36000" marB="36000" anchor="b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0" marR="0" marT="36000" marB="36000" anchor="b" horzOverflow="overflow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DDD"/>
                    </a:solidFill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L="0" marR="46800" marT="36000" marB="36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L="0" marR="46800" marT="36000" marB="36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L="0" marR="46800" marT="36000" marB="36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L="0" marR="46800" marT="36000" marB="36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marL="0" marR="46800" marT="36000" marB="36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L="0" marR="46800" marT="36000" marB="36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L="0" marR="46800" marT="36000" marB="36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L="0" marR="46800" marT="36000" marB="36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L="0" marR="46800" marT="36000" marB="36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46800" marT="36000" marB="36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9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Median</a:t>
                      </a:r>
                    </a:p>
                  </a:txBody>
                  <a:tcPr marL="0" marR="46800" marT="36000" marB="36000" anchor="ctr" horzOverflow="overflow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1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charset="0"/>
                        </a:rPr>
                        <a:t>xx</a:t>
                      </a: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GB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charset="0"/>
                      </a:endParaRPr>
                    </a:p>
                  </a:txBody>
                  <a:tcPr marL="36000" marR="46800" marT="36000" marB="3600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4" name="Gruppieren 14"/>
          <p:cNvGrpSpPr/>
          <p:nvPr/>
        </p:nvGrpSpPr>
        <p:grpSpPr>
          <a:xfrm>
            <a:off x="3906001" y="1206000"/>
            <a:ext cx="4859828" cy="340502"/>
            <a:chOff x="3364884" y="1206000"/>
            <a:chExt cx="5400944" cy="340502"/>
          </a:xfrm>
        </p:grpSpPr>
        <p:sp>
          <p:nvSpPr>
            <p:cNvPr id="5" name="Rechteck 15"/>
            <p:cNvSpPr/>
            <p:nvPr/>
          </p:nvSpPr>
          <p:spPr>
            <a:xfrm>
              <a:off x="3364884" y="1206000"/>
              <a:ext cx="5400944" cy="334339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7" name="Gerader Verbinder 16"/>
            <p:cNvCxnSpPr/>
            <p:nvPr/>
          </p:nvCxnSpPr>
          <p:spPr>
            <a:xfrm>
              <a:off x="3364884" y="1546502"/>
              <a:ext cx="540094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pieren 17"/>
          <p:cNvGrpSpPr/>
          <p:nvPr/>
        </p:nvGrpSpPr>
        <p:grpSpPr>
          <a:xfrm>
            <a:off x="306000" y="1206000"/>
            <a:ext cx="3240000" cy="340502"/>
            <a:chOff x="3364884" y="1206000"/>
            <a:chExt cx="5400944" cy="340502"/>
          </a:xfrm>
        </p:grpSpPr>
        <p:sp>
          <p:nvSpPr>
            <p:cNvPr id="9" name="Rechteck 18"/>
            <p:cNvSpPr/>
            <p:nvPr/>
          </p:nvSpPr>
          <p:spPr>
            <a:xfrm>
              <a:off x="3364884" y="1206000"/>
              <a:ext cx="5400944" cy="334339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10" name="Gerader Verbinder 19"/>
            <p:cNvCxnSpPr/>
            <p:nvPr/>
          </p:nvCxnSpPr>
          <p:spPr>
            <a:xfrm>
              <a:off x="3364884" y="1546502"/>
              <a:ext cx="540094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hteck 21"/>
          <p:cNvSpPr/>
          <p:nvPr/>
        </p:nvSpPr>
        <p:spPr>
          <a:xfrm>
            <a:off x="306000" y="1540339"/>
            <a:ext cx="3240000" cy="329446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0" rtlCol="0" anchor="t" anchorCtr="0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2" name="Legende mit Linie 1 2"/>
          <p:cNvSpPr/>
          <p:nvPr/>
        </p:nvSpPr>
        <p:spPr>
          <a:xfrm>
            <a:off x="6187747" y="2590815"/>
            <a:ext cx="1304000" cy="498026"/>
          </a:xfrm>
          <a:prstGeom prst="borderCallout1">
            <a:avLst>
              <a:gd name="adj1" fmla="val 99927"/>
              <a:gd name="adj2" fmla="val -217"/>
              <a:gd name="adj3" fmla="val 136726"/>
              <a:gd name="adj4" fmla="val -22670"/>
            </a:avLst>
          </a:prstGeom>
          <a:solidFill>
            <a:schemeClr val="bg2"/>
          </a:solidFill>
          <a:ln w="127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rtlCol="0" anchor="ctr" anchorCtr="0"/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45E55-E5B1-4240-8300-7A548A122A6C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104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820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6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694721"/>
              </p:ext>
            </p:extLst>
          </p:nvPr>
        </p:nvGraphicFramePr>
        <p:xfrm>
          <a:off x="304799" y="1489113"/>
          <a:ext cx="8532517" cy="3348000"/>
        </p:xfrm>
        <a:graphic>
          <a:graphicData uri="http://schemas.openxmlformats.org/drawingml/2006/table">
            <a:tbl>
              <a:tblPr/>
              <a:tblGrid>
                <a:gridCol w="1383651"/>
                <a:gridCol w="1383651"/>
                <a:gridCol w="1153043"/>
                <a:gridCol w="1153043"/>
                <a:gridCol w="1153043"/>
                <a:gridCol w="1153043"/>
                <a:gridCol w="1153043"/>
              </a:tblGrid>
              <a:tr h="468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kern="1200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Mio. €</a:t>
                      </a:r>
                      <a:endParaRPr lang="en-GB" sz="1200" b="0" kern="1200" noProof="0" dirty="0">
                        <a:solidFill>
                          <a:schemeClr val="accen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54000" marT="54000" marB="468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8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4000" marR="54000" marT="5400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0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 rowSpan="3">
                  <a:txBody>
                    <a:bodyPr/>
                    <a:lstStyle/>
                    <a:p>
                      <a:r>
                        <a:rPr lang="en-GB" sz="1200" b="0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200" b="0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min. 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min. 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min. 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min. 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 vMerge="1">
                  <a:txBody>
                    <a:bodyPr/>
                    <a:lstStyle/>
                    <a:p>
                      <a:endParaRPr lang="en-US" sz="1200" b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200" b="0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200" b="0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xx%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0" marR="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l" fontAlgn="b"/>
                      <a:endParaRPr lang="en-GB" sz="12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0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0" i="0" u="none" strike="noStrike" noProof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0" i="0" u="none" strike="noStrike" noProof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0" i="0" u="none" strike="noStrike" noProof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0" i="0" u="none" strike="noStrike" noProof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0" marR="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0" i="0" u="none" strike="noStrike" noProof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0" i="0" u="none" strike="noStrike" noProof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0" i="0" u="none" strike="noStrike" noProof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0" i="0" u="none" strike="noStrike" noProof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0" marR="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200" b="0" i="0" u="none" strike="noStrike" noProof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0" i="0" u="none" strike="noStrike" noProof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0" i="0" u="none" strike="noStrike" noProof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0" i="0" u="none" strike="noStrike" noProof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0" i="0" u="none" strike="noStrike" noProof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0" i="0" u="none" strike="noStrike" noProof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0" i="0" u="none" strike="noStrike" noProof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6858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0" i="0" u="none" strike="noStrike" noProof="0" dirty="0" err="1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0" i="0" u="none" strike="noStrike" noProof="0" dirty="0" smtClean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</a:txBody>
                  <a:tcPr marL="0" marR="0" marT="36000" marB="3600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b="1" i="0" u="none" strike="noStrike" noProof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n-US" sz="12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1" i="0" u="none" strike="noStrike" noProof="0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1" i="0" u="none" strike="noStrike" noProof="0" dirty="0" smtClean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1" i="0" u="none" strike="noStrike" noProof="0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1" i="0" u="none" strike="noStrike" noProof="0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1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€</a:t>
                      </a:r>
                      <a:r>
                        <a:rPr lang="en-GB" sz="1200" b="1" i="0" u="none" strike="noStrike" noProof="0" dirty="0" err="1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xxK</a:t>
                      </a:r>
                      <a:endParaRPr lang="en-GB" sz="1200" b="1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" name="Gruppieren 23"/>
          <p:cNvGrpSpPr/>
          <p:nvPr/>
        </p:nvGrpSpPr>
        <p:grpSpPr>
          <a:xfrm>
            <a:off x="3089217" y="1451928"/>
            <a:ext cx="5748099" cy="396000"/>
            <a:chOff x="3089217" y="1208088"/>
            <a:chExt cx="5748099" cy="396000"/>
          </a:xfrm>
        </p:grpSpPr>
        <p:sp>
          <p:nvSpPr>
            <p:cNvPr id="8" name="Freihandform 3"/>
            <p:cNvSpPr/>
            <p:nvPr/>
          </p:nvSpPr>
          <p:spPr>
            <a:xfrm>
              <a:off x="3089217" y="1208088"/>
              <a:ext cx="1150853" cy="396000"/>
            </a:xfrm>
            <a:custGeom>
              <a:avLst/>
              <a:gdLst>
                <a:gd name="connsiteX0" fmla="*/ 0 w 1150853"/>
                <a:gd name="connsiteY0" fmla="*/ 0 h 396000"/>
                <a:gd name="connsiteX1" fmla="*/ 952853 w 1150853"/>
                <a:gd name="connsiteY1" fmla="*/ 0 h 396000"/>
                <a:gd name="connsiteX2" fmla="*/ 1150853 w 1150853"/>
                <a:gd name="connsiteY2" fmla="*/ 198000 h 396000"/>
                <a:gd name="connsiteX3" fmla="*/ 952853 w 1150853"/>
                <a:gd name="connsiteY3" fmla="*/ 396000 h 396000"/>
                <a:gd name="connsiteX4" fmla="*/ 0 w 1150853"/>
                <a:gd name="connsiteY4" fmla="*/ 396000 h 396000"/>
                <a:gd name="connsiteX5" fmla="*/ 0 w 1150853"/>
                <a:gd name="connsiteY5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50853" h="396000">
                  <a:moveTo>
                    <a:pt x="0" y="0"/>
                  </a:moveTo>
                  <a:lnTo>
                    <a:pt x="952853" y="0"/>
                  </a:lnTo>
                  <a:lnTo>
                    <a:pt x="1150853" y="198000"/>
                  </a:lnTo>
                  <a:lnTo>
                    <a:pt x="952853" y="396000"/>
                  </a:lnTo>
                  <a:lnTo>
                    <a:pt x="0" y="396000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0000" tIns="0" rIns="99000" bIns="0" numCol="1" spcCol="1270" anchor="ctr" anchorCtr="0">
              <a:noAutofit/>
            </a:bodyPr>
            <a:lstStyle/>
            <a:p>
              <a:pPr lvl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/>
                <a:t>Text</a:t>
              </a:r>
              <a:endParaRPr lang="en-GB" sz="1200" kern="1200" dirty="0"/>
            </a:p>
          </p:txBody>
        </p:sp>
        <p:sp>
          <p:nvSpPr>
            <p:cNvPr id="9" name="Freihandform 18"/>
            <p:cNvSpPr/>
            <p:nvPr/>
          </p:nvSpPr>
          <p:spPr>
            <a:xfrm>
              <a:off x="4166588" y="1208088"/>
              <a:ext cx="1222793" cy="396000"/>
            </a:xfrm>
            <a:custGeom>
              <a:avLst/>
              <a:gdLst>
                <a:gd name="connsiteX0" fmla="*/ 0 w 1222793"/>
                <a:gd name="connsiteY0" fmla="*/ 0 h 396000"/>
                <a:gd name="connsiteX1" fmla="*/ 1024793 w 1222793"/>
                <a:gd name="connsiteY1" fmla="*/ 0 h 396000"/>
                <a:gd name="connsiteX2" fmla="*/ 1222793 w 1222793"/>
                <a:gd name="connsiteY2" fmla="*/ 198000 h 396000"/>
                <a:gd name="connsiteX3" fmla="*/ 1024793 w 1222793"/>
                <a:gd name="connsiteY3" fmla="*/ 396000 h 396000"/>
                <a:gd name="connsiteX4" fmla="*/ 0 w 1222793"/>
                <a:gd name="connsiteY4" fmla="*/ 396000 h 396000"/>
                <a:gd name="connsiteX5" fmla="*/ 198000 w 1222793"/>
                <a:gd name="connsiteY5" fmla="*/ 198000 h 396000"/>
                <a:gd name="connsiteX6" fmla="*/ 0 w 1222793"/>
                <a:gd name="connsiteY6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2793" h="396000">
                  <a:moveTo>
                    <a:pt x="0" y="0"/>
                  </a:moveTo>
                  <a:lnTo>
                    <a:pt x="1024793" y="0"/>
                  </a:lnTo>
                  <a:lnTo>
                    <a:pt x="1222793" y="198000"/>
                  </a:lnTo>
                  <a:lnTo>
                    <a:pt x="1024793" y="396000"/>
                  </a:lnTo>
                  <a:lnTo>
                    <a:pt x="0" y="396000"/>
                  </a:lnTo>
                  <a:lnTo>
                    <a:pt x="198000" y="19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0" rIns="19800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chemeClr val="tx2"/>
                  </a:solidFill>
                </a:rPr>
                <a:t>Text</a:t>
              </a:r>
              <a:endParaRPr lang="en-GB" sz="1200" kern="1200" dirty="0">
                <a:solidFill>
                  <a:schemeClr val="tx2"/>
                </a:solidFill>
              </a:endParaRPr>
            </a:p>
          </p:txBody>
        </p:sp>
        <p:sp>
          <p:nvSpPr>
            <p:cNvPr id="10" name="Freihandform 19"/>
            <p:cNvSpPr/>
            <p:nvPr/>
          </p:nvSpPr>
          <p:spPr>
            <a:xfrm>
              <a:off x="5315899" y="1208088"/>
              <a:ext cx="1222793" cy="396000"/>
            </a:xfrm>
            <a:custGeom>
              <a:avLst/>
              <a:gdLst>
                <a:gd name="connsiteX0" fmla="*/ 0 w 1222793"/>
                <a:gd name="connsiteY0" fmla="*/ 0 h 396000"/>
                <a:gd name="connsiteX1" fmla="*/ 1024793 w 1222793"/>
                <a:gd name="connsiteY1" fmla="*/ 0 h 396000"/>
                <a:gd name="connsiteX2" fmla="*/ 1222793 w 1222793"/>
                <a:gd name="connsiteY2" fmla="*/ 198000 h 396000"/>
                <a:gd name="connsiteX3" fmla="*/ 1024793 w 1222793"/>
                <a:gd name="connsiteY3" fmla="*/ 396000 h 396000"/>
                <a:gd name="connsiteX4" fmla="*/ 0 w 1222793"/>
                <a:gd name="connsiteY4" fmla="*/ 396000 h 396000"/>
                <a:gd name="connsiteX5" fmla="*/ 198000 w 1222793"/>
                <a:gd name="connsiteY5" fmla="*/ 198000 h 396000"/>
                <a:gd name="connsiteX6" fmla="*/ 0 w 1222793"/>
                <a:gd name="connsiteY6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2793" h="396000">
                  <a:moveTo>
                    <a:pt x="0" y="0"/>
                  </a:moveTo>
                  <a:lnTo>
                    <a:pt x="1024793" y="0"/>
                  </a:lnTo>
                  <a:lnTo>
                    <a:pt x="1222793" y="198000"/>
                  </a:lnTo>
                  <a:lnTo>
                    <a:pt x="1024793" y="396000"/>
                  </a:lnTo>
                  <a:lnTo>
                    <a:pt x="0" y="396000"/>
                  </a:lnTo>
                  <a:lnTo>
                    <a:pt x="198000" y="19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0" rIns="19800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chemeClr val="tx2"/>
                  </a:solidFill>
                </a:rPr>
                <a:t>Text</a:t>
              </a:r>
              <a:endParaRPr lang="en-GB" sz="1200" kern="1200" dirty="0">
                <a:solidFill>
                  <a:schemeClr val="tx2"/>
                </a:solidFill>
              </a:endParaRPr>
            </a:p>
          </p:txBody>
        </p:sp>
        <p:sp>
          <p:nvSpPr>
            <p:cNvPr id="11" name="Freihandform 20"/>
            <p:cNvSpPr/>
            <p:nvPr/>
          </p:nvSpPr>
          <p:spPr>
            <a:xfrm>
              <a:off x="6465210" y="1208088"/>
              <a:ext cx="1222793" cy="396000"/>
            </a:xfrm>
            <a:custGeom>
              <a:avLst/>
              <a:gdLst>
                <a:gd name="connsiteX0" fmla="*/ 0 w 1222793"/>
                <a:gd name="connsiteY0" fmla="*/ 0 h 396000"/>
                <a:gd name="connsiteX1" fmla="*/ 1024793 w 1222793"/>
                <a:gd name="connsiteY1" fmla="*/ 0 h 396000"/>
                <a:gd name="connsiteX2" fmla="*/ 1222793 w 1222793"/>
                <a:gd name="connsiteY2" fmla="*/ 198000 h 396000"/>
                <a:gd name="connsiteX3" fmla="*/ 1024793 w 1222793"/>
                <a:gd name="connsiteY3" fmla="*/ 396000 h 396000"/>
                <a:gd name="connsiteX4" fmla="*/ 0 w 1222793"/>
                <a:gd name="connsiteY4" fmla="*/ 396000 h 396000"/>
                <a:gd name="connsiteX5" fmla="*/ 198000 w 1222793"/>
                <a:gd name="connsiteY5" fmla="*/ 198000 h 396000"/>
                <a:gd name="connsiteX6" fmla="*/ 0 w 1222793"/>
                <a:gd name="connsiteY6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2793" h="396000">
                  <a:moveTo>
                    <a:pt x="0" y="0"/>
                  </a:moveTo>
                  <a:lnTo>
                    <a:pt x="1024793" y="0"/>
                  </a:lnTo>
                  <a:lnTo>
                    <a:pt x="1222793" y="198000"/>
                  </a:lnTo>
                  <a:lnTo>
                    <a:pt x="1024793" y="396000"/>
                  </a:lnTo>
                  <a:lnTo>
                    <a:pt x="0" y="396000"/>
                  </a:lnTo>
                  <a:lnTo>
                    <a:pt x="198000" y="19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0" rIns="19800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chemeClr val="tx2"/>
                  </a:solidFill>
                </a:rPr>
                <a:t>Text</a:t>
              </a:r>
              <a:endParaRPr lang="en-GB" sz="1200" kern="1200" dirty="0">
                <a:solidFill>
                  <a:schemeClr val="tx2"/>
                </a:solidFill>
              </a:endParaRPr>
            </a:p>
          </p:txBody>
        </p:sp>
        <p:sp>
          <p:nvSpPr>
            <p:cNvPr id="12" name="Freihandform 21"/>
            <p:cNvSpPr/>
            <p:nvPr/>
          </p:nvSpPr>
          <p:spPr>
            <a:xfrm>
              <a:off x="7614523" y="1208088"/>
              <a:ext cx="1222793" cy="396000"/>
            </a:xfrm>
            <a:custGeom>
              <a:avLst/>
              <a:gdLst>
                <a:gd name="connsiteX0" fmla="*/ 0 w 1222793"/>
                <a:gd name="connsiteY0" fmla="*/ 0 h 396000"/>
                <a:gd name="connsiteX1" fmla="*/ 1024793 w 1222793"/>
                <a:gd name="connsiteY1" fmla="*/ 0 h 396000"/>
                <a:gd name="connsiteX2" fmla="*/ 1222793 w 1222793"/>
                <a:gd name="connsiteY2" fmla="*/ 198000 h 396000"/>
                <a:gd name="connsiteX3" fmla="*/ 1024793 w 1222793"/>
                <a:gd name="connsiteY3" fmla="*/ 396000 h 396000"/>
                <a:gd name="connsiteX4" fmla="*/ 0 w 1222793"/>
                <a:gd name="connsiteY4" fmla="*/ 396000 h 396000"/>
                <a:gd name="connsiteX5" fmla="*/ 198000 w 1222793"/>
                <a:gd name="connsiteY5" fmla="*/ 198000 h 396000"/>
                <a:gd name="connsiteX6" fmla="*/ 0 w 1222793"/>
                <a:gd name="connsiteY6" fmla="*/ 0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22793" h="396000">
                  <a:moveTo>
                    <a:pt x="0" y="0"/>
                  </a:moveTo>
                  <a:lnTo>
                    <a:pt x="1024793" y="0"/>
                  </a:lnTo>
                  <a:lnTo>
                    <a:pt x="1222793" y="198000"/>
                  </a:lnTo>
                  <a:lnTo>
                    <a:pt x="1024793" y="396000"/>
                  </a:lnTo>
                  <a:lnTo>
                    <a:pt x="0" y="396000"/>
                  </a:lnTo>
                  <a:lnTo>
                    <a:pt x="198000" y="19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8000" tIns="0" rIns="198000" bIns="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chemeClr val="tx2"/>
                  </a:solidFill>
                </a:rPr>
                <a:t>Text</a:t>
              </a:r>
              <a:endParaRPr lang="en-GB" sz="1200" kern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3" name="Rechteck 22"/>
          <p:cNvSpPr/>
          <p:nvPr/>
        </p:nvSpPr>
        <p:spPr>
          <a:xfrm>
            <a:off x="3147060" y="3467100"/>
            <a:ext cx="1004288" cy="130284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4" name="Textfeld 24"/>
          <p:cNvSpPr txBox="1"/>
          <p:nvPr/>
        </p:nvSpPr>
        <p:spPr>
          <a:xfrm>
            <a:off x="3089217" y="1201538"/>
            <a:ext cx="477695" cy="234681"/>
          </a:xfrm>
          <a:prstGeom prst="rect">
            <a:avLst/>
          </a:prstGeom>
          <a:noFill/>
          <a:effectLst/>
        </p:spPr>
        <p:txBody>
          <a:bodyPr wrap="none" lIns="0" tIns="0" rIns="0" bIns="468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x week</a:t>
            </a:r>
          </a:p>
        </p:txBody>
      </p:sp>
      <p:sp>
        <p:nvSpPr>
          <p:cNvPr id="15" name="Textfeld 25"/>
          <p:cNvSpPr txBox="1"/>
          <p:nvPr/>
        </p:nvSpPr>
        <p:spPr>
          <a:xfrm>
            <a:off x="4220543" y="1201538"/>
            <a:ext cx="477695" cy="234681"/>
          </a:xfrm>
          <a:prstGeom prst="rect">
            <a:avLst/>
          </a:prstGeom>
          <a:noFill/>
          <a:effectLst/>
        </p:spPr>
        <p:txBody>
          <a:bodyPr wrap="none" lIns="0" tIns="0" rIns="0" bIns="468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x week</a:t>
            </a:r>
          </a:p>
        </p:txBody>
      </p:sp>
      <p:sp>
        <p:nvSpPr>
          <p:cNvPr id="16" name="Textfeld 26"/>
          <p:cNvSpPr txBox="1"/>
          <p:nvPr/>
        </p:nvSpPr>
        <p:spPr>
          <a:xfrm>
            <a:off x="5351869" y="1201538"/>
            <a:ext cx="477695" cy="234681"/>
          </a:xfrm>
          <a:prstGeom prst="rect">
            <a:avLst/>
          </a:prstGeom>
          <a:noFill/>
          <a:effectLst/>
        </p:spPr>
        <p:txBody>
          <a:bodyPr wrap="none" lIns="0" tIns="0" rIns="0" bIns="468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x week</a:t>
            </a:r>
          </a:p>
        </p:txBody>
      </p:sp>
      <p:sp>
        <p:nvSpPr>
          <p:cNvPr id="17" name="Textfeld 27"/>
          <p:cNvSpPr txBox="1"/>
          <p:nvPr/>
        </p:nvSpPr>
        <p:spPr>
          <a:xfrm>
            <a:off x="6483195" y="1201538"/>
            <a:ext cx="477695" cy="234681"/>
          </a:xfrm>
          <a:prstGeom prst="rect">
            <a:avLst/>
          </a:prstGeom>
          <a:noFill/>
          <a:effectLst/>
        </p:spPr>
        <p:txBody>
          <a:bodyPr wrap="none" lIns="0" tIns="0" rIns="0" bIns="468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x week</a:t>
            </a:r>
          </a:p>
        </p:txBody>
      </p:sp>
      <p:sp>
        <p:nvSpPr>
          <p:cNvPr id="18" name="Textfeld 28"/>
          <p:cNvSpPr txBox="1"/>
          <p:nvPr/>
        </p:nvSpPr>
        <p:spPr>
          <a:xfrm>
            <a:off x="7614521" y="1201538"/>
            <a:ext cx="477695" cy="234681"/>
          </a:xfrm>
          <a:prstGeom prst="rect">
            <a:avLst/>
          </a:prstGeom>
          <a:noFill/>
          <a:effectLst/>
        </p:spPr>
        <p:txBody>
          <a:bodyPr wrap="none" lIns="0" tIns="0" rIns="0" bIns="4680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x week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841C0-B757-4B65-A4C5-49568AD0ED4E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105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601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3" name="Gewinkelte Verbindung 29"/>
          <p:cNvCxnSpPr>
            <a:stCxn id="24" idx="2"/>
            <a:endCxn id="45" idx="1"/>
          </p:cNvCxnSpPr>
          <p:nvPr/>
        </p:nvCxnSpPr>
        <p:spPr>
          <a:xfrm rot="16200000" flipH="1">
            <a:off x="151468" y="2924581"/>
            <a:ext cx="468001" cy="50937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winkelte Verbindung 30"/>
          <p:cNvCxnSpPr>
            <a:stCxn id="24" idx="2"/>
            <a:endCxn id="38" idx="1"/>
          </p:cNvCxnSpPr>
          <p:nvPr/>
        </p:nvCxnSpPr>
        <p:spPr>
          <a:xfrm rot="16200000" flipH="1">
            <a:off x="-226532" y="3302581"/>
            <a:ext cx="1224001" cy="50937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winkelte Verbindung 34"/>
          <p:cNvCxnSpPr>
            <a:stCxn id="23" idx="2"/>
            <a:endCxn id="44" idx="1"/>
          </p:cNvCxnSpPr>
          <p:nvPr/>
        </p:nvCxnSpPr>
        <p:spPr>
          <a:xfrm rot="16200000" flipH="1">
            <a:off x="1874876" y="2923050"/>
            <a:ext cx="468001" cy="54000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winkelte Verbindung 37"/>
          <p:cNvCxnSpPr>
            <a:stCxn id="23" idx="2"/>
            <a:endCxn id="37" idx="1"/>
          </p:cNvCxnSpPr>
          <p:nvPr/>
        </p:nvCxnSpPr>
        <p:spPr>
          <a:xfrm rot="16200000" flipH="1">
            <a:off x="1495344" y="3302581"/>
            <a:ext cx="1224001" cy="50937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winkelte Verbindung 40"/>
          <p:cNvCxnSpPr>
            <a:endCxn id="40" idx="1"/>
          </p:cNvCxnSpPr>
          <p:nvPr/>
        </p:nvCxnSpPr>
        <p:spPr>
          <a:xfrm rot="16200000" flipH="1">
            <a:off x="3198509" y="3280808"/>
            <a:ext cx="1264484" cy="54001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winkelte Verbindung 43"/>
          <p:cNvCxnSpPr>
            <a:stCxn id="26" idx="2"/>
            <a:endCxn id="47" idx="1"/>
          </p:cNvCxnSpPr>
          <p:nvPr/>
        </p:nvCxnSpPr>
        <p:spPr>
          <a:xfrm rot="16200000" flipH="1">
            <a:off x="3596752" y="2923050"/>
            <a:ext cx="468001" cy="54000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winkelte Verbindung 46"/>
          <p:cNvCxnSpPr>
            <a:stCxn id="25" idx="2"/>
            <a:endCxn id="39" idx="1"/>
          </p:cNvCxnSpPr>
          <p:nvPr/>
        </p:nvCxnSpPr>
        <p:spPr>
          <a:xfrm rot="16200000" flipH="1">
            <a:off x="4940628" y="3301050"/>
            <a:ext cx="1224001" cy="54000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winkelte Verbindung 49"/>
          <p:cNvCxnSpPr>
            <a:stCxn id="25" idx="2"/>
            <a:endCxn id="46" idx="1"/>
          </p:cNvCxnSpPr>
          <p:nvPr/>
        </p:nvCxnSpPr>
        <p:spPr>
          <a:xfrm rot="16200000" flipH="1">
            <a:off x="5318628" y="2923050"/>
            <a:ext cx="468001" cy="54000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winkelte Verbindung 52"/>
          <p:cNvCxnSpPr>
            <a:stCxn id="27" idx="2"/>
            <a:endCxn id="48" idx="1"/>
          </p:cNvCxnSpPr>
          <p:nvPr/>
        </p:nvCxnSpPr>
        <p:spPr>
          <a:xfrm rot="16200000" flipH="1">
            <a:off x="7040503" y="2923050"/>
            <a:ext cx="468001" cy="54000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winkelte Verbindung 55"/>
          <p:cNvCxnSpPr>
            <a:stCxn id="27" idx="2"/>
            <a:endCxn id="41" idx="1"/>
          </p:cNvCxnSpPr>
          <p:nvPr/>
        </p:nvCxnSpPr>
        <p:spPr>
          <a:xfrm rot="16200000" flipH="1">
            <a:off x="6662503" y="3301050"/>
            <a:ext cx="1224001" cy="54000"/>
          </a:xfrm>
          <a:prstGeom prst="bentConnector2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winkelte Verbindung 59"/>
          <p:cNvCxnSpPr>
            <a:stCxn id="20" idx="2"/>
            <a:endCxn id="29" idx="0"/>
          </p:cNvCxnSpPr>
          <p:nvPr/>
        </p:nvCxnSpPr>
        <p:spPr>
          <a:xfrm rot="5400000">
            <a:off x="2658364" y="238662"/>
            <a:ext cx="355962" cy="3446815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winkelte Verbindung 62"/>
          <p:cNvCxnSpPr>
            <a:stCxn id="20" idx="2"/>
            <a:endCxn id="32" idx="0"/>
          </p:cNvCxnSpPr>
          <p:nvPr/>
        </p:nvCxnSpPr>
        <p:spPr>
          <a:xfrm rot="16200000" flipH="1">
            <a:off x="6103646" y="240193"/>
            <a:ext cx="355962" cy="3443751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65"/>
          <p:cNvCxnSpPr>
            <a:stCxn id="20" idx="2"/>
            <a:endCxn id="30" idx="0"/>
          </p:cNvCxnSpPr>
          <p:nvPr/>
        </p:nvCxnSpPr>
        <p:spPr>
          <a:xfrm rot="16200000" flipH="1">
            <a:off x="5242709" y="1101131"/>
            <a:ext cx="355962" cy="1721876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winkelte Verbindung 68"/>
          <p:cNvCxnSpPr>
            <a:stCxn id="20" idx="2"/>
            <a:endCxn id="28" idx="0"/>
          </p:cNvCxnSpPr>
          <p:nvPr/>
        </p:nvCxnSpPr>
        <p:spPr>
          <a:xfrm rot="5400000">
            <a:off x="3520833" y="1101131"/>
            <a:ext cx="355962" cy="1721876"/>
          </a:xfrm>
          <a:prstGeom prst="bentConnector3">
            <a:avLst>
              <a:gd name="adj1" fmla="val 50000"/>
            </a:avLst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72"/>
          <p:cNvCxnSpPr>
            <a:stCxn id="20" idx="2"/>
            <a:endCxn id="31" idx="0"/>
          </p:cNvCxnSpPr>
          <p:nvPr/>
        </p:nvCxnSpPr>
        <p:spPr>
          <a:xfrm>
            <a:off x="4559752" y="1784088"/>
            <a:ext cx="0" cy="355962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ieren 2"/>
          <p:cNvGrpSpPr/>
          <p:nvPr/>
        </p:nvGrpSpPr>
        <p:grpSpPr>
          <a:xfrm>
            <a:off x="3749752" y="1208088"/>
            <a:ext cx="1620000" cy="576000"/>
            <a:chOff x="3749752" y="1250988"/>
            <a:chExt cx="1620000" cy="576000"/>
          </a:xfrm>
        </p:grpSpPr>
        <p:sp>
          <p:nvSpPr>
            <p:cNvPr id="20" name="Rechteck 6"/>
            <p:cNvSpPr/>
            <p:nvPr/>
          </p:nvSpPr>
          <p:spPr>
            <a:xfrm>
              <a:off x="3749752" y="1250988"/>
              <a:ext cx="1620000" cy="5760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/>
              <a:r>
                <a:rPr lang="en-GB" sz="1200" dirty="0" smtClean="0">
                  <a:solidFill>
                    <a:schemeClr val="bg1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bg1"/>
                  </a:solidFill>
                </a:rPr>
                <a:t>Mustermann</a:t>
              </a:r>
              <a:endParaRPr lang="en-GB" sz="1200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GB" sz="1000" dirty="0" smtClean="0">
                  <a:solidFill>
                    <a:schemeClr val="bg1"/>
                  </a:solidFill>
                </a:rPr>
                <a:t>CEO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21" name="Rechtwinkliges Dreieck 78"/>
            <p:cNvSpPr/>
            <p:nvPr/>
          </p:nvSpPr>
          <p:spPr>
            <a:xfrm rot="10800000">
              <a:off x="5189547" y="1250988"/>
              <a:ext cx="180205" cy="180205"/>
            </a:xfrm>
            <a:prstGeom prst="rtTriangle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2" name="Gruppieren 32"/>
          <p:cNvGrpSpPr/>
          <p:nvPr/>
        </p:nvGrpSpPr>
        <p:grpSpPr>
          <a:xfrm>
            <a:off x="302937" y="2140050"/>
            <a:ext cx="8510566" cy="576000"/>
            <a:chOff x="302937" y="2131729"/>
            <a:chExt cx="8510566" cy="576000"/>
          </a:xfrm>
        </p:grpSpPr>
        <p:sp>
          <p:nvSpPr>
            <p:cNvPr id="23" name="Rechteck 23"/>
            <p:cNvSpPr/>
            <p:nvPr/>
          </p:nvSpPr>
          <p:spPr>
            <a:xfrm>
              <a:off x="2027876" y="2599729"/>
              <a:ext cx="108000" cy="10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Rechteck 24"/>
            <p:cNvSpPr/>
            <p:nvPr/>
          </p:nvSpPr>
          <p:spPr>
            <a:xfrm>
              <a:off x="306000" y="2599729"/>
              <a:ext cx="108000" cy="10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5" name="Rechteck 25"/>
            <p:cNvSpPr/>
            <p:nvPr/>
          </p:nvSpPr>
          <p:spPr>
            <a:xfrm>
              <a:off x="5471628" y="2599729"/>
              <a:ext cx="108000" cy="10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6" name="Rechteck 26"/>
            <p:cNvSpPr/>
            <p:nvPr/>
          </p:nvSpPr>
          <p:spPr>
            <a:xfrm>
              <a:off x="3749752" y="2599729"/>
              <a:ext cx="108000" cy="10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7" name="Rechteck 27"/>
            <p:cNvSpPr/>
            <p:nvPr/>
          </p:nvSpPr>
          <p:spPr>
            <a:xfrm>
              <a:off x="7193503" y="2599729"/>
              <a:ext cx="108000" cy="10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8" name="Rechteck 7"/>
            <p:cNvSpPr/>
            <p:nvPr/>
          </p:nvSpPr>
          <p:spPr>
            <a:xfrm>
              <a:off x="2027876" y="2131729"/>
              <a:ext cx="1620000" cy="57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/>
              <a:r>
                <a:rPr lang="en-GB" sz="1200" dirty="0" smtClean="0">
                  <a:solidFill>
                    <a:schemeClr val="bg1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bg1"/>
                  </a:solidFill>
                </a:rPr>
                <a:t>Mustermann</a:t>
              </a:r>
              <a:endParaRPr lang="en-GB" sz="1200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GB" sz="1000" dirty="0" smtClean="0">
                  <a:solidFill>
                    <a:schemeClr val="bg1"/>
                  </a:solidFill>
                </a:rPr>
                <a:t>Manager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29" name="Rechteck 8"/>
            <p:cNvSpPr/>
            <p:nvPr/>
          </p:nvSpPr>
          <p:spPr>
            <a:xfrm>
              <a:off x="302937" y="2131729"/>
              <a:ext cx="1620000" cy="57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r>
                <a:rPr lang="en-GB" sz="1200" dirty="0" smtClean="0">
                  <a:solidFill>
                    <a:schemeClr val="bg1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bg1"/>
                  </a:solidFill>
                </a:rPr>
                <a:t>Mustermann</a:t>
              </a:r>
              <a:endParaRPr lang="en-GB" sz="12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GB" sz="1000" dirty="0" smtClean="0">
                  <a:solidFill>
                    <a:schemeClr val="bg1"/>
                  </a:solidFill>
                </a:rPr>
                <a:t>Manager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30" name="Rechteck 9"/>
            <p:cNvSpPr/>
            <p:nvPr/>
          </p:nvSpPr>
          <p:spPr>
            <a:xfrm>
              <a:off x="5471628" y="2131729"/>
              <a:ext cx="1620000" cy="57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/>
              <a:r>
                <a:rPr lang="en-GB" sz="1200" dirty="0" smtClean="0">
                  <a:solidFill>
                    <a:schemeClr val="bg1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bg1"/>
                  </a:solidFill>
                </a:rPr>
                <a:t>Mustermann</a:t>
              </a:r>
              <a:endParaRPr lang="en-GB" sz="1200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GB" sz="1000" dirty="0" smtClean="0">
                  <a:solidFill>
                    <a:schemeClr val="bg1"/>
                  </a:solidFill>
                </a:rPr>
                <a:t>Manager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31" name="Rechteck 10"/>
            <p:cNvSpPr/>
            <p:nvPr/>
          </p:nvSpPr>
          <p:spPr>
            <a:xfrm>
              <a:off x="3749752" y="2131729"/>
              <a:ext cx="1620000" cy="57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/>
              <a:r>
                <a:rPr lang="en-GB" sz="1200" dirty="0" smtClean="0">
                  <a:solidFill>
                    <a:schemeClr val="bg1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bg1"/>
                  </a:solidFill>
                </a:rPr>
                <a:t>Mustermann</a:t>
              </a:r>
              <a:endParaRPr lang="en-GB" sz="1200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GB" sz="1000" dirty="0" smtClean="0">
                  <a:solidFill>
                    <a:schemeClr val="bg1"/>
                  </a:solidFill>
                </a:rPr>
                <a:t>Manager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32" name="Rechteck 11"/>
            <p:cNvSpPr/>
            <p:nvPr/>
          </p:nvSpPr>
          <p:spPr>
            <a:xfrm>
              <a:off x="7193503" y="2131729"/>
              <a:ext cx="1620000" cy="576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/>
              <a:r>
                <a:rPr lang="en-GB" sz="1200" dirty="0" smtClean="0">
                  <a:solidFill>
                    <a:schemeClr val="bg1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bg1"/>
                  </a:solidFill>
                </a:rPr>
                <a:t>Mustermann</a:t>
              </a:r>
              <a:endParaRPr lang="en-GB" sz="1200" dirty="0" smtClean="0">
                <a:solidFill>
                  <a:schemeClr val="bg1"/>
                </a:solidFill>
              </a:endParaRPr>
            </a:p>
            <a:p>
              <a:pPr lvl="0" algn="ctr"/>
              <a:r>
                <a:rPr lang="en-GB" sz="1000" dirty="0" smtClean="0">
                  <a:solidFill>
                    <a:schemeClr val="bg1"/>
                  </a:solidFill>
                </a:rPr>
                <a:t>Manager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33" name="Rechtwinkliges Dreieck 77"/>
            <p:cNvSpPr/>
            <p:nvPr/>
          </p:nvSpPr>
          <p:spPr>
            <a:xfrm rot="10800000">
              <a:off x="1742732" y="2131729"/>
              <a:ext cx="180205" cy="180205"/>
            </a:xfrm>
            <a:prstGeom prst="rtTriangle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4" name="Rechteck 80"/>
            <p:cNvSpPr/>
            <p:nvPr/>
          </p:nvSpPr>
          <p:spPr>
            <a:xfrm>
              <a:off x="6875628" y="2563726"/>
              <a:ext cx="216000" cy="144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lvl="0" algn="ctr"/>
              <a:r>
                <a:rPr lang="en-GB" sz="800" dirty="0" smtClean="0">
                  <a:solidFill>
                    <a:schemeClr val="bg1"/>
                  </a:solidFill>
                </a:rPr>
                <a:t>15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sp>
          <p:nvSpPr>
            <p:cNvPr id="35" name="Rechteck 81"/>
            <p:cNvSpPr/>
            <p:nvPr/>
          </p:nvSpPr>
          <p:spPr>
            <a:xfrm>
              <a:off x="8597503" y="2563726"/>
              <a:ext cx="216000" cy="144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lvl="0" algn="ctr"/>
              <a:r>
                <a:rPr lang="en-GB" sz="800" dirty="0" smtClean="0">
                  <a:solidFill>
                    <a:schemeClr val="bg1"/>
                  </a:solidFill>
                </a:rPr>
                <a:t>37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uppieren 31"/>
          <p:cNvGrpSpPr/>
          <p:nvPr/>
        </p:nvGrpSpPr>
        <p:grpSpPr>
          <a:xfrm>
            <a:off x="410937" y="3652051"/>
            <a:ext cx="8402566" cy="576000"/>
            <a:chOff x="410937" y="3743999"/>
            <a:chExt cx="8402566" cy="576000"/>
          </a:xfrm>
        </p:grpSpPr>
        <p:sp>
          <p:nvSpPr>
            <p:cNvPr id="37" name="Rechteck 17"/>
            <p:cNvSpPr/>
            <p:nvPr/>
          </p:nvSpPr>
          <p:spPr>
            <a:xfrm>
              <a:off x="2132813" y="3743999"/>
              <a:ext cx="1512000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/>
              <a:r>
                <a:rPr lang="en-GB" sz="1200" dirty="0" smtClean="0">
                  <a:solidFill>
                    <a:schemeClr val="tx2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tx2"/>
                  </a:solidFill>
                </a:rPr>
                <a:t>Mustermann</a:t>
              </a:r>
              <a:endParaRPr lang="en-GB" sz="1200" dirty="0" smtClean="0">
                <a:solidFill>
                  <a:schemeClr val="tx2"/>
                </a:solidFill>
              </a:endParaRPr>
            </a:p>
            <a:p>
              <a:pPr lvl="0" algn="ctr"/>
              <a:r>
                <a:rPr lang="en-GB" sz="1000" dirty="0" smtClean="0">
                  <a:solidFill>
                    <a:schemeClr val="tx2"/>
                  </a:solidFill>
                </a:rPr>
                <a:t>Manager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38" name="Rechteck 18"/>
            <p:cNvSpPr/>
            <p:nvPr/>
          </p:nvSpPr>
          <p:spPr>
            <a:xfrm>
              <a:off x="410937" y="3743999"/>
              <a:ext cx="1512000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/>
              <a:r>
                <a:rPr lang="en-GB" sz="1200" dirty="0" smtClean="0">
                  <a:solidFill>
                    <a:schemeClr val="tx2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tx2"/>
                  </a:solidFill>
                </a:rPr>
                <a:t>Mustermann</a:t>
              </a:r>
              <a:endParaRPr lang="en-GB" sz="1200" dirty="0" smtClean="0">
                <a:solidFill>
                  <a:schemeClr val="tx2"/>
                </a:solidFill>
              </a:endParaRPr>
            </a:p>
            <a:p>
              <a:pPr lvl="0" algn="ctr"/>
              <a:r>
                <a:rPr lang="en-GB" sz="1000" dirty="0" smtClean="0">
                  <a:solidFill>
                    <a:schemeClr val="tx2"/>
                  </a:solidFill>
                </a:rPr>
                <a:t>Manager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39" name="Rechteck 19"/>
            <p:cNvSpPr/>
            <p:nvPr/>
          </p:nvSpPr>
          <p:spPr>
            <a:xfrm>
              <a:off x="5579628" y="3743999"/>
              <a:ext cx="1512000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/>
              <a:r>
                <a:rPr lang="en-GB" sz="1200" dirty="0" smtClean="0">
                  <a:solidFill>
                    <a:schemeClr val="tx2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tx2"/>
                  </a:solidFill>
                </a:rPr>
                <a:t>Mustermann</a:t>
              </a:r>
              <a:endParaRPr lang="en-GB" sz="1200" dirty="0" smtClean="0">
                <a:solidFill>
                  <a:schemeClr val="tx2"/>
                </a:solidFill>
              </a:endParaRPr>
            </a:p>
            <a:p>
              <a:pPr lvl="0" algn="ctr"/>
              <a:r>
                <a:rPr lang="en-GB" sz="1000" dirty="0" smtClean="0">
                  <a:solidFill>
                    <a:schemeClr val="tx2"/>
                  </a:solidFill>
                </a:rPr>
                <a:t>Manager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40" name="Rechteck 20"/>
            <p:cNvSpPr/>
            <p:nvPr/>
          </p:nvSpPr>
          <p:spPr>
            <a:xfrm>
              <a:off x="3857752" y="3743999"/>
              <a:ext cx="1512000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/>
              <a:r>
                <a:rPr lang="en-GB" sz="1200" dirty="0" smtClean="0">
                  <a:solidFill>
                    <a:schemeClr val="tx2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tx2"/>
                  </a:solidFill>
                </a:rPr>
                <a:t>Mustermann</a:t>
              </a:r>
              <a:endParaRPr lang="en-GB" sz="1200" dirty="0" smtClean="0">
                <a:solidFill>
                  <a:schemeClr val="tx2"/>
                </a:solidFill>
              </a:endParaRPr>
            </a:p>
            <a:p>
              <a:pPr lvl="0" algn="ctr"/>
              <a:r>
                <a:rPr lang="en-GB" sz="1000" dirty="0" smtClean="0">
                  <a:solidFill>
                    <a:schemeClr val="tx2"/>
                  </a:solidFill>
                </a:rPr>
                <a:t>Manager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41" name="Rechteck 21"/>
            <p:cNvSpPr/>
            <p:nvPr/>
          </p:nvSpPr>
          <p:spPr>
            <a:xfrm>
              <a:off x="7301503" y="3743999"/>
              <a:ext cx="1512000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/>
              <a:r>
                <a:rPr lang="en-GB" sz="1200" dirty="0" smtClean="0">
                  <a:solidFill>
                    <a:schemeClr val="tx2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tx2"/>
                  </a:solidFill>
                </a:rPr>
                <a:t>Mustermann</a:t>
              </a:r>
              <a:endParaRPr lang="en-GB" sz="1200" dirty="0" smtClean="0">
                <a:solidFill>
                  <a:schemeClr val="tx2"/>
                </a:solidFill>
              </a:endParaRPr>
            </a:p>
            <a:p>
              <a:pPr lvl="0" algn="ctr"/>
              <a:r>
                <a:rPr lang="en-GB" sz="1000" dirty="0" smtClean="0">
                  <a:solidFill>
                    <a:schemeClr val="tx2"/>
                  </a:solidFill>
                </a:rPr>
                <a:t>Manager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42" name="Rechtwinkliges Dreieck 85"/>
            <p:cNvSpPr/>
            <p:nvPr/>
          </p:nvSpPr>
          <p:spPr>
            <a:xfrm rot="10800000">
              <a:off x="3464608" y="3743999"/>
              <a:ext cx="180205" cy="180205"/>
            </a:xfrm>
            <a:prstGeom prst="rtTriangl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3" name="Gruppieren 28"/>
          <p:cNvGrpSpPr/>
          <p:nvPr/>
        </p:nvGrpSpPr>
        <p:grpSpPr>
          <a:xfrm>
            <a:off x="410937" y="2896050"/>
            <a:ext cx="8402566" cy="576001"/>
            <a:chOff x="410937" y="2937863"/>
            <a:chExt cx="8402566" cy="576001"/>
          </a:xfrm>
        </p:grpSpPr>
        <p:sp>
          <p:nvSpPr>
            <p:cNvPr id="44" name="Rechteck 12"/>
            <p:cNvSpPr/>
            <p:nvPr/>
          </p:nvSpPr>
          <p:spPr>
            <a:xfrm>
              <a:off x="2135876" y="2937864"/>
              <a:ext cx="1512000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/>
              <a:r>
                <a:rPr lang="en-GB" sz="1200" dirty="0" smtClean="0">
                  <a:solidFill>
                    <a:schemeClr val="tx2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tx2"/>
                  </a:solidFill>
                </a:rPr>
                <a:t>Mustermann</a:t>
              </a:r>
              <a:endParaRPr lang="en-GB" sz="1200" dirty="0" smtClean="0">
                <a:solidFill>
                  <a:schemeClr val="tx2"/>
                </a:solidFill>
              </a:endParaRPr>
            </a:p>
            <a:p>
              <a:pPr lvl="0" algn="ctr"/>
              <a:r>
                <a:rPr lang="en-GB" sz="1000" dirty="0" smtClean="0">
                  <a:solidFill>
                    <a:schemeClr val="tx2"/>
                  </a:solidFill>
                </a:rPr>
                <a:t>Manager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45" name="Rechteck 13"/>
            <p:cNvSpPr/>
            <p:nvPr/>
          </p:nvSpPr>
          <p:spPr>
            <a:xfrm>
              <a:off x="410937" y="2937864"/>
              <a:ext cx="1512000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/>
              <a:r>
                <a:rPr lang="en-GB" sz="1200" dirty="0" smtClean="0">
                  <a:solidFill>
                    <a:schemeClr val="tx2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tx2"/>
                  </a:solidFill>
                </a:rPr>
                <a:t>Mustermann</a:t>
              </a:r>
              <a:endParaRPr lang="en-GB" sz="1200" dirty="0" smtClean="0">
                <a:solidFill>
                  <a:schemeClr val="tx2"/>
                </a:solidFill>
              </a:endParaRPr>
            </a:p>
            <a:p>
              <a:pPr lvl="0" algn="ctr"/>
              <a:r>
                <a:rPr lang="en-GB" sz="1000" dirty="0" smtClean="0">
                  <a:solidFill>
                    <a:schemeClr val="tx2"/>
                  </a:solidFill>
                </a:rPr>
                <a:t>Manager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46" name="Rechteck 14"/>
            <p:cNvSpPr/>
            <p:nvPr/>
          </p:nvSpPr>
          <p:spPr>
            <a:xfrm>
              <a:off x="5579628" y="2937864"/>
              <a:ext cx="1512000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/>
              <a:r>
                <a:rPr lang="en-GB" sz="1200" dirty="0" smtClean="0">
                  <a:solidFill>
                    <a:schemeClr val="tx2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tx2"/>
                  </a:solidFill>
                </a:rPr>
                <a:t>Mustermann</a:t>
              </a:r>
              <a:endParaRPr lang="en-GB" sz="1200" dirty="0" smtClean="0">
                <a:solidFill>
                  <a:schemeClr val="tx2"/>
                </a:solidFill>
              </a:endParaRPr>
            </a:p>
            <a:p>
              <a:pPr lvl="0" algn="ctr"/>
              <a:r>
                <a:rPr lang="en-GB" sz="1000" dirty="0" smtClean="0">
                  <a:solidFill>
                    <a:schemeClr val="tx2"/>
                  </a:solidFill>
                </a:rPr>
                <a:t>Manager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47" name="Rechteck 15"/>
            <p:cNvSpPr/>
            <p:nvPr/>
          </p:nvSpPr>
          <p:spPr>
            <a:xfrm>
              <a:off x="3857752" y="2937864"/>
              <a:ext cx="1512000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/>
              <a:r>
                <a:rPr lang="en-GB" sz="1200" dirty="0" smtClean="0">
                  <a:solidFill>
                    <a:schemeClr val="tx2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tx2"/>
                  </a:solidFill>
                </a:rPr>
                <a:t>Mustermann</a:t>
              </a:r>
              <a:endParaRPr lang="en-GB" sz="1200" dirty="0" smtClean="0">
                <a:solidFill>
                  <a:schemeClr val="tx2"/>
                </a:solidFill>
              </a:endParaRPr>
            </a:p>
            <a:p>
              <a:pPr lvl="0" algn="ctr"/>
              <a:r>
                <a:rPr lang="en-GB" sz="1000" dirty="0" smtClean="0">
                  <a:solidFill>
                    <a:schemeClr val="tx2"/>
                  </a:solidFill>
                </a:rPr>
                <a:t>Manager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48" name="Rechteck 16"/>
            <p:cNvSpPr/>
            <p:nvPr/>
          </p:nvSpPr>
          <p:spPr>
            <a:xfrm>
              <a:off x="7301503" y="2937864"/>
              <a:ext cx="1512000" cy="576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lvl="0" algn="ctr"/>
              <a:r>
                <a:rPr lang="en-GB" sz="1200" dirty="0" smtClean="0">
                  <a:solidFill>
                    <a:schemeClr val="tx2"/>
                  </a:solidFill>
                </a:rPr>
                <a:t>Peter </a:t>
              </a:r>
              <a:r>
                <a:rPr lang="en-GB" sz="1200" dirty="0" err="1" smtClean="0">
                  <a:solidFill>
                    <a:schemeClr val="tx2"/>
                  </a:solidFill>
                </a:rPr>
                <a:t>Mustermann</a:t>
              </a:r>
              <a:endParaRPr lang="en-GB" sz="1200" dirty="0" smtClean="0">
                <a:solidFill>
                  <a:schemeClr val="tx2"/>
                </a:solidFill>
              </a:endParaRPr>
            </a:p>
            <a:p>
              <a:pPr lvl="0" algn="ctr"/>
              <a:r>
                <a:rPr lang="en-GB" sz="1000" dirty="0" smtClean="0">
                  <a:solidFill>
                    <a:schemeClr val="tx2"/>
                  </a:solidFill>
                </a:rPr>
                <a:t>Manager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49" name="Rechtwinkliges Dreieck 79"/>
            <p:cNvSpPr/>
            <p:nvPr/>
          </p:nvSpPr>
          <p:spPr>
            <a:xfrm rot="10800000">
              <a:off x="6911423" y="2937864"/>
              <a:ext cx="180205" cy="180205"/>
            </a:xfrm>
            <a:prstGeom prst="rtTriangle">
              <a:avLst/>
            </a:prstGeom>
            <a:solidFill>
              <a:schemeClr val="bg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0" name="Rechteck 83"/>
            <p:cNvSpPr/>
            <p:nvPr/>
          </p:nvSpPr>
          <p:spPr>
            <a:xfrm>
              <a:off x="6875628" y="3369864"/>
              <a:ext cx="216000" cy="144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lvl="0" algn="ctr"/>
              <a:r>
                <a:rPr lang="en-GB" sz="800" dirty="0" smtClean="0">
                  <a:solidFill>
                    <a:schemeClr val="bg1"/>
                  </a:solidFill>
                </a:rPr>
                <a:t>15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sp>
          <p:nvSpPr>
            <p:cNvPr id="51" name="Rechteck 84"/>
            <p:cNvSpPr/>
            <p:nvPr/>
          </p:nvSpPr>
          <p:spPr>
            <a:xfrm>
              <a:off x="8597503" y="3369864"/>
              <a:ext cx="216000" cy="144000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1"/>
            <a:lstStyle/>
            <a:p>
              <a:pPr lvl="0" algn="ctr"/>
              <a:r>
                <a:rPr lang="en-GB" sz="800" dirty="0" smtClean="0">
                  <a:solidFill>
                    <a:schemeClr val="bg1"/>
                  </a:solidFill>
                </a:rPr>
                <a:t>37</a:t>
              </a:r>
              <a:endParaRPr lang="en-GB" sz="800" dirty="0">
                <a:solidFill>
                  <a:schemeClr val="bg1"/>
                </a:solidFill>
              </a:endParaRPr>
            </a:p>
          </p:txBody>
        </p:sp>
        <p:sp>
          <p:nvSpPr>
            <p:cNvPr id="52" name="Rechtwinkliges Dreieck 86"/>
            <p:cNvSpPr/>
            <p:nvPr/>
          </p:nvSpPr>
          <p:spPr>
            <a:xfrm rot="10800000">
              <a:off x="3467671" y="2937863"/>
              <a:ext cx="180205" cy="180205"/>
            </a:xfrm>
            <a:prstGeom prst="rtTriangle">
              <a:avLst/>
            </a:prstGeom>
            <a:solidFill>
              <a:schemeClr val="accent5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uppieren 22"/>
          <p:cNvGrpSpPr/>
          <p:nvPr/>
        </p:nvGrpSpPr>
        <p:grpSpPr>
          <a:xfrm>
            <a:off x="7982233" y="1208088"/>
            <a:ext cx="831270" cy="395474"/>
            <a:chOff x="7982233" y="1251251"/>
            <a:chExt cx="831270" cy="395474"/>
          </a:xfrm>
        </p:grpSpPr>
        <p:sp>
          <p:nvSpPr>
            <p:cNvPr id="54" name="Rechteck 108"/>
            <p:cNvSpPr/>
            <p:nvPr/>
          </p:nvSpPr>
          <p:spPr>
            <a:xfrm>
              <a:off x="8271868" y="1251251"/>
              <a:ext cx="252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5" name="Rechteck 109"/>
            <p:cNvSpPr/>
            <p:nvPr/>
          </p:nvSpPr>
          <p:spPr>
            <a:xfrm>
              <a:off x="8561503" y="1251251"/>
              <a:ext cx="252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6" name="Rechteck 110"/>
            <p:cNvSpPr/>
            <p:nvPr/>
          </p:nvSpPr>
          <p:spPr>
            <a:xfrm>
              <a:off x="7982233" y="1251251"/>
              <a:ext cx="252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57" name="Rechteck 111"/>
            <p:cNvSpPr/>
            <p:nvPr/>
          </p:nvSpPr>
          <p:spPr>
            <a:xfrm>
              <a:off x="8271868" y="1394988"/>
              <a:ext cx="252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58" name="Rechteck 112"/>
            <p:cNvSpPr/>
            <p:nvPr/>
          </p:nvSpPr>
          <p:spPr>
            <a:xfrm>
              <a:off x="8561503" y="1394988"/>
              <a:ext cx="252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9" name="Rechteck 113"/>
            <p:cNvSpPr/>
            <p:nvPr/>
          </p:nvSpPr>
          <p:spPr>
            <a:xfrm>
              <a:off x="7982233" y="1394988"/>
              <a:ext cx="252000" cy="108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60" name="Rechteck 114"/>
            <p:cNvSpPr/>
            <p:nvPr/>
          </p:nvSpPr>
          <p:spPr>
            <a:xfrm>
              <a:off x="8271868" y="1538725"/>
              <a:ext cx="252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1" name="Rechteck 115"/>
            <p:cNvSpPr/>
            <p:nvPr/>
          </p:nvSpPr>
          <p:spPr>
            <a:xfrm>
              <a:off x="8561503" y="1538725"/>
              <a:ext cx="252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2" name="Rechteck 116"/>
            <p:cNvSpPr/>
            <p:nvPr/>
          </p:nvSpPr>
          <p:spPr>
            <a:xfrm>
              <a:off x="7982233" y="1538725"/>
              <a:ext cx="252000" cy="108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7757E-42DE-4F52-8C4E-22C5F86E712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63" name="Footer Placeholder 6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64" name="Slide Number Placeholder 6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106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69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hteck 10"/>
          <p:cNvSpPr/>
          <p:nvPr/>
        </p:nvSpPr>
        <p:spPr>
          <a:xfrm>
            <a:off x="304800" y="3295234"/>
            <a:ext cx="509263" cy="20114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90000" bIns="46800" rtlCol="0" anchor="b" anchorCtr="0">
            <a:sp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</a:rPr>
              <a:t>Header</a:t>
            </a:r>
          </a:p>
        </p:txBody>
      </p:sp>
      <p:sp>
        <p:nvSpPr>
          <p:cNvPr id="7" name="Rechteck 11"/>
          <p:cNvSpPr/>
          <p:nvPr/>
        </p:nvSpPr>
        <p:spPr>
          <a:xfrm>
            <a:off x="304801" y="3496379"/>
            <a:ext cx="294546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8" name="Rechteck 24"/>
          <p:cNvSpPr/>
          <p:nvPr/>
        </p:nvSpPr>
        <p:spPr>
          <a:xfrm>
            <a:off x="636165" y="3496379"/>
            <a:ext cx="294546" cy="144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9" name="Rechteck 25"/>
          <p:cNvSpPr/>
          <p:nvPr/>
        </p:nvSpPr>
        <p:spPr>
          <a:xfrm>
            <a:off x="967529" y="3496379"/>
            <a:ext cx="294546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0" name="Rechteck 26"/>
          <p:cNvSpPr/>
          <p:nvPr/>
        </p:nvSpPr>
        <p:spPr>
          <a:xfrm>
            <a:off x="1298891" y="3496379"/>
            <a:ext cx="294546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1" name="Rechteck 27"/>
          <p:cNvSpPr/>
          <p:nvPr/>
        </p:nvSpPr>
        <p:spPr>
          <a:xfrm>
            <a:off x="1630254" y="3496379"/>
            <a:ext cx="294546" cy="14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Text</a:t>
            </a:r>
          </a:p>
        </p:txBody>
      </p:sp>
      <p:graphicFrame>
        <p:nvGraphicFramePr>
          <p:cNvPr id="12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350121"/>
              </p:ext>
            </p:extLst>
          </p:nvPr>
        </p:nvGraphicFramePr>
        <p:xfrm>
          <a:off x="4625613" y="1232772"/>
          <a:ext cx="4212000" cy="3613711"/>
        </p:xfrm>
        <a:graphic>
          <a:graphicData uri="http://schemas.openxmlformats.org/drawingml/2006/table">
            <a:tbl>
              <a:tblPr/>
              <a:tblGrid>
                <a:gridCol w="1692000"/>
                <a:gridCol w="504000"/>
                <a:gridCol w="504000"/>
                <a:gridCol w="504000"/>
                <a:gridCol w="504000"/>
                <a:gridCol w="504000"/>
              </a:tblGrid>
              <a:tr h="220307">
                <a:tc>
                  <a:txBody>
                    <a:bodyPr/>
                    <a:lstStyle/>
                    <a:p>
                      <a:pPr algn="r" fontAlgn="b"/>
                      <a:endParaRPr lang="en-US" sz="12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0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46800" marT="0" marB="468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3433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433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433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433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433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433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3433"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xx</a:t>
                      </a:r>
                      <a:endParaRPr lang="en-US" sz="1000" b="0" i="0" u="none" strike="noStrike" noProof="0" dirty="0">
                        <a:solidFill>
                          <a:schemeClr val="tx2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46800" marT="36000" marB="36000"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3" name="Gruppieren 212"/>
          <p:cNvGrpSpPr/>
          <p:nvPr/>
        </p:nvGrpSpPr>
        <p:grpSpPr>
          <a:xfrm>
            <a:off x="4625613" y="1521436"/>
            <a:ext cx="1620000" cy="346387"/>
            <a:chOff x="4625613" y="1521436"/>
            <a:chExt cx="1620000" cy="346387"/>
          </a:xfrm>
        </p:grpSpPr>
        <p:sp>
          <p:nvSpPr>
            <p:cNvPr id="14" name="Rechteck 37"/>
            <p:cNvSpPr/>
            <p:nvPr/>
          </p:nvSpPr>
          <p:spPr>
            <a:xfrm>
              <a:off x="4625613" y="1521436"/>
              <a:ext cx="509263" cy="20114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90000" bIns="46800" rtlCol="0" anchor="b" anchorCtr="0">
              <a:sp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  <p:sp>
          <p:nvSpPr>
            <p:cNvPr id="15" name="Rechteck 31"/>
            <p:cNvSpPr/>
            <p:nvPr/>
          </p:nvSpPr>
          <p:spPr>
            <a:xfrm>
              <a:off x="4625614" y="1723823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16" name="Rechteck 32"/>
            <p:cNvSpPr/>
            <p:nvPr/>
          </p:nvSpPr>
          <p:spPr>
            <a:xfrm>
              <a:off x="4956978" y="1723823"/>
              <a:ext cx="294546" cy="14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17" name="Rechteck 33"/>
            <p:cNvSpPr/>
            <p:nvPr/>
          </p:nvSpPr>
          <p:spPr>
            <a:xfrm>
              <a:off x="5288342" y="1723823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18" name="Rechteck 34"/>
            <p:cNvSpPr/>
            <p:nvPr/>
          </p:nvSpPr>
          <p:spPr>
            <a:xfrm>
              <a:off x="5619704" y="1723823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19" name="Rechteck 35"/>
            <p:cNvSpPr/>
            <p:nvPr/>
          </p:nvSpPr>
          <p:spPr>
            <a:xfrm>
              <a:off x="5951067" y="1723823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</p:grpSp>
      <p:grpSp>
        <p:nvGrpSpPr>
          <p:cNvPr id="20" name="Gruppieren 218"/>
          <p:cNvGrpSpPr/>
          <p:nvPr/>
        </p:nvGrpSpPr>
        <p:grpSpPr>
          <a:xfrm>
            <a:off x="4625613" y="4424556"/>
            <a:ext cx="1620000" cy="346387"/>
            <a:chOff x="4625613" y="4424556"/>
            <a:chExt cx="1620000" cy="346387"/>
          </a:xfrm>
        </p:grpSpPr>
        <p:sp>
          <p:nvSpPr>
            <p:cNvPr id="21" name="Rechteck 46"/>
            <p:cNvSpPr/>
            <p:nvPr/>
          </p:nvSpPr>
          <p:spPr>
            <a:xfrm>
              <a:off x="4625613" y="4424556"/>
              <a:ext cx="509263" cy="20114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90000" bIns="46800" rtlCol="0" anchor="b" anchorCtr="0">
              <a:sp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  <p:sp>
          <p:nvSpPr>
            <p:cNvPr id="22" name="Rechteck 40"/>
            <p:cNvSpPr/>
            <p:nvPr/>
          </p:nvSpPr>
          <p:spPr>
            <a:xfrm>
              <a:off x="4625614" y="4626943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23" name="Rechteck 41"/>
            <p:cNvSpPr/>
            <p:nvPr/>
          </p:nvSpPr>
          <p:spPr>
            <a:xfrm>
              <a:off x="4956978" y="4626943"/>
              <a:ext cx="294546" cy="14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24" name="Rechteck 42"/>
            <p:cNvSpPr/>
            <p:nvPr/>
          </p:nvSpPr>
          <p:spPr>
            <a:xfrm>
              <a:off x="5288342" y="4626943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25" name="Rechteck 43"/>
            <p:cNvSpPr/>
            <p:nvPr/>
          </p:nvSpPr>
          <p:spPr>
            <a:xfrm>
              <a:off x="5619704" y="4626943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26" name="Rechteck 44"/>
            <p:cNvSpPr/>
            <p:nvPr/>
          </p:nvSpPr>
          <p:spPr>
            <a:xfrm>
              <a:off x="5951067" y="4626943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</p:grpSp>
      <p:grpSp>
        <p:nvGrpSpPr>
          <p:cNvPr id="27" name="Gruppieren 214"/>
          <p:cNvGrpSpPr/>
          <p:nvPr/>
        </p:nvGrpSpPr>
        <p:grpSpPr>
          <a:xfrm>
            <a:off x="4625613" y="2492103"/>
            <a:ext cx="1620000" cy="346387"/>
            <a:chOff x="4625613" y="2492103"/>
            <a:chExt cx="1620000" cy="346387"/>
          </a:xfrm>
        </p:grpSpPr>
        <p:sp>
          <p:nvSpPr>
            <p:cNvPr id="28" name="Rechteck 55"/>
            <p:cNvSpPr/>
            <p:nvPr/>
          </p:nvSpPr>
          <p:spPr>
            <a:xfrm>
              <a:off x="4625613" y="2492103"/>
              <a:ext cx="509263" cy="20114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90000" bIns="46800" rtlCol="0" anchor="b" anchorCtr="0">
              <a:sp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  <p:sp>
          <p:nvSpPr>
            <p:cNvPr id="29" name="Rechteck 49"/>
            <p:cNvSpPr/>
            <p:nvPr/>
          </p:nvSpPr>
          <p:spPr>
            <a:xfrm>
              <a:off x="4625614" y="2694490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30" name="Rechteck 50"/>
            <p:cNvSpPr/>
            <p:nvPr/>
          </p:nvSpPr>
          <p:spPr>
            <a:xfrm>
              <a:off x="4956978" y="2694490"/>
              <a:ext cx="294546" cy="14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1" name="Rechteck 51"/>
            <p:cNvSpPr/>
            <p:nvPr/>
          </p:nvSpPr>
          <p:spPr>
            <a:xfrm>
              <a:off x="5288342" y="2694490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32" name="Rechteck 52"/>
            <p:cNvSpPr/>
            <p:nvPr/>
          </p:nvSpPr>
          <p:spPr>
            <a:xfrm>
              <a:off x="5619704" y="2694490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33" name="Rechteck 53"/>
            <p:cNvSpPr/>
            <p:nvPr/>
          </p:nvSpPr>
          <p:spPr>
            <a:xfrm>
              <a:off x="5951067" y="2694490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</p:grpSp>
      <p:grpSp>
        <p:nvGrpSpPr>
          <p:cNvPr id="34" name="Gruppieren 216"/>
          <p:cNvGrpSpPr/>
          <p:nvPr/>
        </p:nvGrpSpPr>
        <p:grpSpPr>
          <a:xfrm>
            <a:off x="4625613" y="3458329"/>
            <a:ext cx="1620000" cy="346387"/>
            <a:chOff x="4625613" y="3458329"/>
            <a:chExt cx="1620000" cy="346387"/>
          </a:xfrm>
        </p:grpSpPr>
        <p:sp>
          <p:nvSpPr>
            <p:cNvPr id="35" name="Rechteck 64"/>
            <p:cNvSpPr/>
            <p:nvPr/>
          </p:nvSpPr>
          <p:spPr>
            <a:xfrm>
              <a:off x="4625613" y="3458329"/>
              <a:ext cx="509263" cy="20114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90000" bIns="46800" rtlCol="0" anchor="b" anchorCtr="0">
              <a:sp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  <p:sp>
          <p:nvSpPr>
            <p:cNvPr id="36" name="Rechteck 58"/>
            <p:cNvSpPr/>
            <p:nvPr/>
          </p:nvSpPr>
          <p:spPr>
            <a:xfrm>
              <a:off x="4625614" y="3660716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37" name="Rechteck 59"/>
            <p:cNvSpPr/>
            <p:nvPr/>
          </p:nvSpPr>
          <p:spPr>
            <a:xfrm>
              <a:off x="4956978" y="3660716"/>
              <a:ext cx="294546" cy="14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38" name="Rechteck 60"/>
            <p:cNvSpPr/>
            <p:nvPr/>
          </p:nvSpPr>
          <p:spPr>
            <a:xfrm>
              <a:off x="5288342" y="3660716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39" name="Rechteck 61"/>
            <p:cNvSpPr/>
            <p:nvPr/>
          </p:nvSpPr>
          <p:spPr>
            <a:xfrm>
              <a:off x="5619704" y="3660716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40" name="Rechteck 62"/>
            <p:cNvSpPr/>
            <p:nvPr/>
          </p:nvSpPr>
          <p:spPr>
            <a:xfrm>
              <a:off x="5951067" y="3660716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</p:grpSp>
      <p:grpSp>
        <p:nvGrpSpPr>
          <p:cNvPr id="41" name="Gruppieren 217"/>
          <p:cNvGrpSpPr/>
          <p:nvPr/>
        </p:nvGrpSpPr>
        <p:grpSpPr>
          <a:xfrm>
            <a:off x="4625613" y="3941442"/>
            <a:ext cx="1620000" cy="346387"/>
            <a:chOff x="4625613" y="3941442"/>
            <a:chExt cx="1620000" cy="346387"/>
          </a:xfrm>
        </p:grpSpPr>
        <p:sp>
          <p:nvSpPr>
            <p:cNvPr id="42" name="Rechteck 73"/>
            <p:cNvSpPr/>
            <p:nvPr/>
          </p:nvSpPr>
          <p:spPr>
            <a:xfrm>
              <a:off x="4625613" y="3941442"/>
              <a:ext cx="509263" cy="20114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90000" bIns="46800" rtlCol="0" anchor="b" anchorCtr="0">
              <a:sp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  <p:sp>
          <p:nvSpPr>
            <p:cNvPr id="43" name="Rechteck 67"/>
            <p:cNvSpPr/>
            <p:nvPr/>
          </p:nvSpPr>
          <p:spPr>
            <a:xfrm>
              <a:off x="4625614" y="4143829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44" name="Rechteck 68"/>
            <p:cNvSpPr/>
            <p:nvPr/>
          </p:nvSpPr>
          <p:spPr>
            <a:xfrm>
              <a:off x="4956978" y="4143829"/>
              <a:ext cx="294546" cy="14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45" name="Rechteck 69"/>
            <p:cNvSpPr/>
            <p:nvPr/>
          </p:nvSpPr>
          <p:spPr>
            <a:xfrm>
              <a:off x="5288342" y="4143829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46" name="Rechteck 70"/>
            <p:cNvSpPr/>
            <p:nvPr/>
          </p:nvSpPr>
          <p:spPr>
            <a:xfrm>
              <a:off x="5619704" y="4143829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47" name="Rechteck 71"/>
            <p:cNvSpPr/>
            <p:nvPr/>
          </p:nvSpPr>
          <p:spPr>
            <a:xfrm>
              <a:off x="5951067" y="4143829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</p:grpSp>
      <p:grpSp>
        <p:nvGrpSpPr>
          <p:cNvPr id="48" name="Gruppieren 213"/>
          <p:cNvGrpSpPr/>
          <p:nvPr/>
        </p:nvGrpSpPr>
        <p:grpSpPr>
          <a:xfrm>
            <a:off x="4625613" y="2008990"/>
            <a:ext cx="1620000" cy="346387"/>
            <a:chOff x="4625613" y="2008990"/>
            <a:chExt cx="1620000" cy="346387"/>
          </a:xfrm>
        </p:grpSpPr>
        <p:sp>
          <p:nvSpPr>
            <p:cNvPr id="49" name="Rechteck 87"/>
            <p:cNvSpPr/>
            <p:nvPr/>
          </p:nvSpPr>
          <p:spPr>
            <a:xfrm>
              <a:off x="4625613" y="2008990"/>
              <a:ext cx="509263" cy="20114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90000" bIns="46800" rtlCol="0" anchor="b" anchorCtr="0">
              <a:sp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  <p:sp>
          <p:nvSpPr>
            <p:cNvPr id="50" name="Rechteck 88"/>
            <p:cNvSpPr/>
            <p:nvPr/>
          </p:nvSpPr>
          <p:spPr>
            <a:xfrm>
              <a:off x="4625614" y="2211377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51" name="Rechteck 89"/>
            <p:cNvSpPr/>
            <p:nvPr/>
          </p:nvSpPr>
          <p:spPr>
            <a:xfrm>
              <a:off x="4956978" y="2211377"/>
              <a:ext cx="294546" cy="14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52" name="Rechteck 90"/>
            <p:cNvSpPr/>
            <p:nvPr/>
          </p:nvSpPr>
          <p:spPr>
            <a:xfrm>
              <a:off x="5288342" y="2211377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53" name="Rechteck 91"/>
            <p:cNvSpPr/>
            <p:nvPr/>
          </p:nvSpPr>
          <p:spPr>
            <a:xfrm>
              <a:off x="5619704" y="2211377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54" name="Rechteck 92"/>
            <p:cNvSpPr/>
            <p:nvPr/>
          </p:nvSpPr>
          <p:spPr>
            <a:xfrm>
              <a:off x="5951067" y="2211377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</p:grpSp>
      <p:grpSp>
        <p:nvGrpSpPr>
          <p:cNvPr id="55" name="Gruppieren 215"/>
          <p:cNvGrpSpPr/>
          <p:nvPr/>
        </p:nvGrpSpPr>
        <p:grpSpPr>
          <a:xfrm>
            <a:off x="4625613" y="2975216"/>
            <a:ext cx="1620000" cy="346387"/>
            <a:chOff x="4625613" y="2975216"/>
            <a:chExt cx="1620000" cy="346387"/>
          </a:xfrm>
        </p:grpSpPr>
        <p:sp>
          <p:nvSpPr>
            <p:cNvPr id="56" name="Rechteck 94"/>
            <p:cNvSpPr/>
            <p:nvPr/>
          </p:nvSpPr>
          <p:spPr>
            <a:xfrm>
              <a:off x="4625613" y="2975216"/>
              <a:ext cx="509263" cy="20114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90000" bIns="46800" rtlCol="0" anchor="b" anchorCtr="0">
              <a:sp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  <p:sp>
          <p:nvSpPr>
            <p:cNvPr id="57" name="Rechteck 95"/>
            <p:cNvSpPr/>
            <p:nvPr/>
          </p:nvSpPr>
          <p:spPr>
            <a:xfrm>
              <a:off x="4625614" y="3177603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58" name="Rechteck 96"/>
            <p:cNvSpPr/>
            <p:nvPr/>
          </p:nvSpPr>
          <p:spPr>
            <a:xfrm>
              <a:off x="4956978" y="3177603"/>
              <a:ext cx="294546" cy="14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59" name="Rechteck 97"/>
            <p:cNvSpPr/>
            <p:nvPr/>
          </p:nvSpPr>
          <p:spPr>
            <a:xfrm>
              <a:off x="5288342" y="3177603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60" name="Rechteck 98"/>
            <p:cNvSpPr/>
            <p:nvPr/>
          </p:nvSpPr>
          <p:spPr>
            <a:xfrm>
              <a:off x="5619704" y="3177603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61" name="Rechteck 99"/>
            <p:cNvSpPr/>
            <p:nvPr/>
          </p:nvSpPr>
          <p:spPr>
            <a:xfrm>
              <a:off x="5951067" y="3177603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</p:grpSp>
      <p:sp>
        <p:nvSpPr>
          <p:cNvPr id="62" name="Oval 138"/>
          <p:cNvSpPr>
            <a:spLocks noChangeArrowheads="1"/>
          </p:cNvSpPr>
          <p:nvPr/>
        </p:nvSpPr>
        <p:spPr bwMode="auto">
          <a:xfrm>
            <a:off x="4357343" y="2572335"/>
            <a:ext cx="180000" cy="180000"/>
          </a:xfrm>
          <a:prstGeom prst="ellipse">
            <a:avLst/>
          </a:prstGeom>
          <a:noFill/>
          <a:ln w="6350" algn="ctr">
            <a:solidFill>
              <a:schemeClr val="accent1"/>
            </a:solidFill>
            <a:round/>
            <a:headEnd type="none" w="lg" len="lg"/>
            <a:tailEnd type="none" w="lg" len="lg"/>
          </a:ln>
        </p:spPr>
        <p:txBody>
          <a:bodyPr wrap="none" tIns="68580" bIns="68580" anchor="ctr"/>
          <a:lstStyle/>
          <a:p>
            <a:pPr algn="ctr"/>
            <a:r>
              <a:rPr lang="en-GB" sz="10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×</a:t>
            </a:r>
            <a:endParaRPr lang="en-GB" sz="1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63" name="Gewinkelte Verbindung 133"/>
          <p:cNvCxnSpPr>
            <a:stCxn id="71" idx="0"/>
            <a:endCxn id="73" idx="2"/>
          </p:cNvCxnSpPr>
          <p:nvPr/>
        </p:nvCxnSpPr>
        <p:spPr>
          <a:xfrm rot="5400000" flipH="1" flipV="1">
            <a:off x="1646993" y="2845581"/>
            <a:ext cx="888494" cy="21195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winkelte Verbindung 136"/>
          <p:cNvCxnSpPr>
            <a:stCxn id="71" idx="4"/>
            <a:endCxn id="89" idx="2"/>
          </p:cNvCxnSpPr>
          <p:nvPr/>
        </p:nvCxnSpPr>
        <p:spPr>
          <a:xfrm rot="16200000" flipH="1">
            <a:off x="1696636" y="3684432"/>
            <a:ext cx="789208" cy="211957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138"/>
          <p:cNvSpPr>
            <a:spLocks noChangeArrowheads="1"/>
          </p:cNvSpPr>
          <p:nvPr/>
        </p:nvSpPr>
        <p:spPr bwMode="auto">
          <a:xfrm>
            <a:off x="4357343" y="1604629"/>
            <a:ext cx="180000" cy="180000"/>
          </a:xfrm>
          <a:prstGeom prst="ellipse">
            <a:avLst/>
          </a:prstGeom>
          <a:noFill/>
          <a:ln w="6350" algn="ctr">
            <a:solidFill>
              <a:schemeClr val="accent1"/>
            </a:solidFill>
            <a:round/>
            <a:headEnd type="none" w="lg" len="lg"/>
            <a:tailEnd type="none" w="lg" len="lg"/>
          </a:ln>
        </p:spPr>
        <p:txBody>
          <a:bodyPr wrap="none" tIns="68580" bIns="68580" anchor="ctr"/>
          <a:lstStyle/>
          <a:p>
            <a:pPr algn="ctr"/>
            <a:r>
              <a:rPr lang="en-GB" sz="10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×</a:t>
            </a:r>
            <a:endParaRPr lang="en-GB" sz="1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6" name="Oval 138"/>
          <p:cNvSpPr>
            <a:spLocks noChangeArrowheads="1"/>
          </p:cNvSpPr>
          <p:nvPr/>
        </p:nvSpPr>
        <p:spPr bwMode="auto">
          <a:xfrm>
            <a:off x="4357343" y="2088482"/>
            <a:ext cx="180000" cy="180000"/>
          </a:xfrm>
          <a:prstGeom prst="ellipse">
            <a:avLst/>
          </a:prstGeom>
          <a:noFill/>
          <a:ln w="6350" algn="ctr">
            <a:solidFill>
              <a:schemeClr val="accent1"/>
            </a:solidFill>
            <a:round/>
            <a:headEnd type="none" w="lg" len="lg"/>
            <a:tailEnd type="none" w="lg" len="lg"/>
          </a:ln>
        </p:spPr>
        <p:txBody>
          <a:bodyPr wrap="none" tIns="68580" bIns="68580" anchor="ctr"/>
          <a:lstStyle/>
          <a:p>
            <a:pPr algn="ctr"/>
            <a:r>
              <a:rPr lang="en-GB" sz="10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+</a:t>
            </a:r>
            <a:endParaRPr lang="en-GB" sz="1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67" name="Oval 138"/>
          <p:cNvSpPr>
            <a:spLocks noChangeArrowheads="1"/>
          </p:cNvSpPr>
          <p:nvPr/>
        </p:nvSpPr>
        <p:spPr bwMode="auto">
          <a:xfrm>
            <a:off x="4357343" y="3056188"/>
            <a:ext cx="180000" cy="180000"/>
          </a:xfrm>
          <a:prstGeom prst="ellipse">
            <a:avLst/>
          </a:prstGeom>
          <a:noFill/>
          <a:ln w="6350" algn="ctr">
            <a:solidFill>
              <a:schemeClr val="accent1"/>
            </a:solidFill>
            <a:round/>
            <a:headEnd type="none" w="lg" len="lg"/>
            <a:tailEnd type="none" w="lg" len="lg"/>
          </a:ln>
        </p:spPr>
        <p:txBody>
          <a:bodyPr wrap="none" lIns="0" tIns="0" rIns="0" bIns="25200" anchor="ctr"/>
          <a:lstStyle/>
          <a:p>
            <a:pPr algn="ctr"/>
            <a:r>
              <a:rPr lang="en-GB" sz="1000" dirty="0" smtClean="0">
                <a:solidFill>
                  <a:schemeClr val="accent1"/>
                </a:solidFill>
                <a:latin typeface="+mj-lt"/>
              </a:rPr>
              <a:t>–</a:t>
            </a:r>
            <a:endParaRPr lang="en-GB" sz="10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68" name="Oval 138"/>
          <p:cNvSpPr>
            <a:spLocks noChangeArrowheads="1"/>
          </p:cNvSpPr>
          <p:nvPr/>
        </p:nvSpPr>
        <p:spPr bwMode="auto">
          <a:xfrm>
            <a:off x="4357343" y="4023894"/>
            <a:ext cx="180000" cy="180000"/>
          </a:xfrm>
          <a:prstGeom prst="ellipse">
            <a:avLst/>
          </a:prstGeom>
          <a:noFill/>
          <a:ln w="6350" algn="ctr">
            <a:solidFill>
              <a:schemeClr val="accent1"/>
            </a:solidFill>
            <a:round/>
            <a:headEnd type="none" w="lg" len="lg"/>
            <a:tailEnd type="none" w="lg" len="lg"/>
          </a:ln>
        </p:spPr>
        <p:txBody>
          <a:bodyPr wrap="none" tIns="68580" bIns="68580" anchor="ctr"/>
          <a:lstStyle/>
          <a:p>
            <a:pPr algn="ctr"/>
            <a:r>
              <a:rPr lang="en-GB" sz="10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+</a:t>
            </a:r>
            <a:endParaRPr lang="en-GB" sz="1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69" name="Gewinkelte Verbindung 148"/>
          <p:cNvCxnSpPr>
            <a:stCxn id="81" idx="0"/>
            <a:endCxn id="65" idx="2"/>
          </p:cNvCxnSpPr>
          <p:nvPr/>
        </p:nvCxnSpPr>
        <p:spPr>
          <a:xfrm rot="5400000" flipH="1" flipV="1">
            <a:off x="3927738" y="2005099"/>
            <a:ext cx="740074" cy="11913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winkelte Verbindung 151"/>
          <p:cNvCxnSpPr>
            <a:stCxn id="81" idx="0"/>
            <a:endCxn id="66" idx="2"/>
          </p:cNvCxnSpPr>
          <p:nvPr/>
        </p:nvCxnSpPr>
        <p:spPr>
          <a:xfrm rot="5400000" flipH="1" flipV="1">
            <a:off x="4169665" y="2247026"/>
            <a:ext cx="256221" cy="11913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136"/>
          <p:cNvSpPr>
            <a:spLocks noChangeArrowheads="1"/>
          </p:cNvSpPr>
          <p:nvPr/>
        </p:nvSpPr>
        <p:spPr bwMode="auto">
          <a:xfrm>
            <a:off x="1985261" y="3395806"/>
            <a:ext cx="0" cy="0"/>
          </a:xfrm>
          <a:prstGeom prst="ellipse">
            <a:avLst/>
          </a:prstGeom>
          <a:solidFill>
            <a:srgbClr val="4D4D4D"/>
          </a:solidFill>
          <a:ln w="9525" algn="ctr">
            <a:solidFill>
              <a:srgbClr val="4D4D4D"/>
            </a:solidFill>
            <a:round/>
            <a:headEnd type="none" w="lg" len="lg"/>
            <a:tailEnd type="none" w="lg" len="lg"/>
          </a:ln>
        </p:spPr>
        <p:txBody>
          <a:bodyPr wrap="none" tIns="68580" bIns="68580" anchor="ctr"/>
          <a:lstStyle/>
          <a:p>
            <a:pPr algn="ctr"/>
            <a:endParaRPr lang="en-GB" sz="1000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72" name="Gerader Verbinder 162"/>
          <p:cNvCxnSpPr>
            <a:stCxn id="71" idx="2"/>
            <a:endCxn id="6" idx="3"/>
          </p:cNvCxnSpPr>
          <p:nvPr/>
        </p:nvCxnSpPr>
        <p:spPr>
          <a:xfrm flipH="1">
            <a:off x="814063" y="3395807"/>
            <a:ext cx="11711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136"/>
          <p:cNvSpPr>
            <a:spLocks noChangeArrowheads="1"/>
          </p:cNvSpPr>
          <p:nvPr/>
        </p:nvSpPr>
        <p:spPr bwMode="auto">
          <a:xfrm>
            <a:off x="2197219" y="2417312"/>
            <a:ext cx="180000" cy="180000"/>
          </a:xfrm>
          <a:prstGeom prst="ellipse">
            <a:avLst/>
          </a:prstGeom>
          <a:noFill/>
          <a:ln w="6350" algn="ctr">
            <a:solidFill>
              <a:schemeClr val="accent1"/>
            </a:solidFill>
            <a:round/>
            <a:headEnd type="none" w="lg" len="lg"/>
            <a:tailEnd type="none" w="lg" len="lg"/>
          </a:ln>
        </p:spPr>
        <p:txBody>
          <a:bodyPr wrap="none" tIns="68580" bIns="68580" anchor="ctr"/>
          <a:lstStyle/>
          <a:p>
            <a:pPr algn="ctr"/>
            <a:r>
              <a:rPr lang="en-GB" sz="1000" dirty="0" smtClean="0">
                <a:solidFill>
                  <a:schemeClr val="accent1"/>
                </a:solidFill>
                <a:latin typeface="+mj-lt"/>
              </a:rPr>
              <a:t>+</a:t>
            </a:r>
            <a:endParaRPr lang="en-GB" sz="1000" dirty="0">
              <a:solidFill>
                <a:schemeClr val="accent1"/>
              </a:solidFill>
              <a:latin typeface="+mj-lt"/>
            </a:endParaRPr>
          </a:p>
        </p:txBody>
      </p:sp>
      <p:grpSp>
        <p:nvGrpSpPr>
          <p:cNvPr id="74" name="Gruppieren 210"/>
          <p:cNvGrpSpPr/>
          <p:nvPr/>
        </p:nvGrpSpPr>
        <p:grpSpPr>
          <a:xfrm>
            <a:off x="2465207" y="2334131"/>
            <a:ext cx="1773000" cy="346362"/>
            <a:chOff x="2465207" y="2154973"/>
            <a:chExt cx="1773000" cy="346362"/>
          </a:xfrm>
        </p:grpSpPr>
        <p:sp>
          <p:nvSpPr>
            <p:cNvPr id="75" name="Rechteck 112"/>
            <p:cNvSpPr/>
            <p:nvPr/>
          </p:nvSpPr>
          <p:spPr>
            <a:xfrm>
              <a:off x="2465207" y="2154973"/>
              <a:ext cx="509263" cy="201145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90000" bIns="46800" rtlCol="0" anchor="b" anchorCtr="0">
              <a:sp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  <p:sp>
          <p:nvSpPr>
            <p:cNvPr id="76" name="Rechteck 113"/>
            <p:cNvSpPr/>
            <p:nvPr/>
          </p:nvSpPr>
          <p:spPr>
            <a:xfrm>
              <a:off x="2465208" y="2357335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77" name="Rechteck 114"/>
            <p:cNvSpPr/>
            <p:nvPr/>
          </p:nvSpPr>
          <p:spPr>
            <a:xfrm>
              <a:off x="2796572" y="2357335"/>
              <a:ext cx="294546" cy="144000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bg1"/>
                  </a:solidFill>
                </a:rPr>
                <a:t>Text</a:t>
              </a:r>
            </a:p>
          </p:txBody>
        </p:sp>
        <p:sp>
          <p:nvSpPr>
            <p:cNvPr id="78" name="Rechteck 115"/>
            <p:cNvSpPr/>
            <p:nvPr/>
          </p:nvSpPr>
          <p:spPr>
            <a:xfrm>
              <a:off x="3127935" y="2357335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79" name="Rechteck 116"/>
            <p:cNvSpPr/>
            <p:nvPr/>
          </p:nvSpPr>
          <p:spPr>
            <a:xfrm>
              <a:off x="3459298" y="2357335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80" name="Rechteck 117"/>
            <p:cNvSpPr/>
            <p:nvPr/>
          </p:nvSpPr>
          <p:spPr>
            <a:xfrm>
              <a:off x="3790661" y="2357335"/>
              <a:ext cx="294546" cy="144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 anchorCtr="0"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81" name="Oval 136"/>
            <p:cNvSpPr>
              <a:spLocks noChangeArrowheads="1"/>
            </p:cNvSpPr>
            <p:nvPr/>
          </p:nvSpPr>
          <p:spPr bwMode="auto">
            <a:xfrm>
              <a:off x="4238207" y="2255545"/>
              <a:ext cx="0" cy="0"/>
            </a:xfrm>
            <a:prstGeom prst="ellipse">
              <a:avLst/>
            </a:prstGeom>
            <a:solidFill>
              <a:srgbClr val="4D4D4D"/>
            </a:solidFill>
            <a:ln w="9525" algn="ctr">
              <a:solidFill>
                <a:srgbClr val="4D4D4D"/>
              </a:solidFill>
              <a:round/>
              <a:headEnd type="none" w="lg" len="lg"/>
              <a:tailEnd type="none" w="lg" len="lg"/>
            </a:ln>
          </p:spPr>
          <p:txBody>
            <a:bodyPr wrap="none" tIns="68580" bIns="68580" anchor="ctr"/>
            <a:lstStyle/>
            <a:p>
              <a:pPr algn="ctr"/>
              <a:endParaRPr lang="en-GB" sz="1000" dirty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82" name="Gerader Verbinder 167"/>
            <p:cNvCxnSpPr>
              <a:stCxn id="81" idx="2"/>
            </p:cNvCxnSpPr>
            <p:nvPr/>
          </p:nvCxnSpPr>
          <p:spPr>
            <a:xfrm flipH="1">
              <a:off x="2974471" y="2255546"/>
              <a:ext cx="1263736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Gewinkelte Verbindung 172"/>
          <p:cNvCxnSpPr>
            <a:stCxn id="81" idx="4"/>
            <a:endCxn id="67" idx="2"/>
          </p:cNvCxnSpPr>
          <p:nvPr/>
        </p:nvCxnSpPr>
        <p:spPr>
          <a:xfrm rot="16200000" flipH="1">
            <a:off x="3942033" y="2730878"/>
            <a:ext cx="711484" cy="11913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winkelte Verbindung 183"/>
          <p:cNvCxnSpPr>
            <a:stCxn id="97" idx="4"/>
            <a:endCxn id="68" idx="2"/>
          </p:cNvCxnSpPr>
          <p:nvPr/>
        </p:nvCxnSpPr>
        <p:spPr>
          <a:xfrm rot="16200000" flipH="1">
            <a:off x="4297033" y="4053583"/>
            <a:ext cx="1485" cy="11913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winkelte Verbindung 184"/>
          <p:cNvCxnSpPr>
            <a:stCxn id="97" idx="4"/>
            <a:endCxn id="87" idx="2"/>
          </p:cNvCxnSpPr>
          <p:nvPr/>
        </p:nvCxnSpPr>
        <p:spPr>
          <a:xfrm rot="16200000" flipH="1">
            <a:off x="4055105" y="4295511"/>
            <a:ext cx="485340" cy="11913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138"/>
          <p:cNvSpPr>
            <a:spLocks noChangeArrowheads="1"/>
          </p:cNvSpPr>
          <p:nvPr/>
        </p:nvSpPr>
        <p:spPr bwMode="auto">
          <a:xfrm>
            <a:off x="4357343" y="3540041"/>
            <a:ext cx="180000" cy="180000"/>
          </a:xfrm>
          <a:prstGeom prst="ellipse">
            <a:avLst/>
          </a:prstGeom>
          <a:noFill/>
          <a:ln w="6350" algn="ctr">
            <a:solidFill>
              <a:schemeClr val="accent1"/>
            </a:solidFill>
            <a:round/>
            <a:headEnd type="none" w="lg" len="lg"/>
            <a:tailEnd type="none" w="lg" len="lg"/>
          </a:ln>
        </p:spPr>
        <p:txBody>
          <a:bodyPr wrap="none" tIns="68580" bIns="68580" anchor="ctr"/>
          <a:lstStyle/>
          <a:p>
            <a:pPr algn="ctr"/>
            <a:r>
              <a:rPr lang="en-GB" sz="10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+</a:t>
            </a:r>
            <a:endParaRPr lang="en-GB" sz="1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87" name="Oval 138"/>
          <p:cNvSpPr>
            <a:spLocks noChangeArrowheads="1"/>
          </p:cNvSpPr>
          <p:nvPr/>
        </p:nvSpPr>
        <p:spPr bwMode="auto">
          <a:xfrm>
            <a:off x="4357343" y="4507749"/>
            <a:ext cx="180000" cy="180000"/>
          </a:xfrm>
          <a:prstGeom prst="ellipse">
            <a:avLst/>
          </a:prstGeom>
          <a:noFill/>
          <a:ln w="6350" algn="ctr">
            <a:solidFill>
              <a:schemeClr val="accent1"/>
            </a:solidFill>
            <a:round/>
            <a:headEnd type="none" w="lg" len="lg"/>
            <a:tailEnd type="none" w="lg" len="lg"/>
          </a:ln>
        </p:spPr>
        <p:txBody>
          <a:bodyPr wrap="none" tIns="68580" bIns="68580" anchor="ctr"/>
          <a:lstStyle/>
          <a:p>
            <a:pPr algn="ctr"/>
            <a:r>
              <a:rPr lang="en-GB" sz="1000" dirty="0" smtClean="0">
                <a:solidFill>
                  <a:schemeClr val="accent1"/>
                </a:solidFill>
                <a:latin typeface="+mj-lt"/>
                <a:cs typeface="Arial" pitchFamily="34" charset="0"/>
              </a:rPr>
              <a:t>×</a:t>
            </a:r>
            <a:endParaRPr lang="en-GB" sz="1000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88" name="Gruppieren 219"/>
          <p:cNvGrpSpPr/>
          <p:nvPr/>
        </p:nvGrpSpPr>
        <p:grpSpPr>
          <a:xfrm>
            <a:off x="2197219" y="4011836"/>
            <a:ext cx="2040988" cy="346358"/>
            <a:chOff x="2197219" y="3844463"/>
            <a:chExt cx="2040988" cy="346358"/>
          </a:xfrm>
        </p:grpSpPr>
        <p:sp>
          <p:nvSpPr>
            <p:cNvPr id="89" name="Oval 138"/>
            <p:cNvSpPr>
              <a:spLocks noChangeArrowheads="1"/>
            </p:cNvSpPr>
            <p:nvPr/>
          </p:nvSpPr>
          <p:spPr bwMode="auto">
            <a:xfrm>
              <a:off x="2197219" y="3927642"/>
              <a:ext cx="180000" cy="180000"/>
            </a:xfrm>
            <a:prstGeom prst="ellipse">
              <a:avLst/>
            </a:prstGeom>
            <a:noFill/>
            <a:ln w="6350" algn="ctr">
              <a:solidFill>
                <a:schemeClr val="accent1"/>
              </a:solidFill>
              <a:round/>
              <a:headEnd type="none" w="lg" len="lg"/>
              <a:tailEnd type="none" w="lg" len="lg"/>
            </a:ln>
          </p:spPr>
          <p:txBody>
            <a:bodyPr wrap="none" lIns="0" tIns="0" rIns="0" bIns="25200" anchor="ctr"/>
            <a:lstStyle/>
            <a:p>
              <a:pPr algn="ctr"/>
              <a:r>
                <a:rPr lang="en-GB" sz="1000" dirty="0" smtClean="0">
                  <a:solidFill>
                    <a:schemeClr val="accent1"/>
                  </a:solidFill>
                  <a:latin typeface="+mj-lt"/>
                </a:rPr>
                <a:t>–</a:t>
              </a:r>
              <a:endParaRPr lang="en-GB" sz="1000" dirty="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90" name="Gruppieren 211"/>
            <p:cNvGrpSpPr/>
            <p:nvPr/>
          </p:nvGrpSpPr>
          <p:grpSpPr>
            <a:xfrm>
              <a:off x="2465207" y="3844463"/>
              <a:ext cx="1773000" cy="346358"/>
              <a:chOff x="2465207" y="3844463"/>
              <a:chExt cx="1773000" cy="346358"/>
            </a:xfrm>
          </p:grpSpPr>
          <p:sp>
            <p:nvSpPr>
              <p:cNvPr id="91" name="Rechteck 105"/>
              <p:cNvSpPr/>
              <p:nvPr/>
            </p:nvSpPr>
            <p:spPr>
              <a:xfrm>
                <a:off x="2465207" y="3844463"/>
                <a:ext cx="509263" cy="20114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90000" bIns="46800" rtlCol="0" anchor="b" anchorCtr="0">
                <a:spAutoFit/>
              </a:bodyPr>
              <a:lstStyle/>
              <a:p>
                <a:r>
                  <a:rPr lang="en-GB" sz="1000" dirty="0" smtClean="0">
                    <a:solidFill>
                      <a:schemeClr val="accent1"/>
                    </a:solidFill>
                  </a:rPr>
                  <a:t>Header</a:t>
                </a:r>
              </a:p>
            </p:txBody>
          </p:sp>
          <p:sp>
            <p:nvSpPr>
              <p:cNvPr id="92" name="Rechteck 106"/>
              <p:cNvSpPr/>
              <p:nvPr/>
            </p:nvSpPr>
            <p:spPr>
              <a:xfrm>
                <a:off x="2465208" y="4046821"/>
                <a:ext cx="294546" cy="14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GB" sz="800" dirty="0" smtClean="0">
                    <a:solidFill>
                      <a:schemeClr val="tx2"/>
                    </a:solidFill>
                  </a:rPr>
                  <a:t>Text</a:t>
                </a:r>
              </a:p>
            </p:txBody>
          </p:sp>
          <p:sp>
            <p:nvSpPr>
              <p:cNvPr id="93" name="Rechteck 107"/>
              <p:cNvSpPr/>
              <p:nvPr/>
            </p:nvSpPr>
            <p:spPr>
              <a:xfrm>
                <a:off x="2796572" y="4046821"/>
                <a:ext cx="294546" cy="144000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GB" sz="800" dirty="0" smtClean="0">
                    <a:solidFill>
                      <a:schemeClr val="bg1"/>
                    </a:solidFill>
                  </a:rPr>
                  <a:t>Text</a:t>
                </a:r>
              </a:p>
            </p:txBody>
          </p:sp>
          <p:sp>
            <p:nvSpPr>
              <p:cNvPr id="94" name="Rechteck 108"/>
              <p:cNvSpPr/>
              <p:nvPr/>
            </p:nvSpPr>
            <p:spPr>
              <a:xfrm>
                <a:off x="3127936" y="4046821"/>
                <a:ext cx="294546" cy="14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GB" sz="800" dirty="0" smtClean="0">
                    <a:solidFill>
                      <a:schemeClr val="tx2"/>
                    </a:solidFill>
                  </a:rPr>
                  <a:t>Text</a:t>
                </a:r>
              </a:p>
            </p:txBody>
          </p:sp>
          <p:sp>
            <p:nvSpPr>
              <p:cNvPr id="95" name="Rechteck 109"/>
              <p:cNvSpPr/>
              <p:nvPr/>
            </p:nvSpPr>
            <p:spPr>
              <a:xfrm>
                <a:off x="3459298" y="4046821"/>
                <a:ext cx="294546" cy="14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GB" sz="800" dirty="0" smtClean="0">
                    <a:solidFill>
                      <a:schemeClr val="tx2"/>
                    </a:solidFill>
                  </a:rPr>
                  <a:t>Text</a:t>
                </a:r>
              </a:p>
            </p:txBody>
          </p:sp>
          <p:sp>
            <p:nvSpPr>
              <p:cNvPr id="96" name="Rechteck 110"/>
              <p:cNvSpPr/>
              <p:nvPr/>
            </p:nvSpPr>
            <p:spPr>
              <a:xfrm>
                <a:off x="3790661" y="4046821"/>
                <a:ext cx="294546" cy="144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en-GB" sz="800" dirty="0" smtClean="0">
                    <a:solidFill>
                      <a:schemeClr val="tx2"/>
                    </a:solidFill>
                  </a:rPr>
                  <a:t>Text</a:t>
                </a:r>
              </a:p>
            </p:txBody>
          </p:sp>
          <p:sp>
            <p:nvSpPr>
              <p:cNvPr id="97" name="Oval 136"/>
              <p:cNvSpPr>
                <a:spLocks noChangeArrowheads="1"/>
              </p:cNvSpPr>
              <p:nvPr/>
            </p:nvSpPr>
            <p:spPr bwMode="auto">
              <a:xfrm>
                <a:off x="4238207" y="3945035"/>
                <a:ext cx="0" cy="0"/>
              </a:xfrm>
              <a:prstGeom prst="ellipse">
                <a:avLst/>
              </a:prstGeom>
              <a:solidFill>
                <a:srgbClr val="4D4D4D"/>
              </a:solidFill>
              <a:ln w="9525" algn="ctr">
                <a:solidFill>
                  <a:srgbClr val="4D4D4D"/>
                </a:solidFill>
                <a:round/>
                <a:headEnd type="none" w="lg" len="lg"/>
                <a:tailEnd type="none" w="lg" len="lg"/>
              </a:ln>
            </p:spPr>
            <p:txBody>
              <a:bodyPr wrap="none" tIns="68580" bIns="68580" anchor="ctr"/>
              <a:lstStyle/>
              <a:p>
                <a:pPr algn="ctr"/>
                <a:endParaRPr lang="en-GB" sz="10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cxnSp>
            <p:nvCxnSpPr>
              <p:cNvPr id="98" name="Gerader Verbinder 190"/>
              <p:cNvCxnSpPr>
                <a:stCxn id="97" idx="2"/>
                <a:endCxn id="91" idx="3"/>
              </p:cNvCxnSpPr>
              <p:nvPr/>
            </p:nvCxnSpPr>
            <p:spPr>
              <a:xfrm flipH="1">
                <a:off x="2974470" y="3945036"/>
                <a:ext cx="1263737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9" name="Gewinkelte Verbindung 193"/>
          <p:cNvCxnSpPr>
            <a:stCxn id="81" idx="4"/>
            <a:endCxn id="62" idx="2"/>
          </p:cNvCxnSpPr>
          <p:nvPr/>
        </p:nvCxnSpPr>
        <p:spPr>
          <a:xfrm rot="16200000" flipH="1">
            <a:off x="4183960" y="2488951"/>
            <a:ext cx="227631" cy="11913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winkelte Verbindung 197"/>
          <p:cNvCxnSpPr>
            <a:stCxn id="97" idx="0"/>
            <a:endCxn id="86" idx="2"/>
          </p:cNvCxnSpPr>
          <p:nvPr/>
        </p:nvCxnSpPr>
        <p:spPr>
          <a:xfrm rot="5400000" flipH="1" flipV="1">
            <a:off x="4056592" y="3811658"/>
            <a:ext cx="482367" cy="119135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Date Placeholder 10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F564-94AE-40F0-B681-29536C96BD9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02" name="Footer Placeholder 10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03" name="Slide Number Placeholder 10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107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1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3" name="Gerader Verbinder 13"/>
          <p:cNvCxnSpPr/>
          <p:nvPr/>
        </p:nvCxnSpPr>
        <p:spPr>
          <a:xfrm>
            <a:off x="3111441" y="1967133"/>
            <a:ext cx="572587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16"/>
          <p:cNvCxnSpPr/>
          <p:nvPr/>
        </p:nvCxnSpPr>
        <p:spPr>
          <a:xfrm>
            <a:off x="3111441" y="2739333"/>
            <a:ext cx="572587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r Verbinder 19"/>
          <p:cNvCxnSpPr/>
          <p:nvPr/>
        </p:nvCxnSpPr>
        <p:spPr>
          <a:xfrm>
            <a:off x="3111441" y="3511533"/>
            <a:ext cx="572587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22"/>
          <p:cNvCxnSpPr/>
          <p:nvPr/>
        </p:nvCxnSpPr>
        <p:spPr>
          <a:xfrm>
            <a:off x="3111441" y="4283733"/>
            <a:ext cx="572587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25"/>
          <p:cNvSpPr/>
          <p:nvPr/>
        </p:nvSpPr>
        <p:spPr>
          <a:xfrm>
            <a:off x="3111441" y="1200695"/>
            <a:ext cx="5725873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1000" dirty="0" smtClean="0">
                <a:solidFill>
                  <a:schemeClr val="tx2"/>
                </a:solidFill>
              </a:rPr>
              <a:t>"Statement about"</a:t>
            </a:r>
          </a:p>
        </p:txBody>
      </p:sp>
      <p:sp>
        <p:nvSpPr>
          <p:cNvPr id="9" name="Rechteck 26"/>
          <p:cNvSpPr/>
          <p:nvPr/>
        </p:nvSpPr>
        <p:spPr>
          <a:xfrm>
            <a:off x="3111441" y="1972895"/>
            <a:ext cx="5725873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1000" dirty="0" smtClean="0">
                <a:solidFill>
                  <a:schemeClr val="tx2"/>
                </a:solidFill>
              </a:rPr>
              <a:t>"Statement about"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0" name="Rechteck 27"/>
          <p:cNvSpPr/>
          <p:nvPr/>
        </p:nvSpPr>
        <p:spPr>
          <a:xfrm>
            <a:off x="3111441" y="2745095"/>
            <a:ext cx="5725873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1000" dirty="0" smtClean="0">
                <a:solidFill>
                  <a:schemeClr val="tx2"/>
                </a:solidFill>
              </a:rPr>
              <a:t>"Statement about"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1" name="Rechteck 28"/>
          <p:cNvSpPr/>
          <p:nvPr/>
        </p:nvSpPr>
        <p:spPr>
          <a:xfrm>
            <a:off x="3111441" y="3517295"/>
            <a:ext cx="5725873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1000" dirty="0" smtClean="0">
                <a:solidFill>
                  <a:schemeClr val="tx2"/>
                </a:solidFill>
              </a:rPr>
              <a:t>"Statement about"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2" name="Rechteck 29"/>
          <p:cNvSpPr/>
          <p:nvPr/>
        </p:nvSpPr>
        <p:spPr>
          <a:xfrm>
            <a:off x="3111441" y="4289495"/>
            <a:ext cx="5725873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1000" dirty="0" smtClean="0">
                <a:solidFill>
                  <a:schemeClr val="tx2"/>
                </a:solidFill>
              </a:rPr>
              <a:t>"Statement about"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3" name="Rechteck 35"/>
          <p:cNvSpPr/>
          <p:nvPr/>
        </p:nvSpPr>
        <p:spPr>
          <a:xfrm>
            <a:off x="306000" y="1200695"/>
            <a:ext cx="10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hteck 36"/>
          <p:cNvSpPr/>
          <p:nvPr/>
        </p:nvSpPr>
        <p:spPr>
          <a:xfrm>
            <a:off x="306000" y="1972895"/>
            <a:ext cx="10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hteck 37"/>
          <p:cNvSpPr/>
          <p:nvPr/>
        </p:nvSpPr>
        <p:spPr>
          <a:xfrm>
            <a:off x="306000" y="2739333"/>
            <a:ext cx="10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6" name="Rechteck 38"/>
          <p:cNvSpPr/>
          <p:nvPr/>
        </p:nvSpPr>
        <p:spPr>
          <a:xfrm>
            <a:off x="306000" y="3517295"/>
            <a:ext cx="10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7" name="Rechteck 39"/>
          <p:cNvSpPr/>
          <p:nvPr/>
        </p:nvSpPr>
        <p:spPr>
          <a:xfrm>
            <a:off x="306000" y="4289495"/>
            <a:ext cx="108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Rechteck 44"/>
          <p:cNvSpPr/>
          <p:nvPr/>
        </p:nvSpPr>
        <p:spPr>
          <a:xfrm>
            <a:off x="1960294" y="1200695"/>
            <a:ext cx="1080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Forename</a:t>
            </a:r>
          </a:p>
          <a:p>
            <a:r>
              <a:rPr lang="en-GB" sz="1200" dirty="0" smtClean="0">
                <a:solidFill>
                  <a:schemeClr val="accent1"/>
                </a:solidFill>
              </a:rPr>
              <a:t>Surname</a:t>
            </a:r>
          </a:p>
        </p:txBody>
      </p:sp>
      <p:sp>
        <p:nvSpPr>
          <p:cNvPr id="19" name="Rechteck 45"/>
          <p:cNvSpPr/>
          <p:nvPr/>
        </p:nvSpPr>
        <p:spPr>
          <a:xfrm>
            <a:off x="1960294" y="1972895"/>
            <a:ext cx="1080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Forename</a:t>
            </a:r>
          </a:p>
          <a:p>
            <a:r>
              <a:rPr lang="en-GB" sz="1200" dirty="0" smtClean="0">
                <a:solidFill>
                  <a:schemeClr val="accent1"/>
                </a:solidFill>
              </a:rPr>
              <a:t>Surname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20" name="Rechteck 46"/>
          <p:cNvSpPr/>
          <p:nvPr/>
        </p:nvSpPr>
        <p:spPr>
          <a:xfrm>
            <a:off x="1960294" y="2745095"/>
            <a:ext cx="1080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Forename</a:t>
            </a:r>
          </a:p>
          <a:p>
            <a:r>
              <a:rPr lang="en-GB" sz="1200" dirty="0" smtClean="0">
                <a:solidFill>
                  <a:schemeClr val="accent1"/>
                </a:solidFill>
              </a:rPr>
              <a:t>Surname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21" name="Rechteck 47"/>
          <p:cNvSpPr/>
          <p:nvPr/>
        </p:nvSpPr>
        <p:spPr>
          <a:xfrm>
            <a:off x="1960294" y="3517295"/>
            <a:ext cx="1080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Forename</a:t>
            </a:r>
          </a:p>
          <a:p>
            <a:r>
              <a:rPr lang="en-GB" sz="1200" dirty="0" smtClean="0">
                <a:solidFill>
                  <a:schemeClr val="accent1"/>
                </a:solidFill>
              </a:rPr>
              <a:t>Surname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22" name="Rechteck 48"/>
          <p:cNvSpPr/>
          <p:nvPr/>
        </p:nvSpPr>
        <p:spPr>
          <a:xfrm>
            <a:off x="1960294" y="4289495"/>
            <a:ext cx="1080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Forename</a:t>
            </a:r>
          </a:p>
          <a:p>
            <a:r>
              <a:rPr lang="en-GB" sz="1200" dirty="0" smtClean="0">
                <a:solidFill>
                  <a:schemeClr val="accent1"/>
                </a:solidFill>
              </a:rPr>
              <a:t>Surname</a:t>
            </a:r>
            <a:endParaRPr lang="en-GB" sz="1200" dirty="0">
              <a:solidFill>
                <a:schemeClr val="accent1"/>
              </a:solidFill>
            </a:endParaRPr>
          </a:p>
        </p:txBody>
      </p:sp>
      <p:cxnSp>
        <p:nvCxnSpPr>
          <p:cNvPr id="23" name="Gerader Verbinder 50"/>
          <p:cNvCxnSpPr/>
          <p:nvPr/>
        </p:nvCxnSpPr>
        <p:spPr>
          <a:xfrm>
            <a:off x="1960294" y="1967133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51"/>
          <p:cNvCxnSpPr/>
          <p:nvPr/>
        </p:nvCxnSpPr>
        <p:spPr>
          <a:xfrm>
            <a:off x="1960294" y="2739333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52"/>
          <p:cNvCxnSpPr/>
          <p:nvPr/>
        </p:nvCxnSpPr>
        <p:spPr>
          <a:xfrm>
            <a:off x="1960294" y="3511533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53"/>
          <p:cNvCxnSpPr/>
          <p:nvPr/>
        </p:nvCxnSpPr>
        <p:spPr>
          <a:xfrm>
            <a:off x="1960294" y="4283733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54"/>
          <p:cNvCxnSpPr/>
          <p:nvPr/>
        </p:nvCxnSpPr>
        <p:spPr>
          <a:xfrm>
            <a:off x="3111441" y="1200695"/>
            <a:ext cx="572587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55"/>
          <p:cNvCxnSpPr/>
          <p:nvPr/>
        </p:nvCxnSpPr>
        <p:spPr>
          <a:xfrm>
            <a:off x="1960294" y="1200695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147" y="1200695"/>
            <a:ext cx="432854" cy="542591"/>
          </a:xfrm>
          <a:prstGeom prst="rect">
            <a:avLst/>
          </a:prstGeom>
        </p:spPr>
      </p:pic>
      <p:pic>
        <p:nvPicPr>
          <p:cNvPr id="30" name="Grafik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147" y="1972895"/>
            <a:ext cx="432854" cy="536494"/>
          </a:xfrm>
          <a:prstGeom prst="rect">
            <a:avLst/>
          </a:prstGeom>
        </p:spPr>
      </p:pic>
      <p:pic>
        <p:nvPicPr>
          <p:cNvPr id="31" name="Grafik 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7147" y="2736742"/>
            <a:ext cx="432854" cy="542591"/>
          </a:xfrm>
          <a:prstGeom prst="rect">
            <a:avLst/>
          </a:prstGeom>
        </p:spPr>
      </p:pic>
      <p:pic>
        <p:nvPicPr>
          <p:cNvPr id="32" name="Grafik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7147" y="3514704"/>
            <a:ext cx="432854" cy="542591"/>
          </a:xfrm>
          <a:prstGeom prst="rect">
            <a:avLst/>
          </a:prstGeom>
        </p:spPr>
      </p:pic>
      <p:pic>
        <p:nvPicPr>
          <p:cNvPr id="33" name="Grafik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7147" y="4293001"/>
            <a:ext cx="432854" cy="5364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9176-B0BE-4182-BFC9-6EB9BE70A57F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108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3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0" y="1206000"/>
            <a:ext cx="829128" cy="1079086"/>
          </a:xfrm>
          <a:prstGeom prst="rect">
            <a:avLst/>
          </a:prstGeom>
        </p:spPr>
      </p:pic>
      <p:pic>
        <p:nvPicPr>
          <p:cNvPr id="7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000" y="1206000"/>
            <a:ext cx="823031" cy="1079086"/>
          </a:xfrm>
          <a:prstGeom prst="rect">
            <a:avLst/>
          </a:prstGeom>
        </p:spPr>
      </p:pic>
      <p:pic>
        <p:nvPicPr>
          <p:cNvPr id="8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872" y="1206000"/>
            <a:ext cx="829128" cy="1079086"/>
          </a:xfrm>
          <a:prstGeom prst="rect">
            <a:avLst/>
          </a:prstGeom>
        </p:spPr>
      </p:pic>
      <p:pic>
        <p:nvPicPr>
          <p:cNvPr id="9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000" y="3209618"/>
            <a:ext cx="829128" cy="1085182"/>
          </a:xfrm>
          <a:prstGeom prst="rect">
            <a:avLst/>
          </a:prstGeom>
        </p:spPr>
      </p:pic>
      <p:pic>
        <p:nvPicPr>
          <p:cNvPr id="10" name="Grafi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2000" y="3209618"/>
            <a:ext cx="823031" cy="1085182"/>
          </a:xfrm>
          <a:prstGeom prst="rect">
            <a:avLst/>
          </a:prstGeom>
        </p:spPr>
      </p:pic>
      <p:pic>
        <p:nvPicPr>
          <p:cNvPr id="11" name="Grafi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6872" y="3209618"/>
            <a:ext cx="829128" cy="1085182"/>
          </a:xfrm>
          <a:prstGeom prst="rect">
            <a:avLst/>
          </a:prstGeom>
        </p:spPr>
      </p:pic>
      <p:sp>
        <p:nvSpPr>
          <p:cNvPr id="12" name="Rechteck 22"/>
          <p:cNvSpPr/>
          <p:nvPr/>
        </p:nvSpPr>
        <p:spPr>
          <a:xfrm>
            <a:off x="306000" y="2286000"/>
            <a:ext cx="2700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8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3" name="Rechteck 25"/>
          <p:cNvSpPr/>
          <p:nvPr/>
        </p:nvSpPr>
        <p:spPr>
          <a:xfrm>
            <a:off x="1134000" y="1206000"/>
            <a:ext cx="1872000" cy="10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dirty="0" smtClean="0">
                <a:solidFill>
                  <a:schemeClr val="accent1"/>
                </a:solidFill>
              </a:rPr>
              <a:t>Erika </a:t>
            </a:r>
            <a:r>
              <a:rPr lang="en-GB" sz="1400" dirty="0" err="1" smtClean="0">
                <a:solidFill>
                  <a:schemeClr val="accent1"/>
                </a:solidFill>
              </a:rPr>
              <a:t>Mustermann</a:t>
            </a:r>
            <a:endParaRPr lang="en-GB" sz="1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089 123 456 567</a:t>
            </a: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mmustermann@munichre.com</a:t>
            </a:r>
          </a:p>
        </p:txBody>
      </p:sp>
      <p:sp>
        <p:nvSpPr>
          <p:cNvPr id="14" name="Rechteck 44"/>
          <p:cNvSpPr/>
          <p:nvPr/>
        </p:nvSpPr>
        <p:spPr>
          <a:xfrm>
            <a:off x="3222000" y="2286000"/>
            <a:ext cx="2700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8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5" name="Rechteck 45"/>
          <p:cNvSpPr/>
          <p:nvPr/>
        </p:nvSpPr>
        <p:spPr>
          <a:xfrm>
            <a:off x="4050000" y="1206000"/>
            <a:ext cx="1872000" cy="10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dirty="0" smtClean="0">
                <a:solidFill>
                  <a:schemeClr val="accent1"/>
                </a:solidFill>
              </a:rPr>
              <a:t>Erika </a:t>
            </a:r>
            <a:r>
              <a:rPr lang="en-GB" sz="1400" dirty="0" err="1" smtClean="0">
                <a:solidFill>
                  <a:schemeClr val="accent1"/>
                </a:solidFill>
              </a:rPr>
              <a:t>Mustermann</a:t>
            </a:r>
            <a:endParaRPr lang="en-GB" sz="1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089 123 456 567</a:t>
            </a: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mmustermann@munichre.com</a:t>
            </a:r>
          </a:p>
        </p:txBody>
      </p:sp>
      <p:sp>
        <p:nvSpPr>
          <p:cNvPr id="16" name="Rechteck 48"/>
          <p:cNvSpPr/>
          <p:nvPr/>
        </p:nvSpPr>
        <p:spPr>
          <a:xfrm>
            <a:off x="6138000" y="2286000"/>
            <a:ext cx="2700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8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7" name="Rechteck 49"/>
          <p:cNvSpPr/>
          <p:nvPr/>
        </p:nvSpPr>
        <p:spPr>
          <a:xfrm>
            <a:off x="6966000" y="1206000"/>
            <a:ext cx="1872000" cy="10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dirty="0" smtClean="0">
                <a:solidFill>
                  <a:schemeClr val="accent1"/>
                </a:solidFill>
              </a:rPr>
              <a:t>Max </a:t>
            </a:r>
            <a:r>
              <a:rPr lang="en-GB" sz="1400" dirty="0" err="1" smtClean="0">
                <a:solidFill>
                  <a:schemeClr val="accent1"/>
                </a:solidFill>
              </a:rPr>
              <a:t>Mustermann</a:t>
            </a:r>
            <a:endParaRPr lang="en-GB" sz="1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089 123 456 567</a:t>
            </a: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mmustermann@munichre.com</a:t>
            </a:r>
          </a:p>
        </p:txBody>
      </p:sp>
      <p:sp>
        <p:nvSpPr>
          <p:cNvPr id="18" name="Rechteck 52"/>
          <p:cNvSpPr/>
          <p:nvPr/>
        </p:nvSpPr>
        <p:spPr>
          <a:xfrm>
            <a:off x="306000" y="4294800"/>
            <a:ext cx="2700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8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9" name="Rechteck 53"/>
          <p:cNvSpPr/>
          <p:nvPr/>
        </p:nvSpPr>
        <p:spPr>
          <a:xfrm>
            <a:off x="1134000" y="3214800"/>
            <a:ext cx="1872000" cy="10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dirty="0" smtClean="0">
                <a:solidFill>
                  <a:schemeClr val="accent1"/>
                </a:solidFill>
              </a:rPr>
              <a:t>Max </a:t>
            </a:r>
            <a:r>
              <a:rPr lang="en-GB" sz="1400" dirty="0" err="1" smtClean="0">
                <a:solidFill>
                  <a:schemeClr val="accent1"/>
                </a:solidFill>
              </a:rPr>
              <a:t>Mustermann</a:t>
            </a:r>
            <a:endParaRPr lang="en-GB" sz="1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089 123 456 567</a:t>
            </a: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mmustermann@munichre.com</a:t>
            </a:r>
          </a:p>
        </p:txBody>
      </p:sp>
      <p:sp>
        <p:nvSpPr>
          <p:cNvPr id="20" name="Rechteck 56"/>
          <p:cNvSpPr/>
          <p:nvPr/>
        </p:nvSpPr>
        <p:spPr>
          <a:xfrm>
            <a:off x="3222000" y="4294800"/>
            <a:ext cx="2700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8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1" name="Rechteck 57"/>
          <p:cNvSpPr/>
          <p:nvPr/>
        </p:nvSpPr>
        <p:spPr>
          <a:xfrm>
            <a:off x="4050000" y="3214800"/>
            <a:ext cx="1872000" cy="10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dirty="0" smtClean="0">
                <a:solidFill>
                  <a:schemeClr val="accent1"/>
                </a:solidFill>
              </a:rPr>
              <a:t>Erika </a:t>
            </a:r>
            <a:r>
              <a:rPr lang="en-GB" sz="1400" dirty="0" err="1" smtClean="0">
                <a:solidFill>
                  <a:schemeClr val="accent1"/>
                </a:solidFill>
              </a:rPr>
              <a:t>Mustermann</a:t>
            </a:r>
            <a:endParaRPr lang="en-GB" sz="1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089 123 456 567</a:t>
            </a: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mmustermann@munichre.com</a:t>
            </a:r>
          </a:p>
        </p:txBody>
      </p:sp>
      <p:sp>
        <p:nvSpPr>
          <p:cNvPr id="22" name="Rechteck 60"/>
          <p:cNvSpPr/>
          <p:nvPr/>
        </p:nvSpPr>
        <p:spPr>
          <a:xfrm>
            <a:off x="6138000" y="4294800"/>
            <a:ext cx="2700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8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3" name="Rechteck 61"/>
          <p:cNvSpPr/>
          <p:nvPr/>
        </p:nvSpPr>
        <p:spPr>
          <a:xfrm>
            <a:off x="6966000" y="3214800"/>
            <a:ext cx="1872000" cy="10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dirty="0" smtClean="0">
                <a:solidFill>
                  <a:schemeClr val="accent1"/>
                </a:solidFill>
              </a:rPr>
              <a:t>Erika </a:t>
            </a:r>
            <a:r>
              <a:rPr lang="en-GB" sz="1400" dirty="0" err="1" smtClean="0">
                <a:solidFill>
                  <a:schemeClr val="accent1"/>
                </a:solidFill>
              </a:rPr>
              <a:t>Mustermann</a:t>
            </a:r>
            <a:endParaRPr lang="en-GB" sz="1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089 123 456 567</a:t>
            </a: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mmustermann@munichre.com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5F8A1-145E-43E5-855D-54D1BB7EC58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109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85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– 6 Header</a:t>
            </a:r>
          </a:p>
        </p:txBody>
      </p:sp>
      <p:grpSp>
        <p:nvGrpSpPr>
          <p:cNvPr id="3" name="Gruppieren 59"/>
          <p:cNvGrpSpPr/>
          <p:nvPr/>
        </p:nvGrpSpPr>
        <p:grpSpPr>
          <a:xfrm>
            <a:off x="304800" y="1208088"/>
            <a:ext cx="2622136" cy="337100"/>
            <a:chOff x="304800" y="1102911"/>
            <a:chExt cx="1440000" cy="337100"/>
          </a:xfrm>
        </p:grpSpPr>
        <p:cxnSp>
          <p:nvCxnSpPr>
            <p:cNvPr id="4" name="Gerader Verbinder 60"/>
            <p:cNvCxnSpPr/>
            <p:nvPr/>
          </p:nvCxnSpPr>
          <p:spPr>
            <a:xfrm>
              <a:off x="304800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hteck 61"/>
            <p:cNvSpPr/>
            <p:nvPr/>
          </p:nvSpPr>
          <p:spPr>
            <a:xfrm>
              <a:off x="304800" y="1102911"/>
              <a:ext cx="1440000" cy="3371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</p:grpSp>
      <p:sp>
        <p:nvSpPr>
          <p:cNvPr id="7" name="Rechteck 62"/>
          <p:cNvSpPr/>
          <p:nvPr/>
        </p:nvSpPr>
        <p:spPr>
          <a:xfrm>
            <a:off x="304800" y="1545188"/>
            <a:ext cx="2622136" cy="8018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chemeClr val="tx2"/>
                </a:solidFill>
              </a:rPr>
              <a:t>Level 1</a:t>
            </a:r>
          </a:p>
          <a:p>
            <a:pPr marL="19800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2</a:t>
            </a:r>
          </a:p>
          <a:p>
            <a:pPr marL="396000" lvl="1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3</a:t>
            </a:r>
            <a:endParaRPr lang="en-GB" sz="1400" dirty="0">
              <a:solidFill>
                <a:schemeClr val="tx2"/>
              </a:solidFill>
            </a:endParaRPr>
          </a:p>
        </p:txBody>
      </p:sp>
      <p:grpSp>
        <p:nvGrpSpPr>
          <p:cNvPr id="8" name="Gruppieren 83"/>
          <p:cNvGrpSpPr/>
          <p:nvPr/>
        </p:nvGrpSpPr>
        <p:grpSpPr>
          <a:xfrm>
            <a:off x="3260139" y="1208088"/>
            <a:ext cx="2622136" cy="337100"/>
            <a:chOff x="5624409" y="1102911"/>
            <a:chExt cx="1440000" cy="337100"/>
          </a:xfrm>
        </p:grpSpPr>
        <p:cxnSp>
          <p:nvCxnSpPr>
            <p:cNvPr id="9" name="Gerader Verbinder 84"/>
            <p:cNvCxnSpPr/>
            <p:nvPr/>
          </p:nvCxnSpPr>
          <p:spPr>
            <a:xfrm>
              <a:off x="5624409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eck 85"/>
            <p:cNvSpPr/>
            <p:nvPr/>
          </p:nvSpPr>
          <p:spPr>
            <a:xfrm>
              <a:off x="5624409" y="1102911"/>
              <a:ext cx="1440000" cy="3371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Rechteck 86"/>
          <p:cNvSpPr/>
          <p:nvPr/>
        </p:nvSpPr>
        <p:spPr>
          <a:xfrm>
            <a:off x="3260139" y="1545188"/>
            <a:ext cx="2622136" cy="8018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chemeClr val="tx2"/>
                </a:solidFill>
              </a:rPr>
              <a:t>Level 1</a:t>
            </a:r>
          </a:p>
          <a:p>
            <a:pPr marL="19800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2</a:t>
            </a:r>
          </a:p>
          <a:p>
            <a:pPr marL="396000" lvl="1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3</a:t>
            </a:r>
            <a:endParaRPr lang="en-GB" sz="1400" dirty="0">
              <a:solidFill>
                <a:schemeClr val="tx2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6215478" y="1208088"/>
            <a:ext cx="2622135" cy="337100"/>
            <a:chOff x="6215478" y="1208088"/>
            <a:chExt cx="2622135" cy="337100"/>
          </a:xfrm>
        </p:grpSpPr>
        <p:cxnSp>
          <p:nvCxnSpPr>
            <p:cNvPr id="12" name="Gerader Verbinder 91"/>
            <p:cNvCxnSpPr/>
            <p:nvPr/>
          </p:nvCxnSpPr>
          <p:spPr>
            <a:xfrm>
              <a:off x="6215478" y="1545188"/>
              <a:ext cx="2622135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hteck 92"/>
            <p:cNvSpPr/>
            <p:nvPr/>
          </p:nvSpPr>
          <p:spPr>
            <a:xfrm>
              <a:off x="6215478" y="1208088"/>
              <a:ext cx="2622135" cy="3371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4" name="Rechteck 93"/>
          <p:cNvSpPr/>
          <p:nvPr/>
        </p:nvSpPr>
        <p:spPr>
          <a:xfrm>
            <a:off x="6215478" y="1545188"/>
            <a:ext cx="2622135" cy="8018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chemeClr val="tx2"/>
                </a:solidFill>
              </a:rPr>
              <a:t>Level 1</a:t>
            </a:r>
          </a:p>
          <a:p>
            <a:pPr marL="19800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2</a:t>
            </a:r>
          </a:p>
          <a:p>
            <a:pPr marL="396000" lvl="1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3</a:t>
            </a:r>
            <a:endParaRPr lang="en-GB" sz="1400" dirty="0">
              <a:solidFill>
                <a:schemeClr val="tx2"/>
              </a:solidFill>
            </a:endParaRPr>
          </a:p>
        </p:txBody>
      </p:sp>
      <p:grpSp>
        <p:nvGrpSpPr>
          <p:cNvPr id="15" name="Gruppieren 63"/>
          <p:cNvGrpSpPr/>
          <p:nvPr/>
        </p:nvGrpSpPr>
        <p:grpSpPr>
          <a:xfrm>
            <a:off x="304800" y="3022601"/>
            <a:ext cx="2622136" cy="337100"/>
            <a:chOff x="304800" y="2917424"/>
            <a:chExt cx="1440000" cy="337100"/>
          </a:xfrm>
        </p:grpSpPr>
        <p:cxnSp>
          <p:nvCxnSpPr>
            <p:cNvPr id="16" name="Gerader Verbinder 64"/>
            <p:cNvCxnSpPr/>
            <p:nvPr/>
          </p:nvCxnSpPr>
          <p:spPr>
            <a:xfrm>
              <a:off x="304800" y="3254524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65"/>
            <p:cNvSpPr/>
            <p:nvPr/>
          </p:nvSpPr>
          <p:spPr>
            <a:xfrm>
              <a:off x="304800" y="2917424"/>
              <a:ext cx="1440000" cy="3371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</p:grpSp>
      <p:sp>
        <p:nvSpPr>
          <p:cNvPr id="18" name="Rechteck 66"/>
          <p:cNvSpPr/>
          <p:nvPr/>
        </p:nvSpPr>
        <p:spPr>
          <a:xfrm>
            <a:off x="304800" y="3359701"/>
            <a:ext cx="2622136" cy="8018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chemeClr val="tx2"/>
                </a:solidFill>
              </a:rPr>
              <a:t>Level 1</a:t>
            </a:r>
          </a:p>
          <a:p>
            <a:pPr marL="19800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2</a:t>
            </a:r>
          </a:p>
          <a:p>
            <a:pPr marL="396000" lvl="1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3</a:t>
            </a:r>
            <a:endParaRPr lang="en-GB" sz="1400" dirty="0">
              <a:solidFill>
                <a:schemeClr val="tx2"/>
              </a:solidFill>
            </a:endParaRPr>
          </a:p>
        </p:txBody>
      </p:sp>
      <p:grpSp>
        <p:nvGrpSpPr>
          <p:cNvPr id="19" name="Gruppieren 87"/>
          <p:cNvGrpSpPr/>
          <p:nvPr/>
        </p:nvGrpSpPr>
        <p:grpSpPr>
          <a:xfrm>
            <a:off x="3260139" y="3022601"/>
            <a:ext cx="2622136" cy="337100"/>
            <a:chOff x="5624409" y="2917424"/>
            <a:chExt cx="1440000" cy="337100"/>
          </a:xfrm>
        </p:grpSpPr>
        <p:cxnSp>
          <p:nvCxnSpPr>
            <p:cNvPr id="20" name="Gerader Verbinder 88"/>
            <p:cNvCxnSpPr/>
            <p:nvPr/>
          </p:nvCxnSpPr>
          <p:spPr>
            <a:xfrm>
              <a:off x="5624409" y="3254524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89"/>
            <p:cNvSpPr/>
            <p:nvPr/>
          </p:nvSpPr>
          <p:spPr>
            <a:xfrm>
              <a:off x="5624409" y="2917424"/>
              <a:ext cx="1440000" cy="3371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2" name="Rechteck 90"/>
          <p:cNvSpPr/>
          <p:nvPr/>
        </p:nvSpPr>
        <p:spPr>
          <a:xfrm>
            <a:off x="3260139" y="3359701"/>
            <a:ext cx="2622136" cy="8018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chemeClr val="tx2"/>
                </a:solidFill>
              </a:rPr>
              <a:t>Level 1</a:t>
            </a:r>
          </a:p>
          <a:p>
            <a:pPr marL="19800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2</a:t>
            </a:r>
          </a:p>
          <a:p>
            <a:pPr marL="396000" lvl="1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3</a:t>
            </a:r>
            <a:endParaRPr lang="en-GB" sz="1400" dirty="0">
              <a:solidFill>
                <a:schemeClr val="tx2"/>
              </a:solidFill>
            </a:endParaRPr>
          </a:p>
        </p:txBody>
      </p:sp>
      <p:grpSp>
        <p:nvGrpSpPr>
          <p:cNvPr id="23" name="Gruppieren 94"/>
          <p:cNvGrpSpPr/>
          <p:nvPr/>
        </p:nvGrpSpPr>
        <p:grpSpPr>
          <a:xfrm>
            <a:off x="6215478" y="3022601"/>
            <a:ext cx="2622135" cy="337100"/>
            <a:chOff x="7397613" y="2917424"/>
            <a:chExt cx="1440000" cy="337100"/>
          </a:xfrm>
        </p:grpSpPr>
        <p:cxnSp>
          <p:nvCxnSpPr>
            <p:cNvPr id="24" name="Gerader Verbinder 95"/>
            <p:cNvCxnSpPr/>
            <p:nvPr/>
          </p:nvCxnSpPr>
          <p:spPr>
            <a:xfrm>
              <a:off x="7397613" y="3254524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hteck 96"/>
            <p:cNvSpPr/>
            <p:nvPr/>
          </p:nvSpPr>
          <p:spPr>
            <a:xfrm>
              <a:off x="7397613" y="2917424"/>
              <a:ext cx="1440000" cy="3371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6" name="Rechteck 97"/>
          <p:cNvSpPr/>
          <p:nvPr/>
        </p:nvSpPr>
        <p:spPr>
          <a:xfrm>
            <a:off x="6215478" y="3359701"/>
            <a:ext cx="2622135" cy="80184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400" dirty="0" smtClean="0">
                <a:solidFill>
                  <a:schemeClr val="tx2"/>
                </a:solidFill>
              </a:rPr>
              <a:t>Level 1</a:t>
            </a:r>
          </a:p>
          <a:p>
            <a:pPr marL="19800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2</a:t>
            </a:r>
          </a:p>
          <a:p>
            <a:pPr marL="396000" lvl="1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</a:rPr>
              <a:t>Level 3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2DCE7-B0EE-46B6-875E-FDBA1E76598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140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hteck 22"/>
          <p:cNvSpPr/>
          <p:nvPr/>
        </p:nvSpPr>
        <p:spPr>
          <a:xfrm>
            <a:off x="306000" y="2286000"/>
            <a:ext cx="2700000" cy="218322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200" dirty="0" smtClean="0">
                <a:solidFill>
                  <a:schemeClr val="tx2"/>
                </a:solidFill>
              </a:rPr>
              <a:t>Related case experience</a:t>
            </a:r>
          </a:p>
          <a:p>
            <a:pPr marL="0" lvl="1" indent="-144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  <a:p>
            <a:pPr marL="0" lvl="1" indent="-144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12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200" dirty="0" smtClean="0">
                <a:solidFill>
                  <a:schemeClr val="tx2"/>
                </a:solidFill>
              </a:rPr>
              <a:t>Lorem ipsum </a:t>
            </a:r>
            <a:r>
              <a:rPr lang="en-GB" sz="1200" dirty="0" err="1" smtClean="0">
                <a:solidFill>
                  <a:schemeClr val="tx2"/>
                </a:solidFill>
              </a:rPr>
              <a:t>dolor</a:t>
            </a:r>
            <a:r>
              <a:rPr lang="en-GB" sz="1200" dirty="0" smtClean="0">
                <a:solidFill>
                  <a:schemeClr val="tx2"/>
                </a:solidFill>
              </a:rPr>
              <a:t> sit </a:t>
            </a:r>
            <a:r>
              <a:rPr lang="en-GB" sz="1200" dirty="0" err="1" smtClean="0">
                <a:solidFill>
                  <a:schemeClr val="tx2"/>
                </a:solidFill>
              </a:rPr>
              <a:t>amet</a:t>
            </a:r>
            <a:r>
              <a:rPr lang="en-GB" sz="1200" dirty="0" smtClean="0">
                <a:solidFill>
                  <a:schemeClr val="tx2"/>
                </a:solidFill>
              </a:rPr>
              <a:t>, </a:t>
            </a:r>
            <a:r>
              <a:rPr lang="en-GB" sz="1200" dirty="0" err="1" smtClean="0">
                <a:solidFill>
                  <a:schemeClr val="tx2"/>
                </a:solidFill>
              </a:rPr>
              <a:t>consetetur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sadipscing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elitr</a:t>
            </a:r>
            <a:r>
              <a:rPr lang="en-GB" sz="1200" dirty="0" smtClean="0">
                <a:solidFill>
                  <a:schemeClr val="tx2"/>
                </a:solidFill>
              </a:rPr>
              <a:t>, </a:t>
            </a:r>
            <a:r>
              <a:rPr lang="en-GB" sz="1200" dirty="0" err="1" smtClean="0">
                <a:solidFill>
                  <a:schemeClr val="tx2"/>
                </a:solidFill>
              </a:rPr>
              <a:t>sed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diam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nonumy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eirmod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tempor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invidunt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ut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labore</a:t>
            </a:r>
            <a:r>
              <a:rPr lang="en-GB" sz="1200" dirty="0" smtClean="0">
                <a:solidFill>
                  <a:schemeClr val="tx2"/>
                </a:solidFill>
              </a:rPr>
              <a:t> et </a:t>
            </a:r>
            <a:r>
              <a:rPr lang="en-GB" sz="1200" dirty="0" err="1" smtClean="0">
                <a:solidFill>
                  <a:schemeClr val="tx2"/>
                </a:solidFill>
              </a:rPr>
              <a:t>dolore</a:t>
            </a:r>
            <a:r>
              <a:rPr lang="en-GB" sz="1200" dirty="0" smtClean="0">
                <a:solidFill>
                  <a:schemeClr val="tx2"/>
                </a:solidFill>
              </a:rPr>
              <a:t> magna </a:t>
            </a:r>
            <a:r>
              <a:rPr lang="en-GB" sz="1200" dirty="0" err="1" smtClean="0">
                <a:solidFill>
                  <a:schemeClr val="tx2"/>
                </a:solidFill>
              </a:rPr>
              <a:t>aliquyam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erat</a:t>
            </a:r>
            <a:r>
              <a:rPr lang="en-GB" sz="1200" dirty="0" smtClean="0">
                <a:solidFill>
                  <a:schemeClr val="tx2"/>
                </a:solidFill>
              </a:rPr>
              <a:t>, </a:t>
            </a:r>
            <a:r>
              <a:rPr lang="en-GB" sz="1200" dirty="0" err="1" smtClean="0">
                <a:solidFill>
                  <a:schemeClr val="tx2"/>
                </a:solidFill>
              </a:rPr>
              <a:t>sed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diam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voluptua</a:t>
            </a:r>
            <a:r>
              <a:rPr lang="en-GB" sz="1200" dirty="0" smtClean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4" name="Rechteck 25"/>
          <p:cNvSpPr/>
          <p:nvPr/>
        </p:nvSpPr>
        <p:spPr>
          <a:xfrm>
            <a:off x="1134000" y="1206000"/>
            <a:ext cx="1872000" cy="10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dirty="0" smtClean="0">
                <a:solidFill>
                  <a:schemeClr val="accent1"/>
                </a:solidFill>
              </a:rPr>
              <a:t>Erika </a:t>
            </a:r>
            <a:r>
              <a:rPr lang="en-GB" sz="1400" dirty="0" err="1" smtClean="0">
                <a:solidFill>
                  <a:schemeClr val="accent1"/>
                </a:solidFill>
              </a:rPr>
              <a:t>Mustermann</a:t>
            </a:r>
            <a:endParaRPr lang="en-GB" sz="1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089 123 456 567</a:t>
            </a: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mmustermann@munichre.com</a:t>
            </a:r>
          </a:p>
        </p:txBody>
      </p:sp>
      <p:sp>
        <p:nvSpPr>
          <p:cNvPr id="5" name="Rechteck 45"/>
          <p:cNvSpPr/>
          <p:nvPr/>
        </p:nvSpPr>
        <p:spPr>
          <a:xfrm>
            <a:off x="4050000" y="1206000"/>
            <a:ext cx="1872000" cy="10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dirty="0" smtClean="0">
                <a:solidFill>
                  <a:schemeClr val="accent1"/>
                </a:solidFill>
              </a:rPr>
              <a:t>Max </a:t>
            </a:r>
            <a:r>
              <a:rPr lang="en-GB" sz="1400" dirty="0" err="1" smtClean="0">
                <a:solidFill>
                  <a:schemeClr val="accent1"/>
                </a:solidFill>
              </a:rPr>
              <a:t>Mustermann</a:t>
            </a:r>
            <a:endParaRPr lang="en-GB" sz="1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089 123 456 567</a:t>
            </a: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mmustermann@munichre.com</a:t>
            </a:r>
          </a:p>
        </p:txBody>
      </p:sp>
      <p:sp>
        <p:nvSpPr>
          <p:cNvPr id="7" name="Rechteck 49"/>
          <p:cNvSpPr/>
          <p:nvPr/>
        </p:nvSpPr>
        <p:spPr>
          <a:xfrm>
            <a:off x="6966000" y="1206000"/>
            <a:ext cx="1872000" cy="10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0" bIns="0" rtlCol="0" anchor="t" anchorCtr="0"/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400" dirty="0" smtClean="0">
                <a:solidFill>
                  <a:schemeClr val="accent1"/>
                </a:solidFill>
              </a:rPr>
              <a:t>Erika </a:t>
            </a:r>
            <a:r>
              <a:rPr lang="en-GB" sz="1400" dirty="0" err="1" smtClean="0">
                <a:solidFill>
                  <a:schemeClr val="accent1"/>
                </a:solidFill>
              </a:rPr>
              <a:t>Mustermann</a:t>
            </a:r>
            <a:endParaRPr lang="en-GB" sz="1400" dirty="0" smtClean="0">
              <a:solidFill>
                <a:schemeClr val="accent1"/>
              </a:solidFill>
            </a:endParaRP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089 123 456 567</a:t>
            </a:r>
          </a:p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mmustermann@munichre.com</a:t>
            </a:r>
          </a:p>
        </p:txBody>
      </p:sp>
      <p:cxnSp>
        <p:nvCxnSpPr>
          <p:cNvPr id="8" name="Gerader Verbinder 10"/>
          <p:cNvCxnSpPr/>
          <p:nvPr/>
        </p:nvCxnSpPr>
        <p:spPr>
          <a:xfrm>
            <a:off x="3114000" y="1206000"/>
            <a:ext cx="0" cy="3628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35"/>
          <p:cNvCxnSpPr/>
          <p:nvPr/>
        </p:nvCxnSpPr>
        <p:spPr>
          <a:xfrm>
            <a:off x="6030000" y="1206000"/>
            <a:ext cx="0" cy="36288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36"/>
          <p:cNvSpPr/>
          <p:nvPr/>
        </p:nvSpPr>
        <p:spPr>
          <a:xfrm>
            <a:off x="305999" y="4528477"/>
            <a:ext cx="2699315" cy="3063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0" rtlCol="0" anchor="b" anchorCtr="0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Lorem ipsum </a:t>
            </a:r>
            <a:r>
              <a:rPr lang="en-GB" sz="1400" dirty="0" err="1" smtClean="0">
                <a:solidFill>
                  <a:schemeClr val="accent1"/>
                </a:solidFill>
              </a:rPr>
              <a:t>dolor</a:t>
            </a:r>
            <a:endParaRPr lang="en-GB" sz="1400" dirty="0" smtClean="0">
              <a:solidFill>
                <a:schemeClr val="accent1"/>
              </a:solidFill>
            </a:endParaRPr>
          </a:p>
        </p:txBody>
      </p:sp>
      <p:sp>
        <p:nvSpPr>
          <p:cNvPr id="11" name="Rechteck 37"/>
          <p:cNvSpPr/>
          <p:nvPr/>
        </p:nvSpPr>
        <p:spPr>
          <a:xfrm>
            <a:off x="3221999" y="4528477"/>
            <a:ext cx="2699315" cy="3063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0" rtlCol="0" anchor="b" anchorCtr="0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At </a:t>
            </a:r>
            <a:r>
              <a:rPr lang="en-GB" sz="1400" dirty="0" err="1" smtClean="0">
                <a:solidFill>
                  <a:schemeClr val="accent1"/>
                </a:solidFill>
              </a:rPr>
              <a:t>vero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err="1" smtClean="0">
                <a:solidFill>
                  <a:schemeClr val="accent1"/>
                </a:solidFill>
              </a:rPr>
              <a:t>eos</a:t>
            </a:r>
            <a:r>
              <a:rPr lang="en-GB" sz="1400" dirty="0" smtClean="0">
                <a:solidFill>
                  <a:schemeClr val="accent1"/>
                </a:solidFill>
              </a:rPr>
              <a:t> et</a:t>
            </a:r>
          </a:p>
        </p:txBody>
      </p:sp>
      <p:sp>
        <p:nvSpPr>
          <p:cNvPr id="12" name="Rechteck 38"/>
          <p:cNvSpPr/>
          <p:nvPr/>
        </p:nvSpPr>
        <p:spPr>
          <a:xfrm>
            <a:off x="6137999" y="4528477"/>
            <a:ext cx="2699315" cy="3063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0000" rIns="0" bIns="0" rtlCol="0" anchor="b" anchorCtr="0">
            <a:spAutoFit/>
          </a:bodyPr>
          <a:lstStyle/>
          <a:p>
            <a:r>
              <a:rPr lang="en-GB" sz="1400" dirty="0" err="1" smtClean="0">
                <a:solidFill>
                  <a:schemeClr val="accent1"/>
                </a:solidFill>
              </a:rPr>
              <a:t>Sed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err="1" smtClean="0">
                <a:solidFill>
                  <a:schemeClr val="accent1"/>
                </a:solidFill>
              </a:rPr>
              <a:t>diam</a:t>
            </a:r>
            <a:r>
              <a:rPr lang="en-GB" sz="1400" dirty="0" smtClean="0">
                <a:solidFill>
                  <a:schemeClr val="accent1"/>
                </a:solidFill>
              </a:rPr>
              <a:t> </a:t>
            </a:r>
            <a:r>
              <a:rPr lang="en-GB" sz="1400" dirty="0" err="1" smtClean="0">
                <a:solidFill>
                  <a:schemeClr val="accent1"/>
                </a:solidFill>
              </a:rPr>
              <a:t>voluptua</a:t>
            </a:r>
            <a:endParaRPr lang="en-GB" sz="1400" dirty="0" smtClean="0">
              <a:solidFill>
                <a:schemeClr val="accent1"/>
              </a:solidFill>
            </a:endParaRPr>
          </a:p>
        </p:txBody>
      </p:sp>
      <p:sp>
        <p:nvSpPr>
          <p:cNvPr id="13" name="Rechteck 18"/>
          <p:cNvSpPr/>
          <p:nvPr/>
        </p:nvSpPr>
        <p:spPr>
          <a:xfrm>
            <a:off x="3221314" y="2286000"/>
            <a:ext cx="2700000" cy="218322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200" dirty="0" smtClean="0">
                <a:solidFill>
                  <a:schemeClr val="tx2"/>
                </a:solidFill>
              </a:rPr>
              <a:t>Related case experience</a:t>
            </a:r>
          </a:p>
          <a:p>
            <a:pPr marL="0" lvl="1" indent="-144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  <a:p>
            <a:pPr marL="0" lvl="1" indent="-144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12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200" dirty="0" smtClean="0">
                <a:solidFill>
                  <a:schemeClr val="tx2"/>
                </a:solidFill>
              </a:rPr>
              <a:t>Lorem ipsum </a:t>
            </a:r>
            <a:r>
              <a:rPr lang="en-GB" sz="1200" dirty="0" err="1" smtClean="0">
                <a:solidFill>
                  <a:schemeClr val="tx2"/>
                </a:solidFill>
              </a:rPr>
              <a:t>dolor</a:t>
            </a:r>
            <a:r>
              <a:rPr lang="en-GB" sz="1200" dirty="0" smtClean="0">
                <a:solidFill>
                  <a:schemeClr val="tx2"/>
                </a:solidFill>
              </a:rPr>
              <a:t> sit </a:t>
            </a:r>
            <a:r>
              <a:rPr lang="en-GB" sz="1200" dirty="0" err="1" smtClean="0">
                <a:solidFill>
                  <a:schemeClr val="tx2"/>
                </a:solidFill>
              </a:rPr>
              <a:t>amet</a:t>
            </a:r>
            <a:r>
              <a:rPr lang="en-GB" sz="1200" dirty="0" smtClean="0">
                <a:solidFill>
                  <a:schemeClr val="tx2"/>
                </a:solidFill>
              </a:rPr>
              <a:t>, </a:t>
            </a:r>
            <a:r>
              <a:rPr lang="en-GB" sz="1200" dirty="0" err="1" smtClean="0">
                <a:solidFill>
                  <a:schemeClr val="tx2"/>
                </a:solidFill>
              </a:rPr>
              <a:t>consetetur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sadipscing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elitr</a:t>
            </a:r>
            <a:r>
              <a:rPr lang="en-GB" sz="1200" dirty="0" smtClean="0">
                <a:solidFill>
                  <a:schemeClr val="tx2"/>
                </a:solidFill>
              </a:rPr>
              <a:t>, </a:t>
            </a:r>
            <a:r>
              <a:rPr lang="en-GB" sz="1200" dirty="0" err="1" smtClean="0">
                <a:solidFill>
                  <a:schemeClr val="tx2"/>
                </a:solidFill>
              </a:rPr>
              <a:t>sed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diam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nonumy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eirmod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tempor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invidunt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ut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labore</a:t>
            </a:r>
            <a:r>
              <a:rPr lang="en-GB" sz="1200" dirty="0" smtClean="0">
                <a:solidFill>
                  <a:schemeClr val="tx2"/>
                </a:solidFill>
              </a:rPr>
              <a:t> et </a:t>
            </a:r>
            <a:r>
              <a:rPr lang="en-GB" sz="1200" dirty="0" err="1" smtClean="0">
                <a:solidFill>
                  <a:schemeClr val="tx2"/>
                </a:solidFill>
              </a:rPr>
              <a:t>dolore</a:t>
            </a:r>
            <a:r>
              <a:rPr lang="en-GB" sz="1200" dirty="0" smtClean="0">
                <a:solidFill>
                  <a:schemeClr val="tx2"/>
                </a:solidFill>
              </a:rPr>
              <a:t> magna </a:t>
            </a:r>
            <a:r>
              <a:rPr lang="en-GB" sz="1200" dirty="0" err="1" smtClean="0">
                <a:solidFill>
                  <a:schemeClr val="tx2"/>
                </a:solidFill>
              </a:rPr>
              <a:t>aliquyam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erat</a:t>
            </a:r>
            <a:r>
              <a:rPr lang="en-GB" sz="1200" dirty="0" smtClean="0">
                <a:solidFill>
                  <a:schemeClr val="tx2"/>
                </a:solidFill>
              </a:rPr>
              <a:t>, </a:t>
            </a:r>
            <a:r>
              <a:rPr lang="en-GB" sz="1200" dirty="0" err="1" smtClean="0">
                <a:solidFill>
                  <a:schemeClr val="tx2"/>
                </a:solidFill>
              </a:rPr>
              <a:t>sed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diam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voluptua</a:t>
            </a:r>
            <a:r>
              <a:rPr lang="en-GB" sz="1200" dirty="0" smtClean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14" name="Rechteck 19"/>
          <p:cNvSpPr/>
          <p:nvPr/>
        </p:nvSpPr>
        <p:spPr>
          <a:xfrm>
            <a:off x="6137999" y="2286000"/>
            <a:ext cx="2700000" cy="2183226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>
            <a:sp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200" dirty="0" smtClean="0">
                <a:solidFill>
                  <a:schemeClr val="tx2"/>
                </a:solidFill>
              </a:rPr>
              <a:t>Related case experience</a:t>
            </a:r>
          </a:p>
          <a:p>
            <a:pPr marL="0" lvl="1" indent="-144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  <a:p>
            <a:pPr marL="0" lvl="1" indent="-144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endParaRPr lang="en-GB" sz="1200" dirty="0" smtClean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sz="1200" dirty="0" smtClean="0">
                <a:solidFill>
                  <a:schemeClr val="tx2"/>
                </a:solidFill>
              </a:rPr>
              <a:t>Lorem ipsum </a:t>
            </a:r>
            <a:r>
              <a:rPr lang="en-GB" sz="1200" dirty="0" err="1" smtClean="0">
                <a:solidFill>
                  <a:schemeClr val="tx2"/>
                </a:solidFill>
              </a:rPr>
              <a:t>dolor</a:t>
            </a:r>
            <a:r>
              <a:rPr lang="en-GB" sz="1200" dirty="0" smtClean="0">
                <a:solidFill>
                  <a:schemeClr val="tx2"/>
                </a:solidFill>
              </a:rPr>
              <a:t> sit </a:t>
            </a:r>
            <a:r>
              <a:rPr lang="en-GB" sz="1200" dirty="0" err="1" smtClean="0">
                <a:solidFill>
                  <a:schemeClr val="tx2"/>
                </a:solidFill>
              </a:rPr>
              <a:t>amet</a:t>
            </a:r>
            <a:r>
              <a:rPr lang="en-GB" sz="1200" dirty="0" smtClean="0">
                <a:solidFill>
                  <a:schemeClr val="tx2"/>
                </a:solidFill>
              </a:rPr>
              <a:t>, </a:t>
            </a:r>
            <a:r>
              <a:rPr lang="en-GB" sz="1200" dirty="0" err="1" smtClean="0">
                <a:solidFill>
                  <a:schemeClr val="tx2"/>
                </a:solidFill>
              </a:rPr>
              <a:t>consetetur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sadipscing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elitr</a:t>
            </a:r>
            <a:r>
              <a:rPr lang="en-GB" sz="1200" dirty="0" smtClean="0">
                <a:solidFill>
                  <a:schemeClr val="tx2"/>
                </a:solidFill>
              </a:rPr>
              <a:t>, </a:t>
            </a:r>
            <a:r>
              <a:rPr lang="en-GB" sz="1200" dirty="0" err="1" smtClean="0">
                <a:solidFill>
                  <a:schemeClr val="tx2"/>
                </a:solidFill>
              </a:rPr>
              <a:t>sed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diam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nonumy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eirmod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tempor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invidunt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ut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labore</a:t>
            </a:r>
            <a:r>
              <a:rPr lang="en-GB" sz="1200" dirty="0" smtClean="0">
                <a:solidFill>
                  <a:schemeClr val="tx2"/>
                </a:solidFill>
              </a:rPr>
              <a:t> et </a:t>
            </a:r>
            <a:r>
              <a:rPr lang="en-GB" sz="1200" dirty="0" err="1" smtClean="0">
                <a:solidFill>
                  <a:schemeClr val="tx2"/>
                </a:solidFill>
              </a:rPr>
              <a:t>dolore</a:t>
            </a:r>
            <a:r>
              <a:rPr lang="en-GB" sz="1200" dirty="0" smtClean="0">
                <a:solidFill>
                  <a:schemeClr val="tx2"/>
                </a:solidFill>
              </a:rPr>
              <a:t> magna </a:t>
            </a:r>
            <a:r>
              <a:rPr lang="en-GB" sz="1200" dirty="0" err="1" smtClean="0">
                <a:solidFill>
                  <a:schemeClr val="tx2"/>
                </a:solidFill>
              </a:rPr>
              <a:t>aliquyam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erat</a:t>
            </a:r>
            <a:r>
              <a:rPr lang="en-GB" sz="1200" dirty="0" smtClean="0">
                <a:solidFill>
                  <a:schemeClr val="tx2"/>
                </a:solidFill>
              </a:rPr>
              <a:t>, </a:t>
            </a:r>
            <a:r>
              <a:rPr lang="en-GB" sz="1200" dirty="0" err="1" smtClean="0">
                <a:solidFill>
                  <a:schemeClr val="tx2"/>
                </a:solidFill>
              </a:rPr>
              <a:t>sed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diam</a:t>
            </a:r>
            <a:r>
              <a:rPr lang="en-GB" sz="1200" dirty="0" smtClean="0">
                <a:solidFill>
                  <a:schemeClr val="tx2"/>
                </a:solidFill>
              </a:rPr>
              <a:t> </a:t>
            </a:r>
            <a:r>
              <a:rPr lang="en-GB" sz="1200" dirty="0" err="1" smtClean="0">
                <a:solidFill>
                  <a:schemeClr val="tx2"/>
                </a:solidFill>
              </a:rPr>
              <a:t>voluptua</a:t>
            </a:r>
            <a:r>
              <a:rPr lang="en-GB" sz="1200" dirty="0" smtClean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15" name="Grafik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00" y="1206000"/>
            <a:ext cx="829128" cy="1079086"/>
          </a:xfrm>
          <a:prstGeom prst="rect">
            <a:avLst/>
          </a:prstGeom>
        </p:spPr>
      </p:pic>
      <p:pic>
        <p:nvPicPr>
          <p:cNvPr id="16" name="Grafik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000" y="1206000"/>
            <a:ext cx="823031" cy="1079086"/>
          </a:xfrm>
          <a:prstGeom prst="rect">
            <a:avLst/>
          </a:prstGeom>
        </p:spPr>
      </p:pic>
      <p:pic>
        <p:nvPicPr>
          <p:cNvPr id="17" name="Grafik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6872" y="1206000"/>
            <a:ext cx="829128" cy="107908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D1A2B-47F7-4736-AC4F-6FF04134644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4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1</a:t>
            </a:r>
          </a:p>
        </p:txBody>
      </p:sp>
      <p:cxnSp>
        <p:nvCxnSpPr>
          <p:cNvPr id="6" name="Gerader Verbinder 53"/>
          <p:cNvCxnSpPr/>
          <p:nvPr/>
        </p:nvCxnSpPr>
        <p:spPr>
          <a:xfrm>
            <a:off x="304800" y="1330522"/>
            <a:ext cx="0" cy="35065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54"/>
          <p:cNvCxnSpPr/>
          <p:nvPr/>
        </p:nvCxnSpPr>
        <p:spPr>
          <a:xfrm>
            <a:off x="3057336" y="1330522"/>
            <a:ext cx="0" cy="35065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55"/>
          <p:cNvCxnSpPr/>
          <p:nvPr/>
        </p:nvCxnSpPr>
        <p:spPr>
          <a:xfrm>
            <a:off x="4980706" y="1330522"/>
            <a:ext cx="0" cy="35065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56"/>
          <p:cNvCxnSpPr/>
          <p:nvPr/>
        </p:nvCxnSpPr>
        <p:spPr>
          <a:xfrm>
            <a:off x="5805071" y="1330522"/>
            <a:ext cx="0" cy="3506591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57"/>
          <p:cNvCxnSpPr/>
          <p:nvPr/>
        </p:nvCxnSpPr>
        <p:spPr>
          <a:xfrm>
            <a:off x="7732530" y="1330522"/>
            <a:ext cx="0" cy="350659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3605638" y="1366522"/>
            <a:ext cx="273662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13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879300" y="1366522"/>
            <a:ext cx="277041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14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156341" y="1366522"/>
            <a:ext cx="273662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15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4430003" y="1366522"/>
            <a:ext cx="275352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16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4705354" y="1366522"/>
            <a:ext cx="275352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17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5254366" y="1366522"/>
            <a:ext cx="277041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19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 flipH="1">
            <a:off x="5528030" y="1366522"/>
            <a:ext cx="277041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20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6078731" y="1366522"/>
            <a:ext cx="277041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22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 flipH="1">
            <a:off x="6352394" y="1366522"/>
            <a:ext cx="277041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23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 flipH="1">
            <a:off x="6629434" y="1366522"/>
            <a:ext cx="277041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24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1" name="Rectangle 21"/>
          <p:cNvSpPr>
            <a:spLocks noChangeArrowheads="1"/>
          </p:cNvSpPr>
          <p:nvPr/>
        </p:nvSpPr>
        <p:spPr bwMode="auto">
          <a:xfrm>
            <a:off x="578460" y="1366522"/>
            <a:ext cx="277041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2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855503" y="1366522"/>
            <a:ext cx="273662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1129164" y="1366522"/>
            <a:ext cx="277041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4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1406205" y="1366522"/>
            <a:ext cx="273662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5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679868" y="1366522"/>
            <a:ext cx="273662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6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6" name="Rectangle 26"/>
          <p:cNvSpPr>
            <a:spLocks noChangeArrowheads="1"/>
          </p:cNvSpPr>
          <p:nvPr/>
        </p:nvSpPr>
        <p:spPr bwMode="auto">
          <a:xfrm>
            <a:off x="1953528" y="1366522"/>
            <a:ext cx="277041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 flipH="1">
            <a:off x="2228880" y="1366522"/>
            <a:ext cx="275352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8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8" name="Rectangle 28"/>
          <p:cNvSpPr>
            <a:spLocks noChangeArrowheads="1"/>
          </p:cNvSpPr>
          <p:nvPr/>
        </p:nvSpPr>
        <p:spPr bwMode="auto">
          <a:xfrm>
            <a:off x="2504233" y="1366522"/>
            <a:ext cx="273662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9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2777893" y="1366522"/>
            <a:ext cx="277041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10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0" name="Rectangle 30"/>
          <p:cNvSpPr>
            <a:spLocks noChangeArrowheads="1"/>
          </p:cNvSpPr>
          <p:nvPr/>
        </p:nvSpPr>
        <p:spPr bwMode="auto">
          <a:xfrm flipH="1">
            <a:off x="3328597" y="1366522"/>
            <a:ext cx="277041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12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1" name="Rectangle 31"/>
          <p:cNvSpPr>
            <a:spLocks noChangeArrowheads="1"/>
          </p:cNvSpPr>
          <p:nvPr/>
        </p:nvSpPr>
        <p:spPr bwMode="auto">
          <a:xfrm>
            <a:off x="6906476" y="1366522"/>
            <a:ext cx="275352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25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2" name="Rectangle 32"/>
          <p:cNvSpPr>
            <a:spLocks noChangeArrowheads="1"/>
          </p:cNvSpPr>
          <p:nvPr/>
        </p:nvSpPr>
        <p:spPr bwMode="auto">
          <a:xfrm flipH="1">
            <a:off x="7180139" y="1366522"/>
            <a:ext cx="275352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26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3" name="Rectangle 33"/>
          <p:cNvSpPr>
            <a:spLocks noChangeArrowheads="1"/>
          </p:cNvSpPr>
          <p:nvPr/>
        </p:nvSpPr>
        <p:spPr bwMode="auto">
          <a:xfrm flipH="1">
            <a:off x="7455489" y="1366522"/>
            <a:ext cx="277041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27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 flipH="1">
            <a:off x="8006192" y="1366522"/>
            <a:ext cx="277041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29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5" name="Rectangle 35"/>
          <p:cNvSpPr>
            <a:spLocks noChangeArrowheads="1"/>
          </p:cNvSpPr>
          <p:nvPr/>
        </p:nvSpPr>
        <p:spPr bwMode="auto">
          <a:xfrm flipH="1">
            <a:off x="8283232" y="1366522"/>
            <a:ext cx="277041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30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 flipH="1">
            <a:off x="8560274" y="1366522"/>
            <a:ext cx="277041" cy="216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31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7" name="Rectangle 52"/>
          <p:cNvSpPr>
            <a:spLocks noChangeArrowheads="1"/>
          </p:cNvSpPr>
          <p:nvPr/>
        </p:nvSpPr>
        <p:spPr bwMode="auto">
          <a:xfrm>
            <a:off x="4980706" y="1330522"/>
            <a:ext cx="273662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18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8" name="Rectangle 53"/>
          <p:cNvSpPr>
            <a:spLocks noChangeArrowheads="1"/>
          </p:cNvSpPr>
          <p:nvPr/>
        </p:nvSpPr>
        <p:spPr bwMode="auto">
          <a:xfrm>
            <a:off x="304800" y="1330522"/>
            <a:ext cx="273662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1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9" name="Rectangle 54"/>
          <p:cNvSpPr>
            <a:spLocks noChangeArrowheads="1"/>
          </p:cNvSpPr>
          <p:nvPr/>
        </p:nvSpPr>
        <p:spPr bwMode="auto">
          <a:xfrm flipH="1">
            <a:off x="3053245" y="1330522"/>
            <a:ext cx="275352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11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0" name="Rectangle 55"/>
          <p:cNvSpPr>
            <a:spLocks noChangeArrowheads="1"/>
          </p:cNvSpPr>
          <p:nvPr/>
        </p:nvSpPr>
        <p:spPr bwMode="auto">
          <a:xfrm>
            <a:off x="7732531" y="1330522"/>
            <a:ext cx="275352" cy="288000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28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41" name="Rectangle 66"/>
          <p:cNvSpPr>
            <a:spLocks noChangeArrowheads="1"/>
          </p:cNvSpPr>
          <p:nvPr/>
        </p:nvSpPr>
        <p:spPr bwMode="auto">
          <a:xfrm>
            <a:off x="5805071" y="1330522"/>
            <a:ext cx="273662" cy="288000"/>
          </a:xfrm>
          <a:prstGeom prst="rect">
            <a:avLst/>
          </a:prstGeom>
          <a:solidFill>
            <a:schemeClr val="bg2"/>
          </a:solidFill>
          <a:ln w="12700" algn="ctr">
            <a:solidFill>
              <a:srgbClr val="F2F2F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21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42" name="Rechteck 59"/>
          <p:cNvSpPr/>
          <p:nvPr/>
        </p:nvSpPr>
        <p:spPr>
          <a:xfrm>
            <a:off x="304800" y="1618521"/>
            <a:ext cx="2748445" cy="321859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90000" rIns="46800" bIns="0" rtlCol="0" anchor="t" anchorCtr="0"/>
          <a:lstStyle/>
          <a:p>
            <a:pPr marL="108000" indent="-10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08000" indent="-10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08000" indent="-10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43" name="Rechteck 60"/>
          <p:cNvSpPr/>
          <p:nvPr/>
        </p:nvSpPr>
        <p:spPr>
          <a:xfrm>
            <a:off x="3061427" y="1618521"/>
            <a:ext cx="1920967" cy="321859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90000" rIns="46800" bIns="0" rtlCol="0" anchor="t" anchorCtr="0"/>
          <a:lstStyle/>
          <a:p>
            <a:pPr marL="108000" lvl="0" indent="-10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rgbClr val="4D4E53"/>
                </a:solidFill>
              </a:rPr>
              <a:t>Text</a:t>
            </a:r>
          </a:p>
          <a:p>
            <a:pPr marL="108000" lvl="0" indent="-10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rgbClr val="4D4E53"/>
                </a:solidFill>
              </a:rPr>
              <a:t>Text</a:t>
            </a:r>
          </a:p>
          <a:p>
            <a:pPr marL="108000" lvl="0" indent="-10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rgbClr val="4D4E53"/>
                </a:solidFill>
              </a:rPr>
              <a:t>Text</a:t>
            </a:r>
            <a:endParaRPr lang="en-GB" sz="1000" dirty="0">
              <a:solidFill>
                <a:srgbClr val="4D4E53"/>
              </a:solidFill>
            </a:endParaRPr>
          </a:p>
        </p:txBody>
      </p:sp>
      <p:sp>
        <p:nvSpPr>
          <p:cNvPr id="44" name="Rechteck 61"/>
          <p:cNvSpPr/>
          <p:nvPr/>
        </p:nvSpPr>
        <p:spPr>
          <a:xfrm>
            <a:off x="4986485" y="1618521"/>
            <a:ext cx="823388" cy="321859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90000" rIns="46800" bIns="0" rtlCol="0" anchor="t" anchorCtr="0"/>
          <a:lstStyle/>
          <a:p>
            <a:pPr marL="108000" indent="-10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08000" indent="-10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08000" indent="-10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5" name="Rechteck 62"/>
          <p:cNvSpPr/>
          <p:nvPr/>
        </p:nvSpPr>
        <p:spPr>
          <a:xfrm>
            <a:off x="5805071" y="1618521"/>
            <a:ext cx="1922658" cy="321859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90000" rIns="46800" bIns="0" rtlCol="0" anchor="t" anchorCtr="0"/>
          <a:lstStyle/>
          <a:p>
            <a:pPr marL="108000" indent="-10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08000" indent="-10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08000" indent="-10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6" name="Rechteck 63"/>
          <p:cNvSpPr/>
          <p:nvPr/>
        </p:nvSpPr>
        <p:spPr>
          <a:xfrm>
            <a:off x="7737465" y="1618521"/>
            <a:ext cx="1099850" cy="321859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tIns="90000" rIns="46800" bIns="0" rtlCol="0" anchor="t" anchorCtr="0"/>
          <a:lstStyle/>
          <a:p>
            <a:pPr marL="108000" indent="-10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08000" indent="-10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08000" indent="-1080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7" name="Date Placeholder 4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81889-6622-4C52-A649-8C3A47CCD48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8" name="Footer Placeholder 4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49" name="Slide Number Placeholder 4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744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2</a:t>
            </a:r>
          </a:p>
        </p:txBody>
      </p:sp>
      <p:cxnSp>
        <p:nvCxnSpPr>
          <p:cNvPr id="6" name="Gerader Verbinder 4"/>
          <p:cNvCxnSpPr/>
          <p:nvPr/>
        </p:nvCxnSpPr>
        <p:spPr>
          <a:xfrm flipH="1">
            <a:off x="304800" y="2447500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8"/>
          <p:cNvCxnSpPr/>
          <p:nvPr/>
        </p:nvCxnSpPr>
        <p:spPr>
          <a:xfrm flipH="1">
            <a:off x="1924799" y="2447500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10"/>
          <p:cNvCxnSpPr/>
          <p:nvPr/>
        </p:nvCxnSpPr>
        <p:spPr>
          <a:xfrm flipH="1">
            <a:off x="304800" y="3684527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12"/>
          <p:cNvCxnSpPr/>
          <p:nvPr/>
        </p:nvCxnSpPr>
        <p:spPr>
          <a:xfrm flipH="1">
            <a:off x="1924799" y="3684527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>
            <a:spLocks noChangeArrowheads="1"/>
          </p:cNvSpPr>
          <p:nvPr/>
        </p:nvSpPr>
        <p:spPr bwMode="gray">
          <a:xfrm>
            <a:off x="304800" y="1294916"/>
            <a:ext cx="1440000" cy="253008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1924800" y="1641764"/>
            <a:ext cx="6912812" cy="72129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12" name="Rechteck 13"/>
          <p:cNvSpPr/>
          <p:nvPr/>
        </p:nvSpPr>
        <p:spPr>
          <a:xfrm>
            <a:off x="304800" y="1547924"/>
            <a:ext cx="1440000" cy="81513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</a:t>
            </a:r>
            <a:b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hteck 30"/>
          <p:cNvSpPr/>
          <p:nvPr/>
        </p:nvSpPr>
        <p:spPr>
          <a:xfrm>
            <a:off x="1924800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4" name="Rechteck 31"/>
          <p:cNvSpPr/>
          <p:nvPr/>
        </p:nvSpPr>
        <p:spPr>
          <a:xfrm>
            <a:off x="2114552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5" name="Rechteck 32"/>
          <p:cNvSpPr/>
          <p:nvPr/>
        </p:nvSpPr>
        <p:spPr>
          <a:xfrm>
            <a:off x="2304304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6" name="Rechteck 33"/>
          <p:cNvSpPr/>
          <p:nvPr/>
        </p:nvSpPr>
        <p:spPr>
          <a:xfrm>
            <a:off x="2494056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7" name="Rechteck 34"/>
          <p:cNvSpPr/>
          <p:nvPr/>
        </p:nvSpPr>
        <p:spPr>
          <a:xfrm>
            <a:off x="2683808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8" name="Rechteck 35"/>
          <p:cNvSpPr/>
          <p:nvPr/>
        </p:nvSpPr>
        <p:spPr>
          <a:xfrm>
            <a:off x="2873560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9" name="Rechteck 36"/>
          <p:cNvSpPr/>
          <p:nvPr/>
        </p:nvSpPr>
        <p:spPr>
          <a:xfrm>
            <a:off x="3063312" y="1439923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0" name="Rechteck 37"/>
          <p:cNvSpPr/>
          <p:nvPr/>
        </p:nvSpPr>
        <p:spPr>
          <a:xfrm>
            <a:off x="3253064" y="1439923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1" name="Rechteck 38"/>
          <p:cNvSpPr/>
          <p:nvPr/>
        </p:nvSpPr>
        <p:spPr>
          <a:xfrm>
            <a:off x="3442816" y="1439923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2" name="Rechteck 39"/>
          <p:cNvSpPr/>
          <p:nvPr/>
        </p:nvSpPr>
        <p:spPr>
          <a:xfrm>
            <a:off x="3632568" y="1439923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3" name="Rechteck 40"/>
          <p:cNvSpPr/>
          <p:nvPr/>
        </p:nvSpPr>
        <p:spPr>
          <a:xfrm>
            <a:off x="3822320" y="1439923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4" name="Rechteck 41"/>
          <p:cNvSpPr/>
          <p:nvPr/>
        </p:nvSpPr>
        <p:spPr>
          <a:xfrm>
            <a:off x="4012072" y="1439923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5" name="Rechteck 42"/>
          <p:cNvSpPr/>
          <p:nvPr/>
        </p:nvSpPr>
        <p:spPr>
          <a:xfrm>
            <a:off x="4283576" y="1439923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6" name="Rechteck 43"/>
          <p:cNvSpPr/>
          <p:nvPr/>
        </p:nvSpPr>
        <p:spPr>
          <a:xfrm>
            <a:off x="4473328" y="1439923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7" name="Rechteck 44"/>
          <p:cNvSpPr/>
          <p:nvPr/>
        </p:nvSpPr>
        <p:spPr>
          <a:xfrm>
            <a:off x="4663080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8" name="Rechteck 45"/>
          <p:cNvSpPr/>
          <p:nvPr/>
        </p:nvSpPr>
        <p:spPr>
          <a:xfrm>
            <a:off x="4852832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29" name="Rechteck 46"/>
          <p:cNvSpPr/>
          <p:nvPr/>
        </p:nvSpPr>
        <p:spPr>
          <a:xfrm>
            <a:off x="5042584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0" name="Rechteck 47"/>
          <p:cNvSpPr/>
          <p:nvPr/>
        </p:nvSpPr>
        <p:spPr>
          <a:xfrm>
            <a:off x="5232336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1" name="Rechteck 48"/>
          <p:cNvSpPr/>
          <p:nvPr/>
        </p:nvSpPr>
        <p:spPr>
          <a:xfrm>
            <a:off x="5422088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2" name="Rechteck 49"/>
          <p:cNvSpPr/>
          <p:nvPr/>
        </p:nvSpPr>
        <p:spPr>
          <a:xfrm>
            <a:off x="5611840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3" name="Rechteck 50"/>
          <p:cNvSpPr/>
          <p:nvPr/>
        </p:nvSpPr>
        <p:spPr>
          <a:xfrm>
            <a:off x="5801592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4" name="Rechteck 51"/>
          <p:cNvSpPr/>
          <p:nvPr/>
        </p:nvSpPr>
        <p:spPr>
          <a:xfrm>
            <a:off x="5991344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5" name="Rechteck 52"/>
          <p:cNvSpPr/>
          <p:nvPr/>
        </p:nvSpPr>
        <p:spPr>
          <a:xfrm>
            <a:off x="6181096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6" name="Rechteck 53"/>
          <p:cNvSpPr/>
          <p:nvPr/>
        </p:nvSpPr>
        <p:spPr>
          <a:xfrm>
            <a:off x="6370848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7" name="Rechteck 54"/>
          <p:cNvSpPr/>
          <p:nvPr/>
        </p:nvSpPr>
        <p:spPr>
          <a:xfrm>
            <a:off x="6642352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8" name="Rechteck 55"/>
          <p:cNvSpPr/>
          <p:nvPr/>
        </p:nvSpPr>
        <p:spPr>
          <a:xfrm>
            <a:off x="6832104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39" name="Rechteck 56"/>
          <p:cNvSpPr/>
          <p:nvPr/>
        </p:nvSpPr>
        <p:spPr>
          <a:xfrm>
            <a:off x="7021856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0" name="Rechteck 57"/>
          <p:cNvSpPr/>
          <p:nvPr/>
        </p:nvSpPr>
        <p:spPr>
          <a:xfrm>
            <a:off x="7211608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1" name="Rechteck 58"/>
          <p:cNvSpPr/>
          <p:nvPr/>
        </p:nvSpPr>
        <p:spPr>
          <a:xfrm>
            <a:off x="7401360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2" name="Rechteck 59"/>
          <p:cNvSpPr/>
          <p:nvPr/>
        </p:nvSpPr>
        <p:spPr>
          <a:xfrm>
            <a:off x="7591112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3" name="Rechteck 60"/>
          <p:cNvSpPr/>
          <p:nvPr/>
        </p:nvSpPr>
        <p:spPr>
          <a:xfrm>
            <a:off x="7780864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4" name="Rechteck 61"/>
          <p:cNvSpPr/>
          <p:nvPr/>
        </p:nvSpPr>
        <p:spPr>
          <a:xfrm>
            <a:off x="7970616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5" name="Rechteck 62"/>
          <p:cNvSpPr/>
          <p:nvPr/>
        </p:nvSpPr>
        <p:spPr>
          <a:xfrm>
            <a:off x="8160368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6" name="Rechteck 63"/>
          <p:cNvSpPr/>
          <p:nvPr/>
        </p:nvSpPr>
        <p:spPr>
          <a:xfrm>
            <a:off x="8350120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7" name="Rechteck 64"/>
          <p:cNvSpPr/>
          <p:nvPr/>
        </p:nvSpPr>
        <p:spPr>
          <a:xfrm>
            <a:off x="8539872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8" name="Rechteck 65"/>
          <p:cNvSpPr/>
          <p:nvPr/>
        </p:nvSpPr>
        <p:spPr>
          <a:xfrm>
            <a:off x="8729612" y="1439923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9" name="Textfeld 70"/>
          <p:cNvSpPr txBox="1"/>
          <p:nvPr/>
        </p:nvSpPr>
        <p:spPr>
          <a:xfrm>
            <a:off x="1924800" y="1289657"/>
            <a:ext cx="230832" cy="135422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800" dirty="0" smtClean="0">
                <a:solidFill>
                  <a:schemeClr val="tx2"/>
                </a:solidFill>
              </a:rPr>
              <a:t>2015</a:t>
            </a:r>
          </a:p>
        </p:txBody>
      </p:sp>
      <p:sp>
        <p:nvSpPr>
          <p:cNvPr id="50" name="Textfeld 71"/>
          <p:cNvSpPr txBox="1"/>
          <p:nvPr/>
        </p:nvSpPr>
        <p:spPr>
          <a:xfrm>
            <a:off x="4283576" y="1289657"/>
            <a:ext cx="230832" cy="135422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800" dirty="0" smtClean="0">
                <a:solidFill>
                  <a:schemeClr val="tx2"/>
                </a:solidFill>
              </a:rPr>
              <a:t>2016</a:t>
            </a:r>
          </a:p>
        </p:txBody>
      </p:sp>
      <p:sp>
        <p:nvSpPr>
          <p:cNvPr id="51" name="Textfeld 72"/>
          <p:cNvSpPr txBox="1"/>
          <p:nvPr/>
        </p:nvSpPr>
        <p:spPr>
          <a:xfrm>
            <a:off x="6642352" y="1289657"/>
            <a:ext cx="230832" cy="135422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800" dirty="0" smtClean="0">
                <a:solidFill>
                  <a:schemeClr val="tx2"/>
                </a:solidFill>
              </a:rPr>
              <a:t>2017</a:t>
            </a:r>
          </a:p>
        </p:txBody>
      </p:sp>
      <p:sp>
        <p:nvSpPr>
          <p:cNvPr id="52" name="Rectangle 10"/>
          <p:cNvSpPr>
            <a:spLocks noChangeArrowheads="1"/>
          </p:cNvSpPr>
          <p:nvPr/>
        </p:nvSpPr>
        <p:spPr bwMode="gray">
          <a:xfrm>
            <a:off x="304800" y="2531945"/>
            <a:ext cx="1440000" cy="253008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Gerader Verbinder 5"/>
          <p:cNvCxnSpPr/>
          <p:nvPr/>
        </p:nvCxnSpPr>
        <p:spPr>
          <a:xfrm flipH="1">
            <a:off x="1907776" y="3066015"/>
            <a:ext cx="1702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9"/>
          <p:cNvSpPr>
            <a:spLocks noChangeArrowheads="1"/>
          </p:cNvSpPr>
          <p:nvPr/>
        </p:nvSpPr>
        <p:spPr bwMode="gray">
          <a:xfrm>
            <a:off x="1924800" y="2878792"/>
            <a:ext cx="6912812" cy="72129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55" name="Rechteck 20"/>
          <p:cNvSpPr/>
          <p:nvPr/>
        </p:nvSpPr>
        <p:spPr>
          <a:xfrm>
            <a:off x="304800" y="2784952"/>
            <a:ext cx="1440000" cy="81513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</a:t>
            </a:r>
            <a:b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6" name="Rechteck 76"/>
          <p:cNvSpPr/>
          <p:nvPr/>
        </p:nvSpPr>
        <p:spPr>
          <a:xfrm>
            <a:off x="1924800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7" name="Rechteck 77"/>
          <p:cNvSpPr/>
          <p:nvPr/>
        </p:nvSpPr>
        <p:spPr>
          <a:xfrm>
            <a:off x="2114552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8" name="Rechteck 78"/>
          <p:cNvSpPr/>
          <p:nvPr/>
        </p:nvSpPr>
        <p:spPr>
          <a:xfrm>
            <a:off x="2304304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9" name="Rechteck 79"/>
          <p:cNvSpPr/>
          <p:nvPr/>
        </p:nvSpPr>
        <p:spPr>
          <a:xfrm>
            <a:off x="2494056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60" name="Rechteck 80"/>
          <p:cNvSpPr/>
          <p:nvPr/>
        </p:nvSpPr>
        <p:spPr>
          <a:xfrm>
            <a:off x="2683808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61" name="Rechteck 81"/>
          <p:cNvSpPr/>
          <p:nvPr/>
        </p:nvSpPr>
        <p:spPr>
          <a:xfrm>
            <a:off x="2873560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62" name="Rechteck 82"/>
          <p:cNvSpPr/>
          <p:nvPr/>
        </p:nvSpPr>
        <p:spPr>
          <a:xfrm>
            <a:off x="3063312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63" name="Rechteck 83"/>
          <p:cNvSpPr/>
          <p:nvPr/>
        </p:nvSpPr>
        <p:spPr>
          <a:xfrm>
            <a:off x="3253064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64" name="Rechteck 84"/>
          <p:cNvSpPr/>
          <p:nvPr/>
        </p:nvSpPr>
        <p:spPr>
          <a:xfrm>
            <a:off x="3442816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65" name="Rechteck 85"/>
          <p:cNvSpPr/>
          <p:nvPr/>
        </p:nvSpPr>
        <p:spPr>
          <a:xfrm>
            <a:off x="3632568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66" name="Rechteck 86"/>
          <p:cNvSpPr/>
          <p:nvPr/>
        </p:nvSpPr>
        <p:spPr>
          <a:xfrm>
            <a:off x="3822320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67" name="Rechteck 87"/>
          <p:cNvSpPr/>
          <p:nvPr/>
        </p:nvSpPr>
        <p:spPr>
          <a:xfrm>
            <a:off x="4012072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68" name="Rechteck 88"/>
          <p:cNvSpPr/>
          <p:nvPr/>
        </p:nvSpPr>
        <p:spPr>
          <a:xfrm>
            <a:off x="4283576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69" name="Rechteck 89"/>
          <p:cNvSpPr/>
          <p:nvPr/>
        </p:nvSpPr>
        <p:spPr>
          <a:xfrm>
            <a:off x="4473328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70" name="Rechteck 90"/>
          <p:cNvSpPr/>
          <p:nvPr/>
        </p:nvSpPr>
        <p:spPr>
          <a:xfrm>
            <a:off x="4663080" y="2676952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71" name="Rechteck 91"/>
          <p:cNvSpPr/>
          <p:nvPr/>
        </p:nvSpPr>
        <p:spPr>
          <a:xfrm>
            <a:off x="4852832" y="2676952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72" name="Rechteck 92"/>
          <p:cNvSpPr/>
          <p:nvPr/>
        </p:nvSpPr>
        <p:spPr>
          <a:xfrm>
            <a:off x="5042584" y="2676952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73" name="Rechteck 93"/>
          <p:cNvSpPr/>
          <p:nvPr/>
        </p:nvSpPr>
        <p:spPr>
          <a:xfrm>
            <a:off x="5232336" y="2676952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74" name="Rechteck 94"/>
          <p:cNvSpPr/>
          <p:nvPr/>
        </p:nvSpPr>
        <p:spPr>
          <a:xfrm>
            <a:off x="5422088" y="2676952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75" name="Rechteck 95"/>
          <p:cNvSpPr/>
          <p:nvPr/>
        </p:nvSpPr>
        <p:spPr>
          <a:xfrm>
            <a:off x="5611840" y="2676952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76" name="Rechteck 96"/>
          <p:cNvSpPr/>
          <p:nvPr/>
        </p:nvSpPr>
        <p:spPr>
          <a:xfrm>
            <a:off x="5801592" y="2676952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77" name="Rechteck 97"/>
          <p:cNvSpPr/>
          <p:nvPr/>
        </p:nvSpPr>
        <p:spPr>
          <a:xfrm>
            <a:off x="5991344" y="2676952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78" name="Rechteck 98"/>
          <p:cNvSpPr/>
          <p:nvPr/>
        </p:nvSpPr>
        <p:spPr>
          <a:xfrm>
            <a:off x="6181096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79" name="Rechteck 99"/>
          <p:cNvSpPr/>
          <p:nvPr/>
        </p:nvSpPr>
        <p:spPr>
          <a:xfrm>
            <a:off x="6370848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0" name="Rechteck 100"/>
          <p:cNvSpPr/>
          <p:nvPr/>
        </p:nvSpPr>
        <p:spPr>
          <a:xfrm>
            <a:off x="6642352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1" name="Rechteck 101"/>
          <p:cNvSpPr/>
          <p:nvPr/>
        </p:nvSpPr>
        <p:spPr>
          <a:xfrm>
            <a:off x="6832104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2" name="Rechteck 102"/>
          <p:cNvSpPr/>
          <p:nvPr/>
        </p:nvSpPr>
        <p:spPr>
          <a:xfrm>
            <a:off x="7021856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3" name="Rechteck 103"/>
          <p:cNvSpPr/>
          <p:nvPr/>
        </p:nvSpPr>
        <p:spPr>
          <a:xfrm>
            <a:off x="7211608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4" name="Rechteck 104"/>
          <p:cNvSpPr/>
          <p:nvPr/>
        </p:nvSpPr>
        <p:spPr>
          <a:xfrm>
            <a:off x="7401360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5" name="Rechteck 105"/>
          <p:cNvSpPr/>
          <p:nvPr/>
        </p:nvSpPr>
        <p:spPr>
          <a:xfrm>
            <a:off x="7591112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6" name="Rechteck 106"/>
          <p:cNvSpPr/>
          <p:nvPr/>
        </p:nvSpPr>
        <p:spPr>
          <a:xfrm>
            <a:off x="7780864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7" name="Rechteck 107"/>
          <p:cNvSpPr/>
          <p:nvPr/>
        </p:nvSpPr>
        <p:spPr>
          <a:xfrm>
            <a:off x="7970616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8" name="Rechteck 108"/>
          <p:cNvSpPr/>
          <p:nvPr/>
        </p:nvSpPr>
        <p:spPr>
          <a:xfrm>
            <a:off x="8160368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9" name="Rechteck 109"/>
          <p:cNvSpPr/>
          <p:nvPr/>
        </p:nvSpPr>
        <p:spPr>
          <a:xfrm>
            <a:off x="8350120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90" name="Rechteck 110"/>
          <p:cNvSpPr/>
          <p:nvPr/>
        </p:nvSpPr>
        <p:spPr>
          <a:xfrm>
            <a:off x="8539872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91" name="Rechteck 111"/>
          <p:cNvSpPr/>
          <p:nvPr/>
        </p:nvSpPr>
        <p:spPr>
          <a:xfrm>
            <a:off x="8729612" y="2676952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92" name="Textfeld 114"/>
          <p:cNvSpPr txBox="1"/>
          <p:nvPr/>
        </p:nvSpPr>
        <p:spPr>
          <a:xfrm>
            <a:off x="1924800" y="2526686"/>
            <a:ext cx="230832" cy="135422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800" dirty="0" smtClean="0">
                <a:solidFill>
                  <a:schemeClr val="tx2"/>
                </a:solidFill>
              </a:rPr>
              <a:t>2015</a:t>
            </a:r>
          </a:p>
        </p:txBody>
      </p:sp>
      <p:sp>
        <p:nvSpPr>
          <p:cNvPr id="93" name="Textfeld 115"/>
          <p:cNvSpPr txBox="1"/>
          <p:nvPr/>
        </p:nvSpPr>
        <p:spPr>
          <a:xfrm>
            <a:off x="4283576" y="2526686"/>
            <a:ext cx="230832" cy="135422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800" dirty="0" smtClean="0">
                <a:solidFill>
                  <a:schemeClr val="tx2"/>
                </a:solidFill>
              </a:rPr>
              <a:t>2016</a:t>
            </a:r>
          </a:p>
        </p:txBody>
      </p:sp>
      <p:sp>
        <p:nvSpPr>
          <p:cNvPr id="94" name="Textfeld 116"/>
          <p:cNvSpPr txBox="1"/>
          <p:nvPr/>
        </p:nvSpPr>
        <p:spPr>
          <a:xfrm>
            <a:off x="6642352" y="2526686"/>
            <a:ext cx="230832" cy="135422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800" dirty="0" smtClean="0">
                <a:solidFill>
                  <a:schemeClr val="tx2"/>
                </a:solidFill>
              </a:rPr>
              <a:t>2017</a:t>
            </a:r>
          </a:p>
        </p:txBody>
      </p:sp>
      <p:sp>
        <p:nvSpPr>
          <p:cNvPr id="95" name="Rectangle 10"/>
          <p:cNvSpPr>
            <a:spLocks noChangeArrowheads="1"/>
          </p:cNvSpPr>
          <p:nvPr/>
        </p:nvSpPr>
        <p:spPr bwMode="gray">
          <a:xfrm>
            <a:off x="304800" y="3768972"/>
            <a:ext cx="1440000" cy="253008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Rectangle 9"/>
          <p:cNvSpPr>
            <a:spLocks noChangeArrowheads="1"/>
          </p:cNvSpPr>
          <p:nvPr/>
        </p:nvSpPr>
        <p:spPr bwMode="gray">
          <a:xfrm>
            <a:off x="1924800" y="4115819"/>
            <a:ext cx="6912812" cy="72129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97" name="Rechteck 21"/>
          <p:cNvSpPr/>
          <p:nvPr/>
        </p:nvSpPr>
        <p:spPr>
          <a:xfrm>
            <a:off x="304800" y="4021979"/>
            <a:ext cx="1440000" cy="81513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</a:t>
            </a:r>
            <a:b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8" name="Rechteck 118"/>
          <p:cNvSpPr/>
          <p:nvPr/>
        </p:nvSpPr>
        <p:spPr>
          <a:xfrm>
            <a:off x="1924800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99" name="Rechteck 119"/>
          <p:cNvSpPr/>
          <p:nvPr/>
        </p:nvSpPr>
        <p:spPr>
          <a:xfrm>
            <a:off x="2114552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00" name="Rechteck 120"/>
          <p:cNvSpPr/>
          <p:nvPr/>
        </p:nvSpPr>
        <p:spPr>
          <a:xfrm>
            <a:off x="2304304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01" name="Rechteck 121"/>
          <p:cNvSpPr/>
          <p:nvPr/>
        </p:nvSpPr>
        <p:spPr>
          <a:xfrm>
            <a:off x="2494056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02" name="Rechteck 122"/>
          <p:cNvSpPr/>
          <p:nvPr/>
        </p:nvSpPr>
        <p:spPr>
          <a:xfrm>
            <a:off x="2683808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03" name="Rechteck 123"/>
          <p:cNvSpPr/>
          <p:nvPr/>
        </p:nvSpPr>
        <p:spPr>
          <a:xfrm>
            <a:off x="2873560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04" name="Rechteck 124"/>
          <p:cNvSpPr/>
          <p:nvPr/>
        </p:nvSpPr>
        <p:spPr>
          <a:xfrm>
            <a:off x="3063312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05" name="Rechteck 125"/>
          <p:cNvSpPr/>
          <p:nvPr/>
        </p:nvSpPr>
        <p:spPr>
          <a:xfrm>
            <a:off x="3253064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06" name="Rechteck 126"/>
          <p:cNvSpPr/>
          <p:nvPr/>
        </p:nvSpPr>
        <p:spPr>
          <a:xfrm>
            <a:off x="3442816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07" name="Rechteck 127"/>
          <p:cNvSpPr/>
          <p:nvPr/>
        </p:nvSpPr>
        <p:spPr>
          <a:xfrm>
            <a:off x="3632568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08" name="Rechteck 128"/>
          <p:cNvSpPr/>
          <p:nvPr/>
        </p:nvSpPr>
        <p:spPr>
          <a:xfrm>
            <a:off x="3822320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09" name="Rechteck 129"/>
          <p:cNvSpPr/>
          <p:nvPr/>
        </p:nvSpPr>
        <p:spPr>
          <a:xfrm>
            <a:off x="4012072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10" name="Rechteck 130"/>
          <p:cNvSpPr/>
          <p:nvPr/>
        </p:nvSpPr>
        <p:spPr>
          <a:xfrm>
            <a:off x="4283576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11" name="Rechteck 131"/>
          <p:cNvSpPr/>
          <p:nvPr/>
        </p:nvSpPr>
        <p:spPr>
          <a:xfrm>
            <a:off x="4473328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12" name="Rechteck 132"/>
          <p:cNvSpPr/>
          <p:nvPr/>
        </p:nvSpPr>
        <p:spPr>
          <a:xfrm>
            <a:off x="4663080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13" name="Rechteck 133"/>
          <p:cNvSpPr/>
          <p:nvPr/>
        </p:nvSpPr>
        <p:spPr>
          <a:xfrm>
            <a:off x="4852832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14" name="Rechteck 134"/>
          <p:cNvSpPr/>
          <p:nvPr/>
        </p:nvSpPr>
        <p:spPr>
          <a:xfrm>
            <a:off x="5042584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15" name="Rechteck 135"/>
          <p:cNvSpPr/>
          <p:nvPr/>
        </p:nvSpPr>
        <p:spPr>
          <a:xfrm>
            <a:off x="5232336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16" name="Rechteck 136"/>
          <p:cNvSpPr/>
          <p:nvPr/>
        </p:nvSpPr>
        <p:spPr>
          <a:xfrm>
            <a:off x="5422088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17" name="Rechteck 137"/>
          <p:cNvSpPr/>
          <p:nvPr/>
        </p:nvSpPr>
        <p:spPr>
          <a:xfrm>
            <a:off x="5611840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18" name="Rechteck 138"/>
          <p:cNvSpPr/>
          <p:nvPr/>
        </p:nvSpPr>
        <p:spPr>
          <a:xfrm>
            <a:off x="5801592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19" name="Rechteck 139"/>
          <p:cNvSpPr/>
          <p:nvPr/>
        </p:nvSpPr>
        <p:spPr>
          <a:xfrm>
            <a:off x="5991344" y="3913979"/>
            <a:ext cx="108000" cy="108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0" name="Rechteck 140"/>
          <p:cNvSpPr/>
          <p:nvPr/>
        </p:nvSpPr>
        <p:spPr>
          <a:xfrm>
            <a:off x="6181096" y="3913979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1" name="Rechteck 141"/>
          <p:cNvSpPr/>
          <p:nvPr/>
        </p:nvSpPr>
        <p:spPr>
          <a:xfrm>
            <a:off x="6370848" y="3913979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2" name="Rechteck 142"/>
          <p:cNvSpPr/>
          <p:nvPr/>
        </p:nvSpPr>
        <p:spPr>
          <a:xfrm>
            <a:off x="6642352" y="3913979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3" name="Rechteck 143"/>
          <p:cNvSpPr/>
          <p:nvPr/>
        </p:nvSpPr>
        <p:spPr>
          <a:xfrm>
            <a:off x="6832104" y="3913979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4" name="Rechteck 144"/>
          <p:cNvSpPr/>
          <p:nvPr/>
        </p:nvSpPr>
        <p:spPr>
          <a:xfrm>
            <a:off x="7021856" y="3913979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5" name="Rechteck 145"/>
          <p:cNvSpPr/>
          <p:nvPr/>
        </p:nvSpPr>
        <p:spPr>
          <a:xfrm>
            <a:off x="7211608" y="3913979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6" name="Rechteck 146"/>
          <p:cNvSpPr/>
          <p:nvPr/>
        </p:nvSpPr>
        <p:spPr>
          <a:xfrm>
            <a:off x="7401360" y="3913979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7" name="Rechteck 147"/>
          <p:cNvSpPr/>
          <p:nvPr/>
        </p:nvSpPr>
        <p:spPr>
          <a:xfrm>
            <a:off x="7591112" y="3913979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8" name="Rechteck 148"/>
          <p:cNvSpPr/>
          <p:nvPr/>
        </p:nvSpPr>
        <p:spPr>
          <a:xfrm>
            <a:off x="7780864" y="3913979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9" name="Rechteck 149"/>
          <p:cNvSpPr/>
          <p:nvPr/>
        </p:nvSpPr>
        <p:spPr>
          <a:xfrm>
            <a:off x="7970616" y="3913979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30" name="Rechteck 150"/>
          <p:cNvSpPr/>
          <p:nvPr/>
        </p:nvSpPr>
        <p:spPr>
          <a:xfrm>
            <a:off x="8160368" y="3913979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31" name="Rechteck 151"/>
          <p:cNvSpPr/>
          <p:nvPr/>
        </p:nvSpPr>
        <p:spPr>
          <a:xfrm>
            <a:off x="8350120" y="3913979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32" name="Rechteck 152"/>
          <p:cNvSpPr/>
          <p:nvPr/>
        </p:nvSpPr>
        <p:spPr>
          <a:xfrm>
            <a:off x="8539872" y="3913979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33" name="Rechteck 153"/>
          <p:cNvSpPr/>
          <p:nvPr/>
        </p:nvSpPr>
        <p:spPr>
          <a:xfrm>
            <a:off x="8729612" y="3913979"/>
            <a:ext cx="108000" cy="10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34" name="Textfeld 156"/>
          <p:cNvSpPr txBox="1"/>
          <p:nvPr/>
        </p:nvSpPr>
        <p:spPr>
          <a:xfrm>
            <a:off x="1924800" y="3763713"/>
            <a:ext cx="230832" cy="135422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800" dirty="0" smtClean="0">
                <a:solidFill>
                  <a:schemeClr val="tx2"/>
                </a:solidFill>
              </a:rPr>
              <a:t>2015</a:t>
            </a:r>
          </a:p>
        </p:txBody>
      </p:sp>
      <p:sp>
        <p:nvSpPr>
          <p:cNvPr id="135" name="Textfeld 157"/>
          <p:cNvSpPr txBox="1"/>
          <p:nvPr/>
        </p:nvSpPr>
        <p:spPr>
          <a:xfrm>
            <a:off x="4283576" y="3763713"/>
            <a:ext cx="230832" cy="135422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800" dirty="0" smtClean="0">
                <a:solidFill>
                  <a:schemeClr val="tx2"/>
                </a:solidFill>
              </a:rPr>
              <a:t>2016</a:t>
            </a:r>
          </a:p>
        </p:txBody>
      </p:sp>
      <p:sp>
        <p:nvSpPr>
          <p:cNvPr id="136" name="Textfeld 158"/>
          <p:cNvSpPr txBox="1"/>
          <p:nvPr/>
        </p:nvSpPr>
        <p:spPr>
          <a:xfrm>
            <a:off x="6642352" y="3763713"/>
            <a:ext cx="230832" cy="135422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800" dirty="0" smtClean="0">
                <a:solidFill>
                  <a:schemeClr val="tx2"/>
                </a:solidFill>
              </a:rPr>
              <a:t>2017</a:t>
            </a:r>
          </a:p>
        </p:txBody>
      </p:sp>
      <p:sp>
        <p:nvSpPr>
          <p:cNvPr id="137" name="Date Placeholder 13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E1BC5-16FA-4179-B786-B3AE9A037E7E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38" name="Footer Placeholder 13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39" name="Slide Number Placeholder 13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80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3</a:t>
            </a:r>
          </a:p>
        </p:txBody>
      </p:sp>
      <p:cxnSp>
        <p:nvCxnSpPr>
          <p:cNvPr id="3" name="Gerader Verbinder 8"/>
          <p:cNvCxnSpPr/>
          <p:nvPr/>
        </p:nvCxnSpPr>
        <p:spPr>
          <a:xfrm>
            <a:off x="304800" y="3737912"/>
            <a:ext cx="134021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10"/>
          <p:cNvCxnSpPr/>
          <p:nvPr/>
        </p:nvCxnSpPr>
        <p:spPr>
          <a:xfrm>
            <a:off x="304800" y="2547512"/>
            <a:ext cx="134021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12"/>
          <p:cNvSpPr/>
          <p:nvPr/>
        </p:nvSpPr>
        <p:spPr>
          <a:xfrm>
            <a:off x="304800" y="1448312"/>
            <a:ext cx="1460106" cy="100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r>
              <a:rPr lang="en-GB" sz="2400" dirty="0" smtClean="0">
                <a:solidFill>
                  <a:schemeClr val="accent1"/>
                </a:solidFill>
              </a:rPr>
              <a:t>2016</a:t>
            </a:r>
          </a:p>
        </p:txBody>
      </p:sp>
      <p:sp>
        <p:nvSpPr>
          <p:cNvPr id="7" name="Rechteck 13"/>
          <p:cNvSpPr/>
          <p:nvPr/>
        </p:nvSpPr>
        <p:spPr>
          <a:xfrm>
            <a:off x="304800" y="2638712"/>
            <a:ext cx="1460106" cy="100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r>
              <a:rPr lang="en-GB" sz="2400" dirty="0" smtClean="0">
                <a:solidFill>
                  <a:schemeClr val="accent1"/>
                </a:solidFill>
              </a:rPr>
              <a:t>2015</a:t>
            </a:r>
          </a:p>
        </p:txBody>
      </p:sp>
      <p:sp>
        <p:nvSpPr>
          <p:cNvPr id="8" name="Rechteck 14"/>
          <p:cNvSpPr/>
          <p:nvPr/>
        </p:nvSpPr>
        <p:spPr>
          <a:xfrm>
            <a:off x="304800" y="3829113"/>
            <a:ext cx="1460106" cy="100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t" anchorCtr="0"/>
          <a:lstStyle/>
          <a:p>
            <a:r>
              <a:rPr lang="en-GB" sz="2400" dirty="0" smtClean="0">
                <a:solidFill>
                  <a:schemeClr val="accent1"/>
                </a:solidFill>
              </a:rPr>
              <a:t>2014</a:t>
            </a:r>
          </a:p>
        </p:txBody>
      </p:sp>
      <p:grpSp>
        <p:nvGrpSpPr>
          <p:cNvPr id="9" name="Gruppieren 11"/>
          <p:cNvGrpSpPr/>
          <p:nvPr/>
        </p:nvGrpSpPr>
        <p:grpSpPr>
          <a:xfrm>
            <a:off x="1943100" y="1448312"/>
            <a:ext cx="6894214" cy="3388801"/>
            <a:chOff x="1824038" y="1448312"/>
            <a:chExt cx="7013276" cy="3388801"/>
          </a:xfrm>
        </p:grpSpPr>
        <p:sp>
          <p:nvSpPr>
            <p:cNvPr id="10" name="Rechteck 15"/>
            <p:cNvSpPr/>
            <p:nvPr/>
          </p:nvSpPr>
          <p:spPr>
            <a:xfrm>
              <a:off x="1824038" y="1448312"/>
              <a:ext cx="7013276" cy="100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0000" rIns="0" bIns="0" rtlCol="0" anchor="t" anchorCtr="0"/>
            <a:lstStyle/>
            <a:p>
              <a:pPr>
                <a:lnSpc>
                  <a:spcPct val="110000"/>
                </a:lnSpc>
                <a:spcAft>
                  <a:spcPts val="300"/>
                </a:spcAft>
              </a:pPr>
              <a:r>
                <a:rPr lang="en-GB" sz="1400" dirty="0" smtClean="0">
                  <a:solidFill>
                    <a:schemeClr val="tx2"/>
                  </a:solidFill>
                </a:rPr>
                <a:t>Text</a:t>
              </a:r>
            </a:p>
            <a:p>
              <a:pPr marL="198000" indent="-198000" defTabSz="270000">
                <a:lnSpc>
                  <a:spcPct val="110000"/>
                </a:lnSpc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GB" sz="1400" dirty="0" smtClean="0">
                  <a:solidFill>
                    <a:schemeClr val="tx2"/>
                  </a:solidFill>
                </a:rPr>
                <a:t>Text</a:t>
              </a:r>
            </a:p>
            <a:p>
              <a:pPr marL="396000" indent="-198000" defTabSz="270000">
                <a:lnSpc>
                  <a:spcPct val="110000"/>
                </a:lnSpc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GB" sz="1400" dirty="0" smtClean="0">
                  <a:solidFill>
                    <a:schemeClr val="tx2"/>
                  </a:solidFill>
                </a:rPr>
                <a:t>Text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11" name="Rechteck 16"/>
            <p:cNvSpPr/>
            <p:nvPr/>
          </p:nvSpPr>
          <p:spPr>
            <a:xfrm>
              <a:off x="1824038" y="2638712"/>
              <a:ext cx="7013276" cy="100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0000" rIns="0" bIns="0" rtlCol="0" anchor="t" anchorCtr="0"/>
            <a:lstStyle/>
            <a:p>
              <a:pPr>
                <a:lnSpc>
                  <a:spcPct val="110000"/>
                </a:lnSpc>
                <a:spcAft>
                  <a:spcPts val="300"/>
                </a:spcAft>
              </a:pPr>
              <a:r>
                <a:rPr lang="en-GB" sz="1400" dirty="0" smtClean="0">
                  <a:solidFill>
                    <a:schemeClr val="tx2"/>
                  </a:solidFill>
                </a:rPr>
                <a:t>Text</a:t>
              </a:r>
            </a:p>
            <a:p>
              <a:pPr marL="198000" indent="-198000" defTabSz="270000">
                <a:lnSpc>
                  <a:spcPct val="110000"/>
                </a:lnSpc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GB" sz="1400" dirty="0" smtClean="0">
                  <a:solidFill>
                    <a:schemeClr val="tx2"/>
                  </a:solidFill>
                </a:rPr>
                <a:t>Text</a:t>
              </a:r>
            </a:p>
            <a:p>
              <a:pPr marL="396000" indent="-198000" defTabSz="270000">
                <a:lnSpc>
                  <a:spcPct val="110000"/>
                </a:lnSpc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GB" sz="1400" dirty="0" smtClean="0">
                  <a:solidFill>
                    <a:schemeClr val="tx2"/>
                  </a:solidFill>
                </a:rPr>
                <a:t>Text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sp>
          <p:nvSpPr>
            <p:cNvPr id="12" name="Rechteck 17"/>
            <p:cNvSpPr/>
            <p:nvPr/>
          </p:nvSpPr>
          <p:spPr>
            <a:xfrm>
              <a:off x="1824038" y="3829113"/>
              <a:ext cx="7013276" cy="100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90000" rIns="0" bIns="0" rtlCol="0" anchor="t" anchorCtr="0"/>
            <a:lstStyle/>
            <a:p>
              <a:pPr>
                <a:lnSpc>
                  <a:spcPct val="110000"/>
                </a:lnSpc>
                <a:spcAft>
                  <a:spcPts val="300"/>
                </a:spcAft>
              </a:pPr>
              <a:r>
                <a:rPr lang="en-GB" sz="1400" dirty="0" smtClean="0">
                  <a:solidFill>
                    <a:schemeClr val="tx2"/>
                  </a:solidFill>
                </a:rPr>
                <a:t>Text</a:t>
              </a:r>
            </a:p>
            <a:p>
              <a:pPr marL="198000" indent="-198000" defTabSz="270000">
                <a:lnSpc>
                  <a:spcPct val="110000"/>
                </a:lnSpc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GB" sz="1400" dirty="0" smtClean="0">
                  <a:solidFill>
                    <a:schemeClr val="tx2"/>
                  </a:solidFill>
                </a:rPr>
                <a:t>Text</a:t>
              </a:r>
            </a:p>
            <a:p>
              <a:pPr marL="396000" indent="-198000" defTabSz="270000">
                <a:lnSpc>
                  <a:spcPct val="110000"/>
                </a:lnSpc>
                <a:spcAft>
                  <a:spcPts val="300"/>
                </a:spcAft>
                <a:buFont typeface="Wingdings" pitchFamily="2" charset="2"/>
                <a:buChar char="§"/>
              </a:pPr>
              <a:r>
                <a:rPr lang="en-GB" sz="1400" dirty="0" smtClean="0">
                  <a:solidFill>
                    <a:schemeClr val="tx2"/>
                  </a:solidFill>
                </a:rPr>
                <a:t>Text</a:t>
              </a:r>
              <a:endParaRPr lang="en-GB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13" name="Gerader Verbinder 21"/>
            <p:cNvCxnSpPr/>
            <p:nvPr/>
          </p:nvCxnSpPr>
          <p:spPr>
            <a:xfrm>
              <a:off x="1824038" y="3737912"/>
              <a:ext cx="701327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23"/>
            <p:cNvCxnSpPr/>
            <p:nvPr/>
          </p:nvCxnSpPr>
          <p:spPr>
            <a:xfrm>
              <a:off x="1824038" y="2547512"/>
              <a:ext cx="7013276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Gerade Verbindung mit Pfeil 6"/>
          <p:cNvCxnSpPr/>
          <p:nvPr/>
        </p:nvCxnSpPr>
        <p:spPr>
          <a:xfrm flipV="1">
            <a:off x="1794055" y="1205999"/>
            <a:ext cx="0" cy="3631113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87305-0EA2-4902-8348-C974668A1D5F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98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4</a:t>
            </a:r>
          </a:p>
        </p:txBody>
      </p:sp>
      <p:sp>
        <p:nvSpPr>
          <p:cNvPr id="6" name="Freihandform 22"/>
          <p:cNvSpPr/>
          <p:nvPr/>
        </p:nvSpPr>
        <p:spPr>
          <a:xfrm>
            <a:off x="4517706" y="4250778"/>
            <a:ext cx="772086" cy="339001"/>
          </a:xfrm>
          <a:custGeom>
            <a:avLst/>
            <a:gdLst>
              <a:gd name="connsiteX0" fmla="*/ 694363 w 772086"/>
              <a:gd name="connsiteY0" fmla="*/ 0 h 339001"/>
              <a:gd name="connsiteX1" fmla="*/ 772086 w 772086"/>
              <a:gd name="connsiteY1" fmla="*/ 134619 h 339001"/>
              <a:gd name="connsiteX2" fmla="*/ 747012 w 772086"/>
              <a:gd name="connsiteY2" fmla="*/ 149851 h 339001"/>
              <a:gd name="connsiteX3" fmla="*/ 1 w 772086"/>
              <a:gd name="connsiteY3" fmla="*/ 339001 h 339001"/>
              <a:gd name="connsiteX4" fmla="*/ 0 w 772086"/>
              <a:gd name="connsiteY4" fmla="*/ 339001 h 339001"/>
              <a:gd name="connsiteX5" fmla="*/ 0 w 772086"/>
              <a:gd name="connsiteY5" fmla="*/ 183437 h 339001"/>
              <a:gd name="connsiteX6" fmla="*/ 672861 w 772086"/>
              <a:gd name="connsiteY6" fmla="*/ 13063 h 33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2086" h="339001">
                <a:moveTo>
                  <a:pt x="694363" y="0"/>
                </a:moveTo>
                <a:lnTo>
                  <a:pt x="772086" y="134619"/>
                </a:lnTo>
                <a:lnTo>
                  <a:pt x="747012" y="149851"/>
                </a:lnTo>
                <a:cubicBezTo>
                  <a:pt x="524953" y="270481"/>
                  <a:pt x="270479" y="339001"/>
                  <a:pt x="1" y="339001"/>
                </a:cubicBezTo>
                <a:lnTo>
                  <a:pt x="0" y="339001"/>
                </a:lnTo>
                <a:lnTo>
                  <a:pt x="0" y="183437"/>
                </a:lnTo>
                <a:cubicBezTo>
                  <a:pt x="243630" y="183437"/>
                  <a:pt x="472844" y="121718"/>
                  <a:pt x="672861" y="13063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7" name="Freihandform 23"/>
          <p:cNvSpPr/>
          <p:nvPr/>
        </p:nvSpPr>
        <p:spPr>
          <a:xfrm>
            <a:off x="5209518" y="3748161"/>
            <a:ext cx="652033" cy="638428"/>
          </a:xfrm>
          <a:custGeom>
            <a:avLst/>
            <a:gdLst>
              <a:gd name="connsiteX0" fmla="*/ 517414 w 652033"/>
              <a:gd name="connsiteY0" fmla="*/ 0 h 638428"/>
              <a:gd name="connsiteX1" fmla="*/ 652033 w 652033"/>
              <a:gd name="connsiteY1" fmla="*/ 77722 h 638428"/>
              <a:gd name="connsiteX2" fmla="*/ 607720 w 652033"/>
              <a:gd name="connsiteY2" fmla="*/ 150663 h 638428"/>
              <a:gd name="connsiteX3" fmla="*/ 215410 w 652033"/>
              <a:gd name="connsiteY3" fmla="*/ 552481 h 638428"/>
              <a:gd name="connsiteX4" fmla="*/ 77697 w 652033"/>
              <a:gd name="connsiteY4" fmla="*/ 638428 h 638428"/>
              <a:gd name="connsiteX5" fmla="*/ 0 w 652033"/>
              <a:gd name="connsiteY5" fmla="*/ 503852 h 638428"/>
              <a:gd name="connsiteX6" fmla="*/ 125357 w 652033"/>
              <a:gd name="connsiteY6" fmla="*/ 425618 h 638428"/>
              <a:gd name="connsiteX7" fmla="*/ 478724 w 652033"/>
              <a:gd name="connsiteY7" fmla="*/ 63685 h 63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033" h="638428">
                <a:moveTo>
                  <a:pt x="517414" y="0"/>
                </a:moveTo>
                <a:lnTo>
                  <a:pt x="652033" y="77722"/>
                </a:lnTo>
                <a:lnTo>
                  <a:pt x="607720" y="150663"/>
                </a:lnTo>
                <a:cubicBezTo>
                  <a:pt x="502107" y="306990"/>
                  <a:pt x="369030" y="443237"/>
                  <a:pt x="215410" y="552481"/>
                </a:cubicBezTo>
                <a:lnTo>
                  <a:pt x="77697" y="638428"/>
                </a:lnTo>
                <a:lnTo>
                  <a:pt x="0" y="503852"/>
                </a:lnTo>
                <a:lnTo>
                  <a:pt x="125357" y="425618"/>
                </a:lnTo>
                <a:cubicBezTo>
                  <a:pt x="263727" y="327218"/>
                  <a:pt x="383595" y="204495"/>
                  <a:pt x="478724" y="6368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8" name="Freihandform 24"/>
          <p:cNvSpPr/>
          <p:nvPr/>
        </p:nvSpPr>
        <p:spPr>
          <a:xfrm>
            <a:off x="5726143" y="3052045"/>
            <a:ext cx="357257" cy="776305"/>
          </a:xfrm>
          <a:custGeom>
            <a:avLst/>
            <a:gdLst>
              <a:gd name="connsiteX0" fmla="*/ 201694 w 357257"/>
              <a:gd name="connsiteY0" fmla="*/ 0 h 776305"/>
              <a:gd name="connsiteX1" fmla="*/ 357257 w 357257"/>
              <a:gd name="connsiteY1" fmla="*/ 0 h 776305"/>
              <a:gd name="connsiteX2" fmla="*/ 350653 w 357257"/>
              <a:gd name="connsiteY2" fmla="*/ 130790 h 776305"/>
              <a:gd name="connsiteX3" fmla="*/ 187296 w 357257"/>
              <a:gd name="connsiteY3" fmla="*/ 684016 h 776305"/>
              <a:gd name="connsiteX4" fmla="*/ 134608 w 357257"/>
              <a:gd name="connsiteY4" fmla="*/ 776305 h 776305"/>
              <a:gd name="connsiteX5" fmla="*/ 0 w 357257"/>
              <a:gd name="connsiteY5" fmla="*/ 698588 h 776305"/>
              <a:gd name="connsiteX6" fmla="*/ 48751 w 357257"/>
              <a:gd name="connsiteY6" fmla="*/ 613195 h 776305"/>
              <a:gd name="connsiteX7" fmla="*/ 195893 w 357257"/>
              <a:gd name="connsiteY7" fmla="*/ 114884 h 77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257" h="776305">
                <a:moveTo>
                  <a:pt x="201694" y="0"/>
                </a:moveTo>
                <a:lnTo>
                  <a:pt x="357257" y="0"/>
                </a:lnTo>
                <a:lnTo>
                  <a:pt x="350653" y="130790"/>
                </a:lnTo>
                <a:cubicBezTo>
                  <a:pt x="330589" y="328355"/>
                  <a:pt x="273829" y="515072"/>
                  <a:pt x="187296" y="684016"/>
                </a:cubicBezTo>
                <a:lnTo>
                  <a:pt x="134608" y="776305"/>
                </a:lnTo>
                <a:lnTo>
                  <a:pt x="0" y="698588"/>
                </a:lnTo>
                <a:lnTo>
                  <a:pt x="48751" y="613195"/>
                </a:lnTo>
                <a:cubicBezTo>
                  <a:pt x="126695" y="461020"/>
                  <a:pt x="177821" y="292838"/>
                  <a:pt x="195893" y="11488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9" name="Freihandform 25"/>
          <p:cNvSpPr/>
          <p:nvPr/>
        </p:nvSpPr>
        <p:spPr>
          <a:xfrm>
            <a:off x="5752088" y="2260722"/>
            <a:ext cx="332799" cy="791322"/>
          </a:xfrm>
          <a:custGeom>
            <a:avLst/>
            <a:gdLst>
              <a:gd name="connsiteX0" fmla="*/ 134618 w 332799"/>
              <a:gd name="connsiteY0" fmla="*/ 0 h 791322"/>
              <a:gd name="connsiteX1" fmla="*/ 143649 w 332799"/>
              <a:gd name="connsiteY1" fmla="*/ 14866 h 791322"/>
              <a:gd name="connsiteX2" fmla="*/ 332799 w 332799"/>
              <a:gd name="connsiteY2" fmla="*/ 761877 h 791322"/>
              <a:gd name="connsiteX3" fmla="*/ 331312 w 332799"/>
              <a:gd name="connsiteY3" fmla="*/ 791322 h 791322"/>
              <a:gd name="connsiteX4" fmla="*/ 175749 w 332799"/>
              <a:gd name="connsiteY4" fmla="*/ 791322 h 791322"/>
              <a:gd name="connsiteX5" fmla="*/ 177236 w 332799"/>
              <a:gd name="connsiteY5" fmla="*/ 761876 h 791322"/>
              <a:gd name="connsiteX6" fmla="*/ 6862 w 332799"/>
              <a:gd name="connsiteY6" fmla="*/ 89016 h 791322"/>
              <a:gd name="connsiteX7" fmla="*/ 0 w 332799"/>
              <a:gd name="connsiteY7" fmla="*/ 77721 h 79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99" h="791322">
                <a:moveTo>
                  <a:pt x="134618" y="0"/>
                </a:moveTo>
                <a:lnTo>
                  <a:pt x="143649" y="14866"/>
                </a:lnTo>
                <a:cubicBezTo>
                  <a:pt x="264279" y="236925"/>
                  <a:pt x="332799" y="491399"/>
                  <a:pt x="332799" y="761877"/>
                </a:cubicBezTo>
                <a:lnTo>
                  <a:pt x="331312" y="791322"/>
                </a:lnTo>
                <a:lnTo>
                  <a:pt x="175749" y="791322"/>
                </a:lnTo>
                <a:lnTo>
                  <a:pt x="177236" y="761876"/>
                </a:lnTo>
                <a:cubicBezTo>
                  <a:pt x="177236" y="518247"/>
                  <a:pt x="115517" y="289033"/>
                  <a:pt x="6862" y="89016"/>
                </a:cubicBezTo>
                <a:lnTo>
                  <a:pt x="0" y="77721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10" name="Freihandform 26"/>
          <p:cNvSpPr/>
          <p:nvPr/>
        </p:nvSpPr>
        <p:spPr>
          <a:xfrm>
            <a:off x="5238834" y="1674134"/>
            <a:ext cx="651467" cy="665353"/>
          </a:xfrm>
          <a:custGeom>
            <a:avLst/>
            <a:gdLst>
              <a:gd name="connsiteX0" fmla="*/ 77721 w 651467"/>
              <a:gd name="connsiteY0" fmla="*/ 0 h 665353"/>
              <a:gd name="connsiteX1" fmla="*/ 158274 w 651467"/>
              <a:gd name="connsiteY1" fmla="*/ 48937 h 665353"/>
              <a:gd name="connsiteX2" fmla="*/ 560092 w 651467"/>
              <a:gd name="connsiteY2" fmla="*/ 441246 h 665353"/>
              <a:gd name="connsiteX3" fmla="*/ 651467 w 651467"/>
              <a:gd name="connsiteY3" fmla="*/ 587657 h 665353"/>
              <a:gd name="connsiteX4" fmla="*/ 516893 w 651467"/>
              <a:gd name="connsiteY4" fmla="*/ 665353 h 665353"/>
              <a:gd name="connsiteX5" fmla="*/ 433229 w 651467"/>
              <a:gd name="connsiteY5" fmla="*/ 531298 h 665353"/>
              <a:gd name="connsiteX6" fmla="*/ 71297 w 651467"/>
              <a:gd name="connsiteY6" fmla="*/ 177931 h 665353"/>
              <a:gd name="connsiteX7" fmla="*/ 0 w 651467"/>
              <a:gd name="connsiteY7" fmla="*/ 134617 h 66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467" h="665353">
                <a:moveTo>
                  <a:pt x="77721" y="0"/>
                </a:moveTo>
                <a:lnTo>
                  <a:pt x="158274" y="48937"/>
                </a:lnTo>
                <a:cubicBezTo>
                  <a:pt x="314601" y="154549"/>
                  <a:pt x="450848" y="287627"/>
                  <a:pt x="560092" y="441246"/>
                </a:cubicBezTo>
                <a:lnTo>
                  <a:pt x="651467" y="587657"/>
                </a:lnTo>
                <a:lnTo>
                  <a:pt x="516893" y="665353"/>
                </a:lnTo>
                <a:lnTo>
                  <a:pt x="433229" y="531298"/>
                </a:lnTo>
                <a:cubicBezTo>
                  <a:pt x="334829" y="392928"/>
                  <a:pt x="212106" y="273060"/>
                  <a:pt x="71297" y="177931"/>
                </a:cubicBezTo>
                <a:lnTo>
                  <a:pt x="0" y="134617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11" name="Freihandform 27"/>
          <p:cNvSpPr/>
          <p:nvPr/>
        </p:nvSpPr>
        <p:spPr>
          <a:xfrm>
            <a:off x="4517708" y="1455420"/>
            <a:ext cx="797179" cy="353946"/>
          </a:xfrm>
          <a:custGeom>
            <a:avLst/>
            <a:gdLst>
              <a:gd name="connsiteX0" fmla="*/ 0 w 797179"/>
              <a:gd name="connsiteY0" fmla="*/ 0 h 353946"/>
              <a:gd name="connsiteX1" fmla="*/ 747011 w 797179"/>
              <a:gd name="connsiteY1" fmla="*/ 189150 h 353946"/>
              <a:gd name="connsiteX2" fmla="*/ 797179 w 797179"/>
              <a:gd name="connsiteY2" fmla="*/ 219628 h 353946"/>
              <a:gd name="connsiteX3" fmla="*/ 719630 w 797179"/>
              <a:gd name="connsiteY3" fmla="*/ 353946 h 353946"/>
              <a:gd name="connsiteX4" fmla="*/ 642640 w 797179"/>
              <a:gd name="connsiteY4" fmla="*/ 309992 h 353946"/>
              <a:gd name="connsiteX5" fmla="*/ 144329 w 797179"/>
              <a:gd name="connsiteY5" fmla="*/ 162850 h 353946"/>
              <a:gd name="connsiteX6" fmla="*/ 0 w 797179"/>
              <a:gd name="connsiteY6" fmla="*/ 155562 h 35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7179" h="353946">
                <a:moveTo>
                  <a:pt x="0" y="0"/>
                </a:moveTo>
                <a:cubicBezTo>
                  <a:pt x="270478" y="0"/>
                  <a:pt x="524952" y="68521"/>
                  <a:pt x="747011" y="189150"/>
                </a:cubicBezTo>
                <a:lnTo>
                  <a:pt x="797179" y="219628"/>
                </a:lnTo>
                <a:lnTo>
                  <a:pt x="719630" y="353946"/>
                </a:lnTo>
                <a:lnTo>
                  <a:pt x="642640" y="309992"/>
                </a:lnTo>
                <a:cubicBezTo>
                  <a:pt x="490466" y="232048"/>
                  <a:pt x="322283" y="180922"/>
                  <a:pt x="144329" y="162850"/>
                </a:cubicBezTo>
                <a:lnTo>
                  <a:pt x="0" y="155562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12" name="Freihandform 30"/>
          <p:cNvSpPr/>
          <p:nvPr/>
        </p:nvSpPr>
        <p:spPr>
          <a:xfrm flipH="1">
            <a:off x="3745621" y="4250778"/>
            <a:ext cx="772086" cy="339001"/>
          </a:xfrm>
          <a:custGeom>
            <a:avLst/>
            <a:gdLst>
              <a:gd name="connsiteX0" fmla="*/ 694363 w 772086"/>
              <a:gd name="connsiteY0" fmla="*/ 0 h 339001"/>
              <a:gd name="connsiteX1" fmla="*/ 772086 w 772086"/>
              <a:gd name="connsiteY1" fmla="*/ 134619 h 339001"/>
              <a:gd name="connsiteX2" fmla="*/ 747012 w 772086"/>
              <a:gd name="connsiteY2" fmla="*/ 149851 h 339001"/>
              <a:gd name="connsiteX3" fmla="*/ 1 w 772086"/>
              <a:gd name="connsiteY3" fmla="*/ 339001 h 339001"/>
              <a:gd name="connsiteX4" fmla="*/ 0 w 772086"/>
              <a:gd name="connsiteY4" fmla="*/ 339001 h 339001"/>
              <a:gd name="connsiteX5" fmla="*/ 0 w 772086"/>
              <a:gd name="connsiteY5" fmla="*/ 183437 h 339001"/>
              <a:gd name="connsiteX6" fmla="*/ 672861 w 772086"/>
              <a:gd name="connsiteY6" fmla="*/ 13063 h 33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2086" h="339001">
                <a:moveTo>
                  <a:pt x="694363" y="0"/>
                </a:moveTo>
                <a:lnTo>
                  <a:pt x="772086" y="134619"/>
                </a:lnTo>
                <a:lnTo>
                  <a:pt x="747012" y="149851"/>
                </a:lnTo>
                <a:cubicBezTo>
                  <a:pt x="524953" y="270481"/>
                  <a:pt x="270479" y="339001"/>
                  <a:pt x="1" y="339001"/>
                </a:cubicBezTo>
                <a:lnTo>
                  <a:pt x="0" y="339001"/>
                </a:lnTo>
                <a:lnTo>
                  <a:pt x="0" y="183437"/>
                </a:lnTo>
                <a:cubicBezTo>
                  <a:pt x="243630" y="183437"/>
                  <a:pt x="472844" y="121718"/>
                  <a:pt x="672861" y="13063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13" name="Freihandform 31"/>
          <p:cNvSpPr/>
          <p:nvPr/>
        </p:nvSpPr>
        <p:spPr>
          <a:xfrm flipH="1">
            <a:off x="3173862" y="3748161"/>
            <a:ext cx="652033" cy="638428"/>
          </a:xfrm>
          <a:custGeom>
            <a:avLst/>
            <a:gdLst>
              <a:gd name="connsiteX0" fmla="*/ 517414 w 652033"/>
              <a:gd name="connsiteY0" fmla="*/ 0 h 638428"/>
              <a:gd name="connsiteX1" fmla="*/ 652033 w 652033"/>
              <a:gd name="connsiteY1" fmla="*/ 77722 h 638428"/>
              <a:gd name="connsiteX2" fmla="*/ 607720 w 652033"/>
              <a:gd name="connsiteY2" fmla="*/ 150663 h 638428"/>
              <a:gd name="connsiteX3" fmla="*/ 215410 w 652033"/>
              <a:gd name="connsiteY3" fmla="*/ 552481 h 638428"/>
              <a:gd name="connsiteX4" fmla="*/ 77697 w 652033"/>
              <a:gd name="connsiteY4" fmla="*/ 638428 h 638428"/>
              <a:gd name="connsiteX5" fmla="*/ 0 w 652033"/>
              <a:gd name="connsiteY5" fmla="*/ 503852 h 638428"/>
              <a:gd name="connsiteX6" fmla="*/ 125357 w 652033"/>
              <a:gd name="connsiteY6" fmla="*/ 425618 h 638428"/>
              <a:gd name="connsiteX7" fmla="*/ 478724 w 652033"/>
              <a:gd name="connsiteY7" fmla="*/ 63685 h 638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033" h="638428">
                <a:moveTo>
                  <a:pt x="517414" y="0"/>
                </a:moveTo>
                <a:lnTo>
                  <a:pt x="652033" y="77722"/>
                </a:lnTo>
                <a:lnTo>
                  <a:pt x="607720" y="150663"/>
                </a:lnTo>
                <a:cubicBezTo>
                  <a:pt x="502107" y="306990"/>
                  <a:pt x="369030" y="443237"/>
                  <a:pt x="215410" y="552481"/>
                </a:cubicBezTo>
                <a:lnTo>
                  <a:pt x="77697" y="638428"/>
                </a:lnTo>
                <a:lnTo>
                  <a:pt x="0" y="503852"/>
                </a:lnTo>
                <a:lnTo>
                  <a:pt x="125357" y="425618"/>
                </a:lnTo>
                <a:cubicBezTo>
                  <a:pt x="263727" y="327218"/>
                  <a:pt x="383595" y="204495"/>
                  <a:pt x="478724" y="63685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14" name="Freihandform 32"/>
          <p:cNvSpPr/>
          <p:nvPr/>
        </p:nvSpPr>
        <p:spPr>
          <a:xfrm flipH="1">
            <a:off x="2952013" y="3052045"/>
            <a:ext cx="357257" cy="776305"/>
          </a:xfrm>
          <a:custGeom>
            <a:avLst/>
            <a:gdLst>
              <a:gd name="connsiteX0" fmla="*/ 201694 w 357257"/>
              <a:gd name="connsiteY0" fmla="*/ 0 h 776305"/>
              <a:gd name="connsiteX1" fmla="*/ 357257 w 357257"/>
              <a:gd name="connsiteY1" fmla="*/ 0 h 776305"/>
              <a:gd name="connsiteX2" fmla="*/ 350653 w 357257"/>
              <a:gd name="connsiteY2" fmla="*/ 130790 h 776305"/>
              <a:gd name="connsiteX3" fmla="*/ 187296 w 357257"/>
              <a:gd name="connsiteY3" fmla="*/ 684016 h 776305"/>
              <a:gd name="connsiteX4" fmla="*/ 134608 w 357257"/>
              <a:gd name="connsiteY4" fmla="*/ 776305 h 776305"/>
              <a:gd name="connsiteX5" fmla="*/ 0 w 357257"/>
              <a:gd name="connsiteY5" fmla="*/ 698588 h 776305"/>
              <a:gd name="connsiteX6" fmla="*/ 48751 w 357257"/>
              <a:gd name="connsiteY6" fmla="*/ 613195 h 776305"/>
              <a:gd name="connsiteX7" fmla="*/ 195893 w 357257"/>
              <a:gd name="connsiteY7" fmla="*/ 114884 h 776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7257" h="776305">
                <a:moveTo>
                  <a:pt x="201694" y="0"/>
                </a:moveTo>
                <a:lnTo>
                  <a:pt x="357257" y="0"/>
                </a:lnTo>
                <a:lnTo>
                  <a:pt x="350653" y="130790"/>
                </a:lnTo>
                <a:cubicBezTo>
                  <a:pt x="330589" y="328355"/>
                  <a:pt x="273829" y="515072"/>
                  <a:pt x="187296" y="684016"/>
                </a:cubicBezTo>
                <a:lnTo>
                  <a:pt x="134608" y="776305"/>
                </a:lnTo>
                <a:lnTo>
                  <a:pt x="0" y="698588"/>
                </a:lnTo>
                <a:lnTo>
                  <a:pt x="48751" y="613195"/>
                </a:lnTo>
                <a:cubicBezTo>
                  <a:pt x="126695" y="461020"/>
                  <a:pt x="177821" y="292838"/>
                  <a:pt x="195893" y="114884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15" name="Freihandform 33"/>
          <p:cNvSpPr/>
          <p:nvPr/>
        </p:nvSpPr>
        <p:spPr>
          <a:xfrm flipH="1">
            <a:off x="2953701" y="2260722"/>
            <a:ext cx="332799" cy="791322"/>
          </a:xfrm>
          <a:custGeom>
            <a:avLst/>
            <a:gdLst>
              <a:gd name="connsiteX0" fmla="*/ 134618 w 332799"/>
              <a:gd name="connsiteY0" fmla="*/ 0 h 791322"/>
              <a:gd name="connsiteX1" fmla="*/ 143649 w 332799"/>
              <a:gd name="connsiteY1" fmla="*/ 14866 h 791322"/>
              <a:gd name="connsiteX2" fmla="*/ 332799 w 332799"/>
              <a:gd name="connsiteY2" fmla="*/ 761877 h 791322"/>
              <a:gd name="connsiteX3" fmla="*/ 331312 w 332799"/>
              <a:gd name="connsiteY3" fmla="*/ 791322 h 791322"/>
              <a:gd name="connsiteX4" fmla="*/ 175749 w 332799"/>
              <a:gd name="connsiteY4" fmla="*/ 791322 h 791322"/>
              <a:gd name="connsiteX5" fmla="*/ 177236 w 332799"/>
              <a:gd name="connsiteY5" fmla="*/ 761876 h 791322"/>
              <a:gd name="connsiteX6" fmla="*/ 6862 w 332799"/>
              <a:gd name="connsiteY6" fmla="*/ 89016 h 791322"/>
              <a:gd name="connsiteX7" fmla="*/ 0 w 332799"/>
              <a:gd name="connsiteY7" fmla="*/ 77721 h 7913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2799" h="791322">
                <a:moveTo>
                  <a:pt x="134618" y="0"/>
                </a:moveTo>
                <a:lnTo>
                  <a:pt x="143649" y="14866"/>
                </a:lnTo>
                <a:cubicBezTo>
                  <a:pt x="264279" y="236925"/>
                  <a:pt x="332799" y="491399"/>
                  <a:pt x="332799" y="761877"/>
                </a:cubicBezTo>
                <a:lnTo>
                  <a:pt x="331312" y="791322"/>
                </a:lnTo>
                <a:lnTo>
                  <a:pt x="175749" y="791322"/>
                </a:lnTo>
                <a:lnTo>
                  <a:pt x="177236" y="761876"/>
                </a:lnTo>
                <a:cubicBezTo>
                  <a:pt x="177236" y="518247"/>
                  <a:pt x="115517" y="289033"/>
                  <a:pt x="6862" y="89016"/>
                </a:cubicBezTo>
                <a:lnTo>
                  <a:pt x="0" y="77721"/>
                </a:lnTo>
                <a:close/>
              </a:path>
            </a:pathLst>
          </a:custGeom>
          <a:solidFill>
            <a:schemeClr val="bg2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16" name="Freihandform 35"/>
          <p:cNvSpPr/>
          <p:nvPr/>
        </p:nvSpPr>
        <p:spPr>
          <a:xfrm flipH="1">
            <a:off x="3148287" y="1674134"/>
            <a:ext cx="651467" cy="665353"/>
          </a:xfrm>
          <a:custGeom>
            <a:avLst/>
            <a:gdLst>
              <a:gd name="connsiteX0" fmla="*/ 77721 w 651467"/>
              <a:gd name="connsiteY0" fmla="*/ 0 h 665353"/>
              <a:gd name="connsiteX1" fmla="*/ 158274 w 651467"/>
              <a:gd name="connsiteY1" fmla="*/ 48937 h 665353"/>
              <a:gd name="connsiteX2" fmla="*/ 560092 w 651467"/>
              <a:gd name="connsiteY2" fmla="*/ 441246 h 665353"/>
              <a:gd name="connsiteX3" fmla="*/ 651467 w 651467"/>
              <a:gd name="connsiteY3" fmla="*/ 587657 h 665353"/>
              <a:gd name="connsiteX4" fmla="*/ 516893 w 651467"/>
              <a:gd name="connsiteY4" fmla="*/ 665353 h 665353"/>
              <a:gd name="connsiteX5" fmla="*/ 433229 w 651467"/>
              <a:gd name="connsiteY5" fmla="*/ 531298 h 665353"/>
              <a:gd name="connsiteX6" fmla="*/ 71297 w 651467"/>
              <a:gd name="connsiteY6" fmla="*/ 177931 h 665353"/>
              <a:gd name="connsiteX7" fmla="*/ 0 w 651467"/>
              <a:gd name="connsiteY7" fmla="*/ 134617 h 665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1467" h="665353">
                <a:moveTo>
                  <a:pt x="77721" y="0"/>
                </a:moveTo>
                <a:lnTo>
                  <a:pt x="158274" y="48937"/>
                </a:lnTo>
                <a:cubicBezTo>
                  <a:pt x="314601" y="154549"/>
                  <a:pt x="450848" y="287627"/>
                  <a:pt x="560092" y="441246"/>
                </a:cubicBezTo>
                <a:lnTo>
                  <a:pt x="651467" y="587657"/>
                </a:lnTo>
                <a:lnTo>
                  <a:pt x="516893" y="665353"/>
                </a:lnTo>
                <a:lnTo>
                  <a:pt x="433229" y="531298"/>
                </a:lnTo>
                <a:cubicBezTo>
                  <a:pt x="334829" y="392928"/>
                  <a:pt x="212106" y="273060"/>
                  <a:pt x="71297" y="177931"/>
                </a:cubicBezTo>
                <a:lnTo>
                  <a:pt x="0" y="134617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17" name="Freihandform 36"/>
          <p:cNvSpPr/>
          <p:nvPr/>
        </p:nvSpPr>
        <p:spPr>
          <a:xfrm flipH="1">
            <a:off x="3720526" y="1455420"/>
            <a:ext cx="797179" cy="353946"/>
          </a:xfrm>
          <a:custGeom>
            <a:avLst/>
            <a:gdLst>
              <a:gd name="connsiteX0" fmla="*/ 0 w 797179"/>
              <a:gd name="connsiteY0" fmla="*/ 0 h 353946"/>
              <a:gd name="connsiteX1" fmla="*/ 747011 w 797179"/>
              <a:gd name="connsiteY1" fmla="*/ 189150 h 353946"/>
              <a:gd name="connsiteX2" fmla="*/ 797179 w 797179"/>
              <a:gd name="connsiteY2" fmla="*/ 219628 h 353946"/>
              <a:gd name="connsiteX3" fmla="*/ 719630 w 797179"/>
              <a:gd name="connsiteY3" fmla="*/ 353946 h 353946"/>
              <a:gd name="connsiteX4" fmla="*/ 642640 w 797179"/>
              <a:gd name="connsiteY4" fmla="*/ 309992 h 353946"/>
              <a:gd name="connsiteX5" fmla="*/ 144329 w 797179"/>
              <a:gd name="connsiteY5" fmla="*/ 162850 h 353946"/>
              <a:gd name="connsiteX6" fmla="*/ 0 w 797179"/>
              <a:gd name="connsiteY6" fmla="*/ 155562 h 353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7179" h="353946">
                <a:moveTo>
                  <a:pt x="0" y="0"/>
                </a:moveTo>
                <a:cubicBezTo>
                  <a:pt x="270478" y="0"/>
                  <a:pt x="524952" y="68521"/>
                  <a:pt x="747011" y="189150"/>
                </a:cubicBezTo>
                <a:lnTo>
                  <a:pt x="797179" y="219628"/>
                </a:lnTo>
                <a:lnTo>
                  <a:pt x="719630" y="353946"/>
                </a:lnTo>
                <a:lnTo>
                  <a:pt x="642640" y="309992"/>
                </a:lnTo>
                <a:cubicBezTo>
                  <a:pt x="490466" y="232048"/>
                  <a:pt x="322283" y="180922"/>
                  <a:pt x="144329" y="162850"/>
                </a:cubicBezTo>
                <a:lnTo>
                  <a:pt x="0" y="155562"/>
                </a:lnTo>
                <a:close/>
              </a:path>
            </a:pathLst>
          </a:cu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endParaRPr lang="en-GB" sz="1800" dirty="0" smtClean="0">
              <a:solidFill>
                <a:schemeClr val="tx2"/>
              </a:solidFill>
            </a:endParaRPr>
          </a:p>
        </p:txBody>
      </p:sp>
      <p:sp>
        <p:nvSpPr>
          <p:cNvPr id="18" name="Freihandform 37"/>
          <p:cNvSpPr/>
          <p:nvPr/>
        </p:nvSpPr>
        <p:spPr>
          <a:xfrm>
            <a:off x="2950528" y="1455420"/>
            <a:ext cx="3134358" cy="3134358"/>
          </a:xfrm>
          <a:custGeom>
            <a:avLst/>
            <a:gdLst>
              <a:gd name="connsiteX0" fmla="*/ 1814512 w 3629026"/>
              <a:gd name="connsiteY0" fmla="*/ 180113 h 3629026"/>
              <a:gd name="connsiteX1" fmla="*/ 180112 w 3629026"/>
              <a:gd name="connsiteY1" fmla="*/ 1814512 h 3629026"/>
              <a:gd name="connsiteX2" fmla="*/ 1814512 w 3629026"/>
              <a:gd name="connsiteY2" fmla="*/ 3448911 h 3629026"/>
              <a:gd name="connsiteX3" fmla="*/ 3448912 w 3629026"/>
              <a:gd name="connsiteY3" fmla="*/ 1814512 h 3629026"/>
              <a:gd name="connsiteX4" fmla="*/ 1814512 w 3629026"/>
              <a:gd name="connsiteY4" fmla="*/ 180113 h 3629026"/>
              <a:gd name="connsiteX5" fmla="*/ 1814513 w 3629026"/>
              <a:gd name="connsiteY5" fmla="*/ 0 h 3629026"/>
              <a:gd name="connsiteX6" fmla="*/ 3629026 w 3629026"/>
              <a:gd name="connsiteY6" fmla="*/ 1814513 h 3629026"/>
              <a:gd name="connsiteX7" fmla="*/ 1814513 w 3629026"/>
              <a:gd name="connsiteY7" fmla="*/ 3629026 h 3629026"/>
              <a:gd name="connsiteX8" fmla="*/ 0 w 3629026"/>
              <a:gd name="connsiteY8" fmla="*/ 1814513 h 3629026"/>
              <a:gd name="connsiteX9" fmla="*/ 1814513 w 3629026"/>
              <a:gd name="connsiteY9" fmla="*/ 0 h 362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29026" h="3629026">
                <a:moveTo>
                  <a:pt x="1814512" y="180113"/>
                </a:moveTo>
                <a:cubicBezTo>
                  <a:pt x="911858" y="180113"/>
                  <a:pt x="180112" y="911858"/>
                  <a:pt x="180112" y="1814512"/>
                </a:cubicBezTo>
                <a:cubicBezTo>
                  <a:pt x="180112" y="2717166"/>
                  <a:pt x="911858" y="3448911"/>
                  <a:pt x="1814512" y="3448911"/>
                </a:cubicBezTo>
                <a:cubicBezTo>
                  <a:pt x="2717166" y="3448911"/>
                  <a:pt x="3448912" y="2717166"/>
                  <a:pt x="3448912" y="1814512"/>
                </a:cubicBezTo>
                <a:cubicBezTo>
                  <a:pt x="3448912" y="911858"/>
                  <a:pt x="2717166" y="180113"/>
                  <a:pt x="1814512" y="180113"/>
                </a:cubicBezTo>
                <a:close/>
                <a:moveTo>
                  <a:pt x="1814513" y="0"/>
                </a:moveTo>
                <a:cubicBezTo>
                  <a:pt x="2816641" y="0"/>
                  <a:pt x="3629026" y="812385"/>
                  <a:pt x="3629026" y="1814513"/>
                </a:cubicBezTo>
                <a:cubicBezTo>
                  <a:pt x="3629026" y="2816641"/>
                  <a:pt x="2816641" y="3629026"/>
                  <a:pt x="1814513" y="3629026"/>
                </a:cubicBezTo>
                <a:cubicBezTo>
                  <a:pt x="812385" y="3629026"/>
                  <a:pt x="0" y="2816641"/>
                  <a:pt x="0" y="1814513"/>
                </a:cubicBezTo>
                <a:cubicBezTo>
                  <a:pt x="0" y="812385"/>
                  <a:pt x="812385" y="0"/>
                  <a:pt x="1814513" y="0"/>
                </a:cubicBezTo>
                <a:close/>
              </a:path>
            </a:pathLst>
          </a:cu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r>
              <a:rPr lang="en-GB" sz="2800" dirty="0" smtClean="0">
                <a:solidFill>
                  <a:schemeClr val="tx2"/>
                </a:solidFill>
              </a:rPr>
              <a:t>2015</a:t>
            </a:r>
          </a:p>
          <a:p>
            <a:pPr algn="ctr"/>
            <a:r>
              <a:rPr lang="en-GB" sz="1800" dirty="0" smtClean="0">
                <a:solidFill>
                  <a:schemeClr val="tx2"/>
                </a:solidFill>
              </a:rPr>
              <a:t>Template Rollout</a:t>
            </a:r>
          </a:p>
        </p:txBody>
      </p:sp>
      <p:sp>
        <p:nvSpPr>
          <p:cNvPr id="19" name="TextBox 20"/>
          <p:cNvSpPr txBox="1"/>
          <p:nvPr/>
        </p:nvSpPr>
        <p:spPr>
          <a:xfrm>
            <a:off x="2971815" y="4149748"/>
            <a:ext cx="395942" cy="15388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August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0" name="TextBox 21"/>
          <p:cNvSpPr txBox="1"/>
          <p:nvPr/>
        </p:nvSpPr>
        <p:spPr>
          <a:xfrm>
            <a:off x="2326959" y="3432284"/>
            <a:ext cx="623569" cy="15388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September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1" name="TextBox 22"/>
          <p:cNvSpPr txBox="1"/>
          <p:nvPr/>
        </p:nvSpPr>
        <p:spPr>
          <a:xfrm>
            <a:off x="2457713" y="2524869"/>
            <a:ext cx="490519" cy="15388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1000" b="1" dirty="0" smtClean="0">
                <a:solidFill>
                  <a:schemeClr val="bg2"/>
                </a:solidFill>
              </a:rPr>
              <a:t>October</a:t>
            </a:r>
            <a:endParaRPr lang="en-GB" sz="1000" b="1" dirty="0">
              <a:solidFill>
                <a:schemeClr val="bg2"/>
              </a:solidFill>
            </a:endParaRPr>
          </a:p>
        </p:txBody>
      </p:sp>
      <p:sp>
        <p:nvSpPr>
          <p:cNvPr id="22" name="TextBox 23"/>
          <p:cNvSpPr txBox="1"/>
          <p:nvPr/>
        </p:nvSpPr>
        <p:spPr>
          <a:xfrm>
            <a:off x="2777852" y="1774439"/>
            <a:ext cx="589905" cy="15388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November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3" name="TextBox 24"/>
          <p:cNvSpPr txBox="1"/>
          <p:nvPr/>
        </p:nvSpPr>
        <p:spPr>
          <a:xfrm>
            <a:off x="3519631" y="1327017"/>
            <a:ext cx="589905" cy="15388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December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4" name="TextBox 25"/>
          <p:cNvSpPr txBox="1"/>
          <p:nvPr/>
        </p:nvSpPr>
        <p:spPr>
          <a:xfrm>
            <a:off x="4804141" y="1299785"/>
            <a:ext cx="453650" cy="15388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January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5" name="TextBox 26"/>
          <p:cNvSpPr txBox="1"/>
          <p:nvPr/>
        </p:nvSpPr>
        <p:spPr>
          <a:xfrm>
            <a:off x="5656975" y="1732388"/>
            <a:ext cx="511358" cy="15388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February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6" name="TextBox 27"/>
          <p:cNvSpPr txBox="1"/>
          <p:nvPr/>
        </p:nvSpPr>
        <p:spPr>
          <a:xfrm>
            <a:off x="6126348" y="2524869"/>
            <a:ext cx="355867" cy="153888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March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7" name="TextBox 28"/>
          <p:cNvSpPr txBox="1"/>
          <p:nvPr/>
        </p:nvSpPr>
        <p:spPr>
          <a:xfrm>
            <a:off x="3908330" y="4571427"/>
            <a:ext cx="227626" cy="15388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July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8" name="TextBox 29"/>
          <p:cNvSpPr txBox="1"/>
          <p:nvPr/>
        </p:nvSpPr>
        <p:spPr>
          <a:xfrm>
            <a:off x="4899457" y="4571427"/>
            <a:ext cx="275718" cy="15388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June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9" name="TextBox 30"/>
          <p:cNvSpPr txBox="1"/>
          <p:nvPr/>
        </p:nvSpPr>
        <p:spPr>
          <a:xfrm>
            <a:off x="6099175" y="3402077"/>
            <a:ext cx="256481" cy="15388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April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0" name="TextBox 31"/>
          <p:cNvSpPr txBox="1"/>
          <p:nvPr/>
        </p:nvSpPr>
        <p:spPr>
          <a:xfrm>
            <a:off x="5681807" y="4161545"/>
            <a:ext cx="242054" cy="153888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GB" sz="1000" dirty="0" smtClean="0">
                <a:solidFill>
                  <a:schemeClr val="tx2"/>
                </a:solidFill>
              </a:rPr>
              <a:t>May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BB025-65F0-412F-800B-3BAA71F6367F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277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 5</a:t>
            </a:r>
          </a:p>
        </p:txBody>
      </p:sp>
      <p:sp>
        <p:nvSpPr>
          <p:cNvPr id="3" name="Textfeld 10"/>
          <p:cNvSpPr txBox="1"/>
          <p:nvPr/>
        </p:nvSpPr>
        <p:spPr>
          <a:xfrm>
            <a:off x="304800" y="2768884"/>
            <a:ext cx="339837" cy="249857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2015</a:t>
            </a:r>
          </a:p>
        </p:txBody>
      </p:sp>
      <p:sp>
        <p:nvSpPr>
          <p:cNvPr id="4" name="Textfeld 12"/>
          <p:cNvSpPr txBox="1"/>
          <p:nvPr/>
        </p:nvSpPr>
        <p:spPr>
          <a:xfrm>
            <a:off x="5993342" y="2768617"/>
            <a:ext cx="339837" cy="250390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2017</a:t>
            </a:r>
          </a:p>
        </p:txBody>
      </p:sp>
      <p:sp>
        <p:nvSpPr>
          <p:cNvPr id="5" name="Textfeld 11"/>
          <p:cNvSpPr txBox="1"/>
          <p:nvPr/>
        </p:nvSpPr>
        <p:spPr>
          <a:xfrm>
            <a:off x="3149071" y="2768617"/>
            <a:ext cx="339837" cy="250390"/>
          </a:xfrm>
          <a:prstGeom prst="rect">
            <a:avLst/>
          </a:prstGeom>
          <a:noFill/>
          <a:effectLst/>
        </p:spPr>
        <p:txBody>
          <a:bodyPr wrap="none" lIns="0" tIns="0" rIns="0" bIns="4680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2016</a:t>
            </a:r>
          </a:p>
        </p:txBody>
      </p:sp>
      <p:sp>
        <p:nvSpPr>
          <p:cNvPr id="7" name="Textfeld 26"/>
          <p:cNvSpPr txBox="1"/>
          <p:nvPr/>
        </p:nvSpPr>
        <p:spPr>
          <a:xfrm>
            <a:off x="2553037" y="2246388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8" name="Textfeld 16"/>
          <p:cNvSpPr txBox="1"/>
          <p:nvPr/>
        </p:nvSpPr>
        <p:spPr>
          <a:xfrm>
            <a:off x="1243744" y="1208088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9" name="Textfeld 22"/>
          <p:cNvSpPr txBox="1"/>
          <p:nvPr/>
        </p:nvSpPr>
        <p:spPr>
          <a:xfrm>
            <a:off x="1925472" y="1727237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cxnSp>
        <p:nvCxnSpPr>
          <p:cNvPr id="10" name="Gerader Verbinder 15"/>
          <p:cNvCxnSpPr>
            <a:stCxn id="40" idx="0"/>
          </p:cNvCxnSpPr>
          <p:nvPr/>
        </p:nvCxnSpPr>
        <p:spPr>
          <a:xfrm flipV="1">
            <a:off x="1243745" y="1208090"/>
            <a:ext cx="0" cy="176062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21"/>
          <p:cNvCxnSpPr>
            <a:stCxn id="41" idx="0"/>
          </p:cNvCxnSpPr>
          <p:nvPr/>
        </p:nvCxnSpPr>
        <p:spPr>
          <a:xfrm flipV="1">
            <a:off x="1921441" y="1727238"/>
            <a:ext cx="0" cy="124147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70"/>
          <p:cNvCxnSpPr>
            <a:stCxn id="42" idx="0"/>
          </p:cNvCxnSpPr>
          <p:nvPr/>
        </p:nvCxnSpPr>
        <p:spPr>
          <a:xfrm flipV="1">
            <a:off x="2549961" y="2246388"/>
            <a:ext cx="0" cy="72232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87"/>
          <p:cNvSpPr txBox="1"/>
          <p:nvPr/>
        </p:nvSpPr>
        <p:spPr>
          <a:xfrm>
            <a:off x="5395297" y="2246388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cxnSp>
        <p:nvCxnSpPr>
          <p:cNvPr id="14" name="Gerader Verbinder 89"/>
          <p:cNvCxnSpPr>
            <a:stCxn id="43" idx="0"/>
          </p:cNvCxnSpPr>
          <p:nvPr/>
        </p:nvCxnSpPr>
        <p:spPr>
          <a:xfrm flipV="1">
            <a:off x="4086005" y="1208090"/>
            <a:ext cx="0" cy="176062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90"/>
          <p:cNvSpPr txBox="1"/>
          <p:nvPr/>
        </p:nvSpPr>
        <p:spPr>
          <a:xfrm>
            <a:off x="4086004" y="1208088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cxnSp>
        <p:nvCxnSpPr>
          <p:cNvPr id="16" name="Gerader Verbinder 92"/>
          <p:cNvCxnSpPr>
            <a:stCxn id="44" idx="0"/>
          </p:cNvCxnSpPr>
          <p:nvPr/>
        </p:nvCxnSpPr>
        <p:spPr>
          <a:xfrm flipV="1">
            <a:off x="4739113" y="1727238"/>
            <a:ext cx="0" cy="1241477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93"/>
          <p:cNvSpPr txBox="1"/>
          <p:nvPr/>
        </p:nvSpPr>
        <p:spPr>
          <a:xfrm>
            <a:off x="4743144" y="1727237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bg2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cxnSp>
        <p:nvCxnSpPr>
          <p:cNvPr id="18" name="Gerader Verbinder 95"/>
          <p:cNvCxnSpPr>
            <a:stCxn id="45" idx="0"/>
          </p:cNvCxnSpPr>
          <p:nvPr/>
        </p:nvCxnSpPr>
        <p:spPr>
          <a:xfrm flipV="1">
            <a:off x="5392221" y="2246388"/>
            <a:ext cx="0" cy="72232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97"/>
          <p:cNvSpPr txBox="1"/>
          <p:nvPr/>
        </p:nvSpPr>
        <p:spPr>
          <a:xfrm>
            <a:off x="8176721" y="2246388"/>
            <a:ext cx="660892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cxnSp>
        <p:nvCxnSpPr>
          <p:cNvPr id="20" name="Gerader Verbinder 99"/>
          <p:cNvCxnSpPr>
            <a:stCxn id="46" idx="0"/>
          </p:cNvCxnSpPr>
          <p:nvPr/>
        </p:nvCxnSpPr>
        <p:spPr>
          <a:xfrm flipV="1">
            <a:off x="6867429" y="1208090"/>
            <a:ext cx="0" cy="176062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100"/>
          <p:cNvSpPr txBox="1"/>
          <p:nvPr/>
        </p:nvSpPr>
        <p:spPr>
          <a:xfrm>
            <a:off x="6867427" y="1208087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cxnSp>
        <p:nvCxnSpPr>
          <p:cNvPr id="22" name="Gerader Verbinder 102"/>
          <p:cNvCxnSpPr>
            <a:stCxn id="47" idx="0"/>
          </p:cNvCxnSpPr>
          <p:nvPr/>
        </p:nvCxnSpPr>
        <p:spPr>
          <a:xfrm flipV="1">
            <a:off x="7520537" y="1727238"/>
            <a:ext cx="0" cy="124147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103"/>
          <p:cNvSpPr txBox="1"/>
          <p:nvPr/>
        </p:nvSpPr>
        <p:spPr>
          <a:xfrm>
            <a:off x="7524568" y="1727237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t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cxnSp>
        <p:nvCxnSpPr>
          <p:cNvPr id="24" name="Gerader Verbinder 105"/>
          <p:cNvCxnSpPr>
            <a:stCxn id="48" idx="0"/>
          </p:cNvCxnSpPr>
          <p:nvPr/>
        </p:nvCxnSpPr>
        <p:spPr>
          <a:xfrm flipV="1">
            <a:off x="8173645" y="2246388"/>
            <a:ext cx="0" cy="722327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109"/>
          <p:cNvCxnSpPr>
            <a:stCxn id="49" idx="0"/>
          </p:cNvCxnSpPr>
          <p:nvPr/>
        </p:nvCxnSpPr>
        <p:spPr>
          <a:xfrm>
            <a:off x="898726" y="3076715"/>
            <a:ext cx="0" cy="176039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111"/>
          <p:cNvCxnSpPr>
            <a:stCxn id="50" idx="0"/>
          </p:cNvCxnSpPr>
          <p:nvPr/>
        </p:nvCxnSpPr>
        <p:spPr>
          <a:xfrm>
            <a:off x="1551834" y="3076715"/>
            <a:ext cx="0" cy="124124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113"/>
          <p:cNvCxnSpPr/>
          <p:nvPr/>
        </p:nvCxnSpPr>
        <p:spPr>
          <a:xfrm>
            <a:off x="2204942" y="3080345"/>
            <a:ext cx="0" cy="71846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114"/>
          <p:cNvSpPr txBox="1"/>
          <p:nvPr/>
        </p:nvSpPr>
        <p:spPr>
          <a:xfrm>
            <a:off x="2204942" y="3393413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9" name="Textfeld 115"/>
          <p:cNvSpPr txBox="1"/>
          <p:nvPr/>
        </p:nvSpPr>
        <p:spPr>
          <a:xfrm>
            <a:off x="898726" y="4431712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30" name="Textfeld 116"/>
          <p:cNvSpPr txBox="1"/>
          <p:nvPr/>
        </p:nvSpPr>
        <p:spPr>
          <a:xfrm>
            <a:off x="1551834" y="3912563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cxnSp>
        <p:nvCxnSpPr>
          <p:cNvPr id="31" name="Gerader Verbinder 127"/>
          <p:cNvCxnSpPr>
            <a:stCxn id="52" idx="0"/>
          </p:cNvCxnSpPr>
          <p:nvPr/>
        </p:nvCxnSpPr>
        <p:spPr>
          <a:xfrm>
            <a:off x="3766964" y="3076715"/>
            <a:ext cx="0" cy="176039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129"/>
          <p:cNvCxnSpPr>
            <a:stCxn id="53" idx="0"/>
          </p:cNvCxnSpPr>
          <p:nvPr/>
        </p:nvCxnSpPr>
        <p:spPr>
          <a:xfrm>
            <a:off x="4420072" y="3076715"/>
            <a:ext cx="0" cy="124124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131"/>
          <p:cNvCxnSpPr/>
          <p:nvPr/>
        </p:nvCxnSpPr>
        <p:spPr>
          <a:xfrm>
            <a:off x="5073180" y="3080345"/>
            <a:ext cx="0" cy="71846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132"/>
          <p:cNvSpPr txBox="1"/>
          <p:nvPr/>
        </p:nvSpPr>
        <p:spPr>
          <a:xfrm>
            <a:off x="5073180" y="3393413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35" name="Textfeld 133"/>
          <p:cNvSpPr txBox="1"/>
          <p:nvPr/>
        </p:nvSpPr>
        <p:spPr>
          <a:xfrm>
            <a:off x="3766964" y="4431712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36" name="Textfeld 134"/>
          <p:cNvSpPr txBox="1"/>
          <p:nvPr/>
        </p:nvSpPr>
        <p:spPr>
          <a:xfrm>
            <a:off x="4420072" y="3912563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cxnSp>
        <p:nvCxnSpPr>
          <p:cNvPr id="37" name="Gerader Verbinder 137"/>
          <p:cNvCxnSpPr>
            <a:stCxn id="55" idx="0"/>
          </p:cNvCxnSpPr>
          <p:nvPr/>
        </p:nvCxnSpPr>
        <p:spPr>
          <a:xfrm>
            <a:off x="6544958" y="3076715"/>
            <a:ext cx="0" cy="176039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139"/>
          <p:cNvCxnSpPr>
            <a:stCxn id="56" idx="0"/>
          </p:cNvCxnSpPr>
          <p:nvPr/>
        </p:nvCxnSpPr>
        <p:spPr>
          <a:xfrm>
            <a:off x="7198066" y="3076715"/>
            <a:ext cx="0" cy="1241249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8"/>
          <p:cNvCxnSpPr/>
          <p:nvPr/>
        </p:nvCxnSpPr>
        <p:spPr>
          <a:xfrm flipH="1">
            <a:off x="304800" y="3022715"/>
            <a:ext cx="8532813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llipse 13"/>
          <p:cNvSpPr/>
          <p:nvPr/>
        </p:nvSpPr>
        <p:spPr>
          <a:xfrm>
            <a:off x="1189745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1" name="Ellipse 20"/>
          <p:cNvSpPr/>
          <p:nvPr/>
        </p:nvSpPr>
        <p:spPr>
          <a:xfrm>
            <a:off x="1867441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2" name="Ellipse 24"/>
          <p:cNvSpPr/>
          <p:nvPr/>
        </p:nvSpPr>
        <p:spPr>
          <a:xfrm>
            <a:off x="2495961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3" name="Ellipse 88"/>
          <p:cNvSpPr/>
          <p:nvPr/>
        </p:nvSpPr>
        <p:spPr>
          <a:xfrm>
            <a:off x="4032005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4" name="Ellipse 91"/>
          <p:cNvSpPr/>
          <p:nvPr/>
        </p:nvSpPr>
        <p:spPr>
          <a:xfrm>
            <a:off x="4685113" y="2968715"/>
            <a:ext cx="108000" cy="108000"/>
          </a:xfrm>
          <a:prstGeom prst="ellipse">
            <a:avLst/>
          </a:prstGeom>
          <a:solidFill>
            <a:schemeClr val="bg2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5" name="Ellipse 94"/>
          <p:cNvSpPr/>
          <p:nvPr/>
        </p:nvSpPr>
        <p:spPr>
          <a:xfrm>
            <a:off x="5338221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6" name="Ellipse 98"/>
          <p:cNvSpPr/>
          <p:nvPr/>
        </p:nvSpPr>
        <p:spPr>
          <a:xfrm>
            <a:off x="6813429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7" name="Ellipse 101"/>
          <p:cNvSpPr/>
          <p:nvPr/>
        </p:nvSpPr>
        <p:spPr>
          <a:xfrm>
            <a:off x="7466537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8" name="Ellipse 104"/>
          <p:cNvSpPr/>
          <p:nvPr/>
        </p:nvSpPr>
        <p:spPr>
          <a:xfrm>
            <a:off x="8119645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9" name="Ellipse 108"/>
          <p:cNvSpPr/>
          <p:nvPr/>
        </p:nvSpPr>
        <p:spPr>
          <a:xfrm flipV="1">
            <a:off x="844726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0" name="Ellipse 110"/>
          <p:cNvSpPr/>
          <p:nvPr/>
        </p:nvSpPr>
        <p:spPr>
          <a:xfrm flipV="1">
            <a:off x="1497834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1" name="Ellipse 112"/>
          <p:cNvSpPr/>
          <p:nvPr/>
        </p:nvSpPr>
        <p:spPr>
          <a:xfrm flipV="1">
            <a:off x="2150942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2" name="Ellipse 126"/>
          <p:cNvSpPr/>
          <p:nvPr/>
        </p:nvSpPr>
        <p:spPr>
          <a:xfrm flipV="1">
            <a:off x="3712964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3" name="Ellipse 128"/>
          <p:cNvSpPr/>
          <p:nvPr/>
        </p:nvSpPr>
        <p:spPr>
          <a:xfrm flipV="1">
            <a:off x="4366072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4" name="Ellipse 130"/>
          <p:cNvSpPr/>
          <p:nvPr/>
        </p:nvSpPr>
        <p:spPr>
          <a:xfrm flipV="1">
            <a:off x="5019180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5" name="Ellipse 136"/>
          <p:cNvSpPr/>
          <p:nvPr/>
        </p:nvSpPr>
        <p:spPr>
          <a:xfrm flipV="1">
            <a:off x="6490958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6" name="Ellipse 138"/>
          <p:cNvSpPr/>
          <p:nvPr/>
        </p:nvSpPr>
        <p:spPr>
          <a:xfrm flipV="1">
            <a:off x="7144066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7" name="Ellipse 140"/>
          <p:cNvSpPr/>
          <p:nvPr/>
        </p:nvSpPr>
        <p:spPr>
          <a:xfrm flipV="1">
            <a:off x="7797174" y="2968715"/>
            <a:ext cx="108000" cy="108000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cxnSp>
        <p:nvCxnSpPr>
          <p:cNvPr id="58" name="Gerader Verbinder 141"/>
          <p:cNvCxnSpPr/>
          <p:nvPr/>
        </p:nvCxnSpPr>
        <p:spPr>
          <a:xfrm>
            <a:off x="7851174" y="3080345"/>
            <a:ext cx="0" cy="718468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feld 142"/>
          <p:cNvSpPr txBox="1"/>
          <p:nvPr/>
        </p:nvSpPr>
        <p:spPr>
          <a:xfrm>
            <a:off x="7851174" y="3393413"/>
            <a:ext cx="986439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60" name="Textfeld 143"/>
          <p:cNvSpPr txBox="1"/>
          <p:nvPr/>
        </p:nvSpPr>
        <p:spPr>
          <a:xfrm>
            <a:off x="6544958" y="4431712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61" name="Textfeld 144"/>
          <p:cNvSpPr txBox="1"/>
          <p:nvPr/>
        </p:nvSpPr>
        <p:spPr>
          <a:xfrm>
            <a:off x="7198066" y="3912563"/>
            <a:ext cx="1260000" cy="405401"/>
          </a:xfrm>
          <a:prstGeom prst="rect">
            <a:avLst/>
          </a:prstGeom>
          <a:noFill/>
          <a:effectLst/>
        </p:spPr>
        <p:txBody>
          <a:bodyPr wrap="none" lIns="90000" tIns="0" rIns="0" bIns="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accent1"/>
                </a:solidFill>
              </a:rPr>
              <a:t>Text</a:t>
            </a:r>
          </a:p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40D6-7EB7-4D19-B1AE-9426A4CEFAC4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62" name="Footer Placeholder 6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63" name="Slide Number Placeholder 6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196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Weekly project schedule</a:t>
            </a:r>
          </a:p>
        </p:txBody>
      </p:sp>
      <p:graphicFrame>
        <p:nvGraphicFramePr>
          <p:cNvPr id="6" name="Tabelle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727454"/>
              </p:ext>
            </p:extLst>
          </p:nvPr>
        </p:nvGraphicFramePr>
        <p:xfrm>
          <a:off x="304798" y="1208087"/>
          <a:ext cx="8532516" cy="2520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422086"/>
                <a:gridCol w="1422086"/>
                <a:gridCol w="1422086"/>
                <a:gridCol w="1422086"/>
                <a:gridCol w="1422086"/>
                <a:gridCol w="1422086"/>
              </a:tblGrid>
              <a:tr h="360000">
                <a:tc>
                  <a:txBody>
                    <a:bodyPr/>
                    <a:lstStyle/>
                    <a:p>
                      <a:endParaRPr lang="en-GB" sz="14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9000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accent1"/>
                          </a:solidFill>
                        </a:rPr>
                        <a:t>Monday</a:t>
                      </a:r>
                      <a:endParaRPr lang="en-GB" sz="14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9000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accent1"/>
                          </a:solidFill>
                        </a:rPr>
                        <a:t>Tuesday</a:t>
                      </a:r>
                      <a:endParaRPr lang="en-GB" sz="14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9000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accent1"/>
                          </a:solidFill>
                        </a:rPr>
                        <a:t>Wednesday</a:t>
                      </a:r>
                      <a:endParaRPr lang="en-GB" sz="14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9000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accent1"/>
                          </a:solidFill>
                        </a:rPr>
                        <a:t>Thursday</a:t>
                      </a:r>
                      <a:endParaRPr lang="en-GB" sz="14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90000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>
                          <a:solidFill>
                            <a:schemeClr val="accent1"/>
                          </a:solidFill>
                        </a:rPr>
                        <a:t>Friday</a:t>
                      </a:r>
                      <a:endParaRPr lang="en-GB" sz="1400" noProof="0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90000" anchor="b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2"/>
                          </a:solidFill>
                        </a:rPr>
                        <a:t>08:00</a:t>
                      </a:r>
                      <a:r>
                        <a:rPr lang="en-GB" sz="1200" baseline="0" noProof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sz="1200" noProof="0" dirty="0" smtClean="0">
                          <a:solidFill>
                            <a:schemeClr val="tx2"/>
                          </a:solidFill>
                        </a:rPr>
                        <a:t>– 10:00 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2"/>
                          </a:solidFill>
                        </a:rPr>
                        <a:t>10:00 – 12:00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2"/>
                          </a:solidFill>
                        </a:rPr>
                        <a:t>12:00 – 14:00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2"/>
                          </a:solidFill>
                        </a:rPr>
                        <a:t>14:00 – 16:00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2"/>
                          </a:solidFill>
                        </a:rPr>
                        <a:t>16:00 – 18:00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0000">
                <a:tc>
                  <a:txBody>
                    <a:bodyPr/>
                    <a:lstStyle/>
                    <a:p>
                      <a:r>
                        <a:rPr lang="en-GB" sz="1200" noProof="0" dirty="0" smtClean="0">
                          <a:solidFill>
                            <a:schemeClr val="tx2"/>
                          </a:solidFill>
                        </a:rPr>
                        <a:t>18:00 – EOB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noProof="0" dirty="0"/>
                    </a:p>
                  </a:txBody>
                  <a:tcPr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7" name="Gruppieren 42"/>
          <p:cNvGrpSpPr/>
          <p:nvPr/>
        </p:nvGrpSpPr>
        <p:grpSpPr>
          <a:xfrm>
            <a:off x="152978" y="3868505"/>
            <a:ext cx="2880000" cy="841426"/>
            <a:chOff x="125457" y="3757191"/>
            <a:chExt cx="2880000" cy="841426"/>
          </a:xfrm>
        </p:grpSpPr>
        <p:sp>
          <p:nvSpPr>
            <p:cNvPr id="8" name="Text Box 27"/>
            <p:cNvSpPr txBox="1">
              <a:spLocks noChangeArrowheads="1"/>
            </p:cNvSpPr>
            <p:nvPr/>
          </p:nvSpPr>
          <p:spPr bwMode="gray">
            <a:xfrm>
              <a:off x="125457" y="3757191"/>
              <a:ext cx="360000" cy="553998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dirty="0" smtClean="0">
                  <a:solidFill>
                    <a:schemeClr val="accent1"/>
                  </a:solidFill>
                </a:rPr>
                <a:t>1</a:t>
              </a: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gray">
            <a:xfrm>
              <a:off x="485457" y="3835331"/>
              <a:ext cx="2520000" cy="763286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lIns="90000" tIns="0" rIns="0" bIns="0" anchor="t" anchorCtr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accent1"/>
                  </a:solidFill>
                </a:rPr>
                <a:t>Module jour fixe (xx min)</a:t>
              </a:r>
            </a:p>
            <a:p>
              <a:pPr marL="144000" indent="-144000">
                <a:lnSpc>
                  <a:spcPct val="110000"/>
                </a:lnSpc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GB" sz="1200" dirty="0" smtClean="0">
                  <a:solidFill>
                    <a:schemeClr val="tx2"/>
                  </a:solidFill>
                </a:rPr>
                <a:t>Level 2</a:t>
              </a:r>
            </a:p>
            <a:p>
              <a:pPr marL="288000" lvl="1" indent="-144000">
                <a:lnSpc>
                  <a:spcPct val="110000"/>
                </a:lnSpc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GB" sz="1200" dirty="0" smtClean="0">
                  <a:solidFill>
                    <a:schemeClr val="tx2"/>
                  </a:solidFill>
                </a:rPr>
                <a:t>Level 3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0" name="Gruppieren 41"/>
          <p:cNvGrpSpPr/>
          <p:nvPr/>
        </p:nvGrpSpPr>
        <p:grpSpPr>
          <a:xfrm>
            <a:off x="3068907" y="3868505"/>
            <a:ext cx="2880000" cy="841426"/>
            <a:chOff x="3034991" y="3757191"/>
            <a:chExt cx="2880000" cy="841426"/>
          </a:xfrm>
        </p:grpSpPr>
        <p:sp>
          <p:nvSpPr>
            <p:cNvPr id="11" name="Text Box 27"/>
            <p:cNvSpPr txBox="1">
              <a:spLocks noChangeArrowheads="1"/>
            </p:cNvSpPr>
            <p:nvPr/>
          </p:nvSpPr>
          <p:spPr bwMode="gray">
            <a:xfrm>
              <a:off x="3034991" y="3757191"/>
              <a:ext cx="360000" cy="553998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dirty="0" smtClean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12" name="Text Box 27"/>
            <p:cNvSpPr txBox="1">
              <a:spLocks noChangeArrowheads="1"/>
            </p:cNvSpPr>
            <p:nvPr/>
          </p:nvSpPr>
          <p:spPr bwMode="gray">
            <a:xfrm>
              <a:off x="3394991" y="3835331"/>
              <a:ext cx="2520000" cy="763286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lIns="90000" tIns="0" rIns="0" bIns="0" anchor="t" anchorCtr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accent1"/>
                  </a:solidFill>
                </a:rPr>
                <a:t>Jour fixe (xx min)</a:t>
              </a:r>
            </a:p>
            <a:p>
              <a:pPr marL="144000" indent="-144000">
                <a:lnSpc>
                  <a:spcPct val="110000"/>
                </a:lnSpc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GB" sz="1200" dirty="0" smtClean="0">
                  <a:solidFill>
                    <a:schemeClr val="tx2"/>
                  </a:solidFill>
                </a:rPr>
                <a:t>Level 2</a:t>
              </a:r>
            </a:p>
            <a:p>
              <a:pPr marL="288000" lvl="1" indent="-144000">
                <a:lnSpc>
                  <a:spcPct val="110000"/>
                </a:lnSpc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GB" sz="1200" dirty="0" smtClean="0">
                  <a:solidFill>
                    <a:schemeClr val="tx2"/>
                  </a:solidFill>
                </a:rPr>
                <a:t>Level 3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13" name="Gruppieren 40"/>
          <p:cNvGrpSpPr/>
          <p:nvPr/>
        </p:nvGrpSpPr>
        <p:grpSpPr>
          <a:xfrm>
            <a:off x="5984835" y="3868505"/>
            <a:ext cx="2880000" cy="841426"/>
            <a:chOff x="5944524" y="3757191"/>
            <a:chExt cx="2880000" cy="841426"/>
          </a:xfrm>
        </p:grpSpPr>
        <p:sp>
          <p:nvSpPr>
            <p:cNvPr id="14" name="Text Box 27"/>
            <p:cNvSpPr txBox="1">
              <a:spLocks noChangeArrowheads="1"/>
            </p:cNvSpPr>
            <p:nvPr/>
          </p:nvSpPr>
          <p:spPr bwMode="gray">
            <a:xfrm>
              <a:off x="5944524" y="3757191"/>
              <a:ext cx="360000" cy="553998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GB" sz="3600" dirty="0" smtClean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15" name="Text Box 27"/>
            <p:cNvSpPr txBox="1">
              <a:spLocks noChangeArrowheads="1"/>
            </p:cNvSpPr>
            <p:nvPr/>
          </p:nvSpPr>
          <p:spPr bwMode="gray">
            <a:xfrm>
              <a:off x="6304524" y="3835331"/>
              <a:ext cx="2520000" cy="763286"/>
            </a:xfrm>
            <a:prstGeom prst="rect">
              <a:avLst/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  <a:effectLst/>
          </p:spPr>
          <p:txBody>
            <a:bodyPr lIns="90000" tIns="0" rIns="0" bIns="0" anchor="t" anchorCtr="0">
              <a:spAutoFit/>
            </a:bodyPr>
            <a:lstStyle/>
            <a:p>
              <a:pPr>
                <a:lnSpc>
                  <a:spcPct val="110000"/>
                </a:lnSpc>
                <a:spcAft>
                  <a:spcPts val="600"/>
                </a:spcAft>
              </a:pPr>
              <a:r>
                <a:rPr lang="en-GB" sz="1200" dirty="0" smtClean="0">
                  <a:solidFill>
                    <a:schemeClr val="accent1"/>
                  </a:solidFill>
                </a:rPr>
                <a:t>Steering committee (xx min)</a:t>
              </a:r>
            </a:p>
            <a:p>
              <a:pPr marL="144000" indent="-144000">
                <a:lnSpc>
                  <a:spcPct val="110000"/>
                </a:lnSpc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GB" sz="1200" dirty="0" smtClean="0">
                  <a:solidFill>
                    <a:schemeClr val="tx2"/>
                  </a:solidFill>
                </a:rPr>
                <a:t>Level 2</a:t>
              </a:r>
            </a:p>
            <a:p>
              <a:pPr marL="288000" lvl="1" indent="-144000">
                <a:lnSpc>
                  <a:spcPct val="110000"/>
                </a:lnSpc>
                <a:spcAft>
                  <a:spcPts val="600"/>
                </a:spcAft>
                <a:buFont typeface="Wingdings" panose="05000000000000000000" pitchFamily="2" charset="2"/>
                <a:buChar char="§"/>
              </a:pPr>
              <a:r>
                <a:rPr lang="en-GB" sz="1200" dirty="0" smtClean="0">
                  <a:solidFill>
                    <a:schemeClr val="tx2"/>
                  </a:solidFill>
                </a:rPr>
                <a:t>Level 3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</p:grpSp>
      <p:sp>
        <p:nvSpPr>
          <p:cNvPr id="16" name="Rectangle 24"/>
          <p:cNvSpPr/>
          <p:nvPr/>
        </p:nvSpPr>
        <p:spPr>
          <a:xfrm>
            <a:off x="1735787" y="2117348"/>
            <a:ext cx="1080000" cy="143033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67499" rIns="68579" bIns="67499" rtlCol="0" anchor="ctr" anchorCtr="0"/>
          <a:lstStyle/>
          <a:p>
            <a:r>
              <a:rPr lang="en-GB" sz="1000" dirty="0" smtClean="0">
                <a:solidFill>
                  <a:schemeClr val="accent1"/>
                </a:solidFill>
              </a:rPr>
              <a:t>Weekly</a:t>
            </a:r>
          </a:p>
          <a:p>
            <a:r>
              <a:rPr lang="en-GB" sz="800" dirty="0" smtClean="0">
                <a:solidFill>
                  <a:schemeClr val="tx2"/>
                </a:solidFill>
              </a:rPr>
              <a:t>Text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7" name="Rectangle 25"/>
          <p:cNvSpPr/>
          <p:nvPr/>
        </p:nvSpPr>
        <p:spPr>
          <a:xfrm>
            <a:off x="4567887" y="2647682"/>
            <a:ext cx="108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67499" rIns="68579" bIns="67499" rtlCol="0" anchor="ctr" anchorCtr="0"/>
          <a:lstStyle/>
          <a:p>
            <a:r>
              <a:rPr lang="en-GB" sz="1000" dirty="0" smtClean="0">
                <a:solidFill>
                  <a:schemeClr val="accent1"/>
                </a:solidFill>
              </a:rPr>
              <a:t>Monthly</a:t>
            </a:r>
          </a:p>
          <a:p>
            <a:r>
              <a:rPr lang="en-GB" sz="800" dirty="0" smtClean="0">
                <a:solidFill>
                  <a:schemeClr val="tx2"/>
                </a:solidFill>
              </a:rPr>
              <a:t>Text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8" name="Rectangle 25"/>
          <p:cNvSpPr/>
          <p:nvPr/>
        </p:nvSpPr>
        <p:spPr>
          <a:xfrm>
            <a:off x="5993418" y="3010113"/>
            <a:ext cx="108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67499" rIns="68579" bIns="67499" rtlCol="0" anchor="ctr" anchorCtr="0"/>
          <a:lstStyle/>
          <a:p>
            <a:r>
              <a:rPr lang="en-GB" sz="1000" dirty="0" smtClean="0">
                <a:solidFill>
                  <a:schemeClr val="accent1"/>
                </a:solidFill>
              </a:rPr>
              <a:t>Monthly</a:t>
            </a:r>
          </a:p>
          <a:p>
            <a:r>
              <a:rPr lang="en-GB" sz="800" dirty="0" smtClean="0">
                <a:solidFill>
                  <a:schemeClr val="tx2"/>
                </a:solidFill>
              </a:rPr>
              <a:t>Text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9" name="Rectangle 25"/>
          <p:cNvSpPr/>
          <p:nvPr/>
        </p:nvSpPr>
        <p:spPr>
          <a:xfrm>
            <a:off x="4567887" y="1757348"/>
            <a:ext cx="1080000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67499" rIns="68579" bIns="67499" rtlCol="0" anchor="ctr" anchorCtr="0"/>
          <a:lstStyle/>
          <a:p>
            <a:r>
              <a:rPr lang="en-GB" sz="1000" dirty="0" smtClean="0">
                <a:solidFill>
                  <a:schemeClr val="accent1"/>
                </a:solidFill>
              </a:rPr>
              <a:t>Monthly</a:t>
            </a:r>
          </a:p>
          <a:p>
            <a:r>
              <a:rPr lang="en-GB" sz="800" dirty="0" smtClean="0">
                <a:solidFill>
                  <a:schemeClr val="tx2"/>
                </a:solidFill>
              </a:rPr>
              <a:t>Text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/>
          <p:nvPr/>
        </p:nvSpPr>
        <p:spPr>
          <a:xfrm>
            <a:off x="3148662" y="2827682"/>
            <a:ext cx="1080000" cy="360000"/>
          </a:xfrm>
          <a:prstGeom prst="rect">
            <a:avLst/>
          </a:prstGeom>
          <a:solidFill>
            <a:schemeClr val="bg2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67499" rIns="68579" bIns="67499" rtlCol="0" anchor="ctr" anchorCtr="0"/>
          <a:lstStyle/>
          <a:p>
            <a:r>
              <a:rPr lang="en-GB" sz="1000" dirty="0" smtClean="0">
                <a:solidFill>
                  <a:schemeClr val="tx2"/>
                </a:solidFill>
              </a:rPr>
              <a:t>Monthly</a:t>
            </a:r>
          </a:p>
          <a:p>
            <a:r>
              <a:rPr lang="en-GB" sz="800" dirty="0" smtClean="0">
                <a:solidFill>
                  <a:schemeClr val="tx2"/>
                </a:solidFill>
              </a:rPr>
              <a:t>Text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165D9-011C-4D7D-AAAC-72361EB11ABD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259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graphicFrame>
        <p:nvGraphicFramePr>
          <p:cNvPr id="3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830474"/>
              </p:ext>
            </p:extLst>
          </p:nvPr>
        </p:nvGraphicFramePr>
        <p:xfrm>
          <a:off x="306000" y="1208085"/>
          <a:ext cx="3960000" cy="311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1620000"/>
                <a:gridCol w="1620000"/>
              </a:tblGrid>
              <a:tr h="525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Day</a:t>
                      </a:r>
                      <a:endParaRPr kumimoji="0" lang="en-GB" sz="320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90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9060" anchor="ctr"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 July 2015</a:t>
                      </a:r>
                    </a:p>
                  </a:txBody>
                  <a:tcPr marL="0" marR="0" marT="0" marB="90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</a:rPr>
                        <a:t>9:00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Introduction</a:t>
                      </a:r>
                      <a:endParaRPr lang="en-GB" sz="1200" b="0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</a:rPr>
                        <a:t>9:15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Training: Text</a:t>
                      </a:r>
                      <a:endParaRPr lang="en-GB" sz="1200" b="0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</a:rPr>
                        <a:t>10:00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Discussion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10:30</a:t>
                      </a:r>
                      <a:endParaRPr lang="en-GB" sz="1200" b="0" i="0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Break</a:t>
                      </a:r>
                      <a:endParaRPr lang="en-GB" sz="1200" b="0" i="0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</a:rPr>
                        <a:t>11:00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Text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12:30</a:t>
                      </a:r>
                      <a:endParaRPr lang="en-GB" sz="1200" b="0" i="0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Lunch</a:t>
                      </a:r>
                      <a:endParaRPr lang="en-GB" sz="1200" b="0" i="0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</a:rPr>
                        <a:t>14:30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i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Session 1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</a:rPr>
                        <a:t>17:00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Session 2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060537"/>
              </p:ext>
            </p:extLst>
          </p:nvPr>
        </p:nvGraphicFramePr>
        <p:xfrm>
          <a:off x="4877613" y="1208085"/>
          <a:ext cx="3960000" cy="3117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/>
                <a:gridCol w="1620000"/>
                <a:gridCol w="1620000"/>
              </a:tblGrid>
              <a:tr h="5258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noProof="0" dirty="0" smtClean="0">
                          <a:solidFill>
                            <a:schemeClr val="accent1"/>
                          </a:solidFill>
                          <a:latin typeface="+mn-lt"/>
                        </a:rPr>
                        <a:t>Day</a:t>
                      </a:r>
                      <a:endParaRPr lang="en-GB" sz="3200" b="0" kern="1200" noProof="0" dirty="0" smtClean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90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28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B2B2B2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0000" marR="99060" anchor="ctr">
                    <a:lnB w="190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0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 July 2015</a:t>
                      </a:r>
                    </a:p>
                  </a:txBody>
                  <a:tcPr marL="0" marR="0" marT="0" marB="9000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</a:rPr>
                        <a:t>9:00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Introduction</a:t>
                      </a:r>
                      <a:endParaRPr lang="en-GB" sz="1200" b="0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</a:rPr>
                        <a:t>9:15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Training: Text</a:t>
                      </a:r>
                      <a:endParaRPr lang="en-GB" sz="1200" b="0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</a:rPr>
                        <a:t>10:00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Discussion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10:30</a:t>
                      </a:r>
                      <a:endParaRPr lang="en-GB" sz="1200" b="0" i="0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Break</a:t>
                      </a:r>
                      <a:endParaRPr lang="en-GB" sz="1200" b="0" i="0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</a:rPr>
                        <a:t>11:00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Session 3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</a:rPr>
                        <a:t>12:30</a:t>
                      </a:r>
                      <a:endParaRPr lang="en-GB" sz="1200" b="0" i="0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+mn-lt"/>
                        </a:rPr>
                        <a:t>Lunch</a:t>
                      </a:r>
                      <a:endParaRPr lang="en-GB" sz="1200" b="0" i="0" noProof="0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</a:rPr>
                        <a:t>14:30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i="0" baseline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Session 4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4000">
                <a:tc>
                  <a:txBody>
                    <a:bodyPr/>
                    <a:lstStyle/>
                    <a:p>
                      <a:pPr algn="l"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</a:rPr>
                        <a:t>17:00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GB" sz="1200" b="0" i="0" noProof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Session 5</a:t>
                      </a:r>
                      <a:endParaRPr lang="en-GB" sz="1200" b="0" i="0" noProof="0" dirty="0">
                        <a:solidFill>
                          <a:schemeClr val="tx2"/>
                        </a:solidFill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Box 27"/>
          <p:cNvSpPr txBox="1">
            <a:spLocks noChangeArrowheads="1"/>
          </p:cNvSpPr>
          <p:nvPr/>
        </p:nvSpPr>
        <p:spPr bwMode="gray">
          <a:xfrm>
            <a:off x="673138" y="1211253"/>
            <a:ext cx="360000" cy="49244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gray">
          <a:xfrm>
            <a:off x="5239042" y="1211253"/>
            <a:ext cx="360000" cy="49244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 anchor="b" anchorCtr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596B-6838-4346-A352-06D3C9EFFBEF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0972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hteck 15"/>
          <p:cNvSpPr/>
          <p:nvPr/>
        </p:nvSpPr>
        <p:spPr>
          <a:xfrm>
            <a:off x="2521304" y="4441113"/>
            <a:ext cx="4099805" cy="396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GB" sz="1400" dirty="0" smtClean="0">
                <a:solidFill>
                  <a:schemeClr val="bg1"/>
                </a:solidFill>
              </a:rPr>
              <a:t>Text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" name="Rechteck 10"/>
          <p:cNvSpPr/>
          <p:nvPr/>
        </p:nvSpPr>
        <p:spPr>
          <a:xfrm>
            <a:off x="304799" y="1208088"/>
            <a:ext cx="4099805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8" name="Rechteck 11"/>
          <p:cNvSpPr/>
          <p:nvPr/>
        </p:nvSpPr>
        <p:spPr>
          <a:xfrm>
            <a:off x="304799" y="1854693"/>
            <a:ext cx="4099805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9" name="Rechteck 12"/>
          <p:cNvSpPr/>
          <p:nvPr/>
        </p:nvSpPr>
        <p:spPr>
          <a:xfrm>
            <a:off x="304799" y="2501298"/>
            <a:ext cx="4099805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0" name="Rechteck 13"/>
          <p:cNvSpPr/>
          <p:nvPr/>
        </p:nvSpPr>
        <p:spPr>
          <a:xfrm>
            <a:off x="304799" y="3147903"/>
            <a:ext cx="4099805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1" name="Rechteck 14"/>
          <p:cNvSpPr/>
          <p:nvPr/>
        </p:nvSpPr>
        <p:spPr>
          <a:xfrm>
            <a:off x="304799" y="3794508"/>
            <a:ext cx="4099805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cxnSp>
        <p:nvCxnSpPr>
          <p:cNvPr id="12" name="Gerade Verbindung mit Pfeil 28"/>
          <p:cNvCxnSpPr>
            <a:stCxn id="7" idx="2"/>
            <a:endCxn id="8" idx="0"/>
          </p:cNvCxnSpPr>
          <p:nvPr/>
        </p:nvCxnSpPr>
        <p:spPr>
          <a:xfrm>
            <a:off x="2354702" y="1568088"/>
            <a:ext cx="0" cy="286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29"/>
          <p:cNvCxnSpPr>
            <a:stCxn id="8" idx="2"/>
            <a:endCxn id="9" idx="0"/>
          </p:cNvCxnSpPr>
          <p:nvPr/>
        </p:nvCxnSpPr>
        <p:spPr>
          <a:xfrm>
            <a:off x="2354702" y="2214693"/>
            <a:ext cx="0" cy="286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32"/>
          <p:cNvCxnSpPr>
            <a:stCxn id="9" idx="2"/>
            <a:endCxn id="10" idx="0"/>
          </p:cNvCxnSpPr>
          <p:nvPr/>
        </p:nvCxnSpPr>
        <p:spPr>
          <a:xfrm>
            <a:off x="2354702" y="2861298"/>
            <a:ext cx="0" cy="286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mit Pfeil 35"/>
          <p:cNvCxnSpPr>
            <a:stCxn id="10" idx="2"/>
            <a:endCxn id="11" idx="0"/>
          </p:cNvCxnSpPr>
          <p:nvPr/>
        </p:nvCxnSpPr>
        <p:spPr>
          <a:xfrm>
            <a:off x="2354702" y="3507903"/>
            <a:ext cx="0" cy="286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winkelte Verbindung 39"/>
          <p:cNvCxnSpPr>
            <a:stCxn id="11" idx="2"/>
            <a:endCxn id="6" idx="1"/>
          </p:cNvCxnSpPr>
          <p:nvPr/>
        </p:nvCxnSpPr>
        <p:spPr>
          <a:xfrm rot="16200000" flipH="1">
            <a:off x="2195701" y="4313509"/>
            <a:ext cx="484605" cy="16660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44"/>
          <p:cNvSpPr/>
          <p:nvPr/>
        </p:nvSpPr>
        <p:spPr>
          <a:xfrm>
            <a:off x="4737808" y="1208088"/>
            <a:ext cx="4099805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8" name="Rechteck 45"/>
          <p:cNvSpPr/>
          <p:nvPr/>
        </p:nvSpPr>
        <p:spPr>
          <a:xfrm>
            <a:off x="4737808" y="1854693"/>
            <a:ext cx="4099805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9" name="Rechteck 46"/>
          <p:cNvSpPr/>
          <p:nvPr/>
        </p:nvSpPr>
        <p:spPr>
          <a:xfrm>
            <a:off x="4737808" y="2501298"/>
            <a:ext cx="4099805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0" name="Rechteck 47"/>
          <p:cNvSpPr/>
          <p:nvPr/>
        </p:nvSpPr>
        <p:spPr>
          <a:xfrm>
            <a:off x="4737808" y="3147903"/>
            <a:ext cx="4099805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1" name="Rechteck 48"/>
          <p:cNvSpPr/>
          <p:nvPr/>
        </p:nvSpPr>
        <p:spPr>
          <a:xfrm>
            <a:off x="4737808" y="3794508"/>
            <a:ext cx="4099805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cxnSp>
        <p:nvCxnSpPr>
          <p:cNvPr id="22" name="Gerade Verbindung mit Pfeil 49"/>
          <p:cNvCxnSpPr>
            <a:stCxn id="17" idx="2"/>
            <a:endCxn id="18" idx="0"/>
          </p:cNvCxnSpPr>
          <p:nvPr/>
        </p:nvCxnSpPr>
        <p:spPr>
          <a:xfrm>
            <a:off x="6787711" y="1568088"/>
            <a:ext cx="0" cy="28660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50"/>
          <p:cNvCxnSpPr>
            <a:stCxn id="18" idx="2"/>
            <a:endCxn id="19" idx="0"/>
          </p:cNvCxnSpPr>
          <p:nvPr/>
        </p:nvCxnSpPr>
        <p:spPr>
          <a:xfrm>
            <a:off x="6787711" y="2214693"/>
            <a:ext cx="0" cy="28660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51"/>
          <p:cNvCxnSpPr>
            <a:stCxn id="19" idx="2"/>
            <a:endCxn id="20" idx="0"/>
          </p:cNvCxnSpPr>
          <p:nvPr/>
        </p:nvCxnSpPr>
        <p:spPr>
          <a:xfrm>
            <a:off x="6787711" y="2861298"/>
            <a:ext cx="0" cy="28660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52"/>
          <p:cNvCxnSpPr>
            <a:stCxn id="20" idx="2"/>
            <a:endCxn id="21" idx="0"/>
          </p:cNvCxnSpPr>
          <p:nvPr/>
        </p:nvCxnSpPr>
        <p:spPr>
          <a:xfrm>
            <a:off x="6787711" y="3507903"/>
            <a:ext cx="0" cy="286605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winkelte Verbindung 53"/>
          <p:cNvCxnSpPr>
            <a:stCxn id="6" idx="3"/>
            <a:endCxn id="21" idx="2"/>
          </p:cNvCxnSpPr>
          <p:nvPr/>
        </p:nvCxnSpPr>
        <p:spPr>
          <a:xfrm flipV="1">
            <a:off x="6621109" y="4154508"/>
            <a:ext cx="166602" cy="48460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116F6-861B-4355-B012-F57B020652ED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367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Freihandform 8"/>
          <p:cNvSpPr/>
          <p:nvPr/>
        </p:nvSpPr>
        <p:spPr>
          <a:xfrm>
            <a:off x="304799" y="1208088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0 w 2131216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bg1"/>
                </a:solidFill>
              </a:rPr>
              <a:t>Text</a:t>
            </a:r>
            <a:endParaRPr lang="en-GB" sz="1600" kern="1200" dirty="0">
              <a:solidFill>
                <a:schemeClr val="bg1"/>
              </a:solidFill>
            </a:endParaRPr>
          </a:p>
        </p:txBody>
      </p:sp>
      <p:sp>
        <p:nvSpPr>
          <p:cNvPr id="4" name="Freihandform 22"/>
          <p:cNvSpPr/>
          <p:nvPr/>
        </p:nvSpPr>
        <p:spPr>
          <a:xfrm>
            <a:off x="2446506" y="1208088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270000 w 2131216"/>
              <a:gd name="connsiteY5" fmla="*/ 270000 h 540000"/>
              <a:gd name="connsiteX6" fmla="*/ 0 w 2131216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270000" y="27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008" tIns="0" rIns="27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tx2"/>
                </a:solidFill>
              </a:rPr>
              <a:t>Text</a:t>
            </a:r>
            <a:endParaRPr lang="en-GB" sz="1600" kern="1200" dirty="0">
              <a:solidFill>
                <a:schemeClr val="tx2"/>
              </a:solidFill>
            </a:endParaRPr>
          </a:p>
        </p:txBody>
      </p:sp>
      <p:sp>
        <p:nvSpPr>
          <p:cNvPr id="5" name="Freihandform 23"/>
          <p:cNvSpPr/>
          <p:nvPr/>
        </p:nvSpPr>
        <p:spPr>
          <a:xfrm>
            <a:off x="6706097" y="1208088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270000 w 2131216"/>
              <a:gd name="connsiteY5" fmla="*/ 270000 h 540000"/>
              <a:gd name="connsiteX6" fmla="*/ 0 w 2131216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270000" y="27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008" tIns="0" rIns="27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tx2"/>
                </a:solidFill>
              </a:rPr>
              <a:t>Text</a:t>
            </a:r>
            <a:endParaRPr lang="en-GB" sz="1600" kern="1200" dirty="0">
              <a:solidFill>
                <a:schemeClr val="tx2"/>
              </a:solidFill>
            </a:endParaRPr>
          </a:p>
        </p:txBody>
      </p:sp>
      <p:sp>
        <p:nvSpPr>
          <p:cNvPr id="7" name="Freihandform 24"/>
          <p:cNvSpPr/>
          <p:nvPr/>
        </p:nvSpPr>
        <p:spPr>
          <a:xfrm>
            <a:off x="4571209" y="1208088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270000 w 2131216"/>
              <a:gd name="connsiteY5" fmla="*/ 270000 h 540000"/>
              <a:gd name="connsiteX6" fmla="*/ 0 w 2131216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270000" y="27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008" tIns="0" rIns="27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tx2"/>
                </a:solidFill>
              </a:rPr>
              <a:t>Text</a:t>
            </a:r>
            <a:endParaRPr lang="en-GB" sz="1600" kern="1200" dirty="0">
              <a:solidFill>
                <a:schemeClr val="tx2"/>
              </a:solidFill>
            </a:endParaRPr>
          </a:p>
        </p:txBody>
      </p:sp>
      <p:sp>
        <p:nvSpPr>
          <p:cNvPr id="8" name="Freihandform 26"/>
          <p:cNvSpPr/>
          <p:nvPr/>
        </p:nvSpPr>
        <p:spPr>
          <a:xfrm>
            <a:off x="304799" y="2163843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0 w 2131216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0" rIns="135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tx2"/>
                </a:solidFill>
              </a:rPr>
              <a:t>Text</a:t>
            </a:r>
            <a:endParaRPr lang="en-GB" sz="1600" kern="1200" dirty="0">
              <a:solidFill>
                <a:schemeClr val="tx2"/>
              </a:solidFill>
            </a:endParaRPr>
          </a:p>
        </p:txBody>
      </p:sp>
      <p:sp>
        <p:nvSpPr>
          <p:cNvPr id="9" name="Freihandform 27"/>
          <p:cNvSpPr/>
          <p:nvPr/>
        </p:nvSpPr>
        <p:spPr>
          <a:xfrm>
            <a:off x="2446506" y="2163843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270000 w 2131216"/>
              <a:gd name="connsiteY5" fmla="*/ 270000 h 540000"/>
              <a:gd name="connsiteX6" fmla="*/ 0 w 2131216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270000" y="27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bg1"/>
                </a:solidFill>
              </a:rPr>
              <a:t>Text</a:t>
            </a:r>
            <a:endParaRPr lang="en-GB" sz="1600" kern="1200" dirty="0">
              <a:solidFill>
                <a:schemeClr val="bg1"/>
              </a:solidFill>
            </a:endParaRPr>
          </a:p>
        </p:txBody>
      </p:sp>
      <p:sp>
        <p:nvSpPr>
          <p:cNvPr id="10" name="Freihandform 28"/>
          <p:cNvSpPr/>
          <p:nvPr/>
        </p:nvSpPr>
        <p:spPr>
          <a:xfrm>
            <a:off x="6706097" y="2163843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270000 w 2131216"/>
              <a:gd name="connsiteY5" fmla="*/ 270000 h 540000"/>
              <a:gd name="connsiteX6" fmla="*/ 0 w 2131216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270000" y="27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008" tIns="0" rIns="27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tx2"/>
                </a:solidFill>
              </a:rPr>
              <a:t>Text</a:t>
            </a:r>
            <a:endParaRPr lang="en-GB" sz="1600" kern="1200" dirty="0">
              <a:solidFill>
                <a:schemeClr val="tx2"/>
              </a:solidFill>
            </a:endParaRPr>
          </a:p>
        </p:txBody>
      </p:sp>
      <p:sp>
        <p:nvSpPr>
          <p:cNvPr id="11" name="Freihandform 29"/>
          <p:cNvSpPr/>
          <p:nvPr/>
        </p:nvSpPr>
        <p:spPr>
          <a:xfrm>
            <a:off x="4571209" y="2163843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270000 w 2131216"/>
              <a:gd name="connsiteY5" fmla="*/ 270000 h 540000"/>
              <a:gd name="connsiteX6" fmla="*/ 0 w 2131216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270000" y="27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008" tIns="0" rIns="27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tx2"/>
                </a:solidFill>
              </a:rPr>
              <a:t>Text</a:t>
            </a:r>
            <a:endParaRPr lang="en-GB" sz="1600" kern="1200" dirty="0">
              <a:solidFill>
                <a:schemeClr val="tx2"/>
              </a:solidFill>
            </a:endParaRPr>
          </a:p>
        </p:txBody>
      </p:sp>
      <p:sp>
        <p:nvSpPr>
          <p:cNvPr id="12" name="Freihandform 31"/>
          <p:cNvSpPr/>
          <p:nvPr/>
        </p:nvSpPr>
        <p:spPr>
          <a:xfrm>
            <a:off x="304799" y="3119598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0 w 2131216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0" rIns="135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tx2"/>
                </a:solidFill>
              </a:rPr>
              <a:t>Text</a:t>
            </a:r>
            <a:endParaRPr lang="en-GB" sz="1600" kern="1200" dirty="0">
              <a:solidFill>
                <a:schemeClr val="tx2"/>
              </a:solidFill>
            </a:endParaRPr>
          </a:p>
        </p:txBody>
      </p:sp>
      <p:sp>
        <p:nvSpPr>
          <p:cNvPr id="13" name="Freihandform 32"/>
          <p:cNvSpPr/>
          <p:nvPr/>
        </p:nvSpPr>
        <p:spPr>
          <a:xfrm>
            <a:off x="2446506" y="3119598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270000 w 2131216"/>
              <a:gd name="connsiteY5" fmla="*/ 270000 h 540000"/>
              <a:gd name="connsiteX6" fmla="*/ 0 w 2131216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270000" y="27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008" tIns="0" rIns="27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tx2"/>
                </a:solidFill>
              </a:rPr>
              <a:t>Text</a:t>
            </a:r>
            <a:endParaRPr lang="en-GB" sz="1600" kern="1200" dirty="0">
              <a:solidFill>
                <a:schemeClr val="tx2"/>
              </a:solidFill>
            </a:endParaRPr>
          </a:p>
        </p:txBody>
      </p:sp>
      <p:sp>
        <p:nvSpPr>
          <p:cNvPr id="14" name="Freihandform 33"/>
          <p:cNvSpPr/>
          <p:nvPr/>
        </p:nvSpPr>
        <p:spPr>
          <a:xfrm>
            <a:off x="6706097" y="3119598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270000 w 2131216"/>
              <a:gd name="connsiteY5" fmla="*/ 270000 h 540000"/>
              <a:gd name="connsiteX6" fmla="*/ 0 w 2131216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270000" y="27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008" tIns="0" rIns="27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tx2"/>
                </a:solidFill>
              </a:rPr>
              <a:t>Text</a:t>
            </a:r>
            <a:endParaRPr lang="en-GB" sz="1600" kern="1200" dirty="0">
              <a:solidFill>
                <a:schemeClr val="tx2"/>
              </a:solidFill>
            </a:endParaRPr>
          </a:p>
        </p:txBody>
      </p:sp>
      <p:sp>
        <p:nvSpPr>
          <p:cNvPr id="15" name="Freihandform 34"/>
          <p:cNvSpPr/>
          <p:nvPr/>
        </p:nvSpPr>
        <p:spPr>
          <a:xfrm>
            <a:off x="4571209" y="3119598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270000 w 2131216"/>
              <a:gd name="connsiteY5" fmla="*/ 270000 h 540000"/>
              <a:gd name="connsiteX6" fmla="*/ 0 w 2131216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270000" y="27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bg1"/>
                </a:solidFill>
              </a:rPr>
              <a:t>Text</a:t>
            </a:r>
            <a:endParaRPr lang="en-GB" sz="1600" kern="1200" dirty="0">
              <a:solidFill>
                <a:schemeClr val="bg1"/>
              </a:solidFill>
            </a:endParaRPr>
          </a:p>
        </p:txBody>
      </p:sp>
      <p:sp>
        <p:nvSpPr>
          <p:cNvPr id="16" name="Freihandform 36"/>
          <p:cNvSpPr/>
          <p:nvPr/>
        </p:nvSpPr>
        <p:spPr>
          <a:xfrm>
            <a:off x="304799" y="4075353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0 w 2131216"/>
              <a:gd name="connsiteY5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344" tIns="0" rIns="135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tx2"/>
                </a:solidFill>
              </a:rPr>
              <a:t>Text</a:t>
            </a:r>
            <a:endParaRPr lang="en-GB" sz="1600" kern="1200" dirty="0">
              <a:solidFill>
                <a:schemeClr val="tx2"/>
              </a:solidFill>
            </a:endParaRPr>
          </a:p>
        </p:txBody>
      </p:sp>
      <p:sp>
        <p:nvSpPr>
          <p:cNvPr id="17" name="Freihandform 37"/>
          <p:cNvSpPr/>
          <p:nvPr/>
        </p:nvSpPr>
        <p:spPr>
          <a:xfrm>
            <a:off x="2446506" y="4075353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270000 w 2131216"/>
              <a:gd name="connsiteY5" fmla="*/ 270000 h 540000"/>
              <a:gd name="connsiteX6" fmla="*/ 0 w 2131216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270000" y="27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008" tIns="0" rIns="27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tx2"/>
                </a:solidFill>
              </a:rPr>
              <a:t>Text</a:t>
            </a:r>
            <a:endParaRPr lang="en-GB" sz="1600" kern="1200" dirty="0">
              <a:solidFill>
                <a:schemeClr val="tx2"/>
              </a:solidFill>
            </a:endParaRPr>
          </a:p>
        </p:txBody>
      </p:sp>
      <p:sp>
        <p:nvSpPr>
          <p:cNvPr id="18" name="Freihandform 38"/>
          <p:cNvSpPr/>
          <p:nvPr/>
        </p:nvSpPr>
        <p:spPr>
          <a:xfrm>
            <a:off x="6706097" y="4075353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270000 w 2131216"/>
              <a:gd name="connsiteY5" fmla="*/ 270000 h 540000"/>
              <a:gd name="connsiteX6" fmla="*/ 0 w 2131216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270000" y="270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bg1"/>
                </a:solidFill>
              </a:rPr>
              <a:t>Text</a:t>
            </a:r>
            <a:endParaRPr lang="en-GB" sz="1600" kern="1200" dirty="0">
              <a:solidFill>
                <a:schemeClr val="bg1"/>
              </a:solidFill>
            </a:endParaRPr>
          </a:p>
        </p:txBody>
      </p:sp>
      <p:sp>
        <p:nvSpPr>
          <p:cNvPr id="19" name="Freihandform 39"/>
          <p:cNvSpPr/>
          <p:nvPr/>
        </p:nvSpPr>
        <p:spPr>
          <a:xfrm>
            <a:off x="4571209" y="4075353"/>
            <a:ext cx="2131216" cy="540000"/>
          </a:xfrm>
          <a:custGeom>
            <a:avLst/>
            <a:gdLst>
              <a:gd name="connsiteX0" fmla="*/ 0 w 2131216"/>
              <a:gd name="connsiteY0" fmla="*/ 0 h 540000"/>
              <a:gd name="connsiteX1" fmla="*/ 1861216 w 2131216"/>
              <a:gd name="connsiteY1" fmla="*/ 0 h 540000"/>
              <a:gd name="connsiteX2" fmla="*/ 2131216 w 2131216"/>
              <a:gd name="connsiteY2" fmla="*/ 270000 h 540000"/>
              <a:gd name="connsiteX3" fmla="*/ 1861216 w 2131216"/>
              <a:gd name="connsiteY3" fmla="*/ 540000 h 540000"/>
              <a:gd name="connsiteX4" fmla="*/ 0 w 2131216"/>
              <a:gd name="connsiteY4" fmla="*/ 540000 h 540000"/>
              <a:gd name="connsiteX5" fmla="*/ 270000 w 2131216"/>
              <a:gd name="connsiteY5" fmla="*/ 270000 h 540000"/>
              <a:gd name="connsiteX6" fmla="*/ 0 w 2131216"/>
              <a:gd name="connsiteY6" fmla="*/ 0 h 5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6" h="540000">
                <a:moveTo>
                  <a:pt x="0" y="0"/>
                </a:moveTo>
                <a:lnTo>
                  <a:pt x="1861216" y="0"/>
                </a:lnTo>
                <a:lnTo>
                  <a:pt x="2131216" y="270000"/>
                </a:lnTo>
                <a:lnTo>
                  <a:pt x="1861216" y="540000"/>
                </a:lnTo>
                <a:lnTo>
                  <a:pt x="0" y="540000"/>
                </a:lnTo>
                <a:lnTo>
                  <a:pt x="270000" y="270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4008" tIns="0" rIns="27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>
                <a:solidFill>
                  <a:schemeClr val="tx2"/>
                </a:solidFill>
              </a:rPr>
              <a:t>Text</a:t>
            </a:r>
            <a:endParaRPr lang="en-GB" sz="1600" kern="12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EB2D8-C919-4724-B11D-EA4BA50A5D6E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855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– 8 Header</a:t>
            </a:r>
          </a:p>
        </p:txBody>
      </p:sp>
      <p:grpSp>
        <p:nvGrpSpPr>
          <p:cNvPr id="6" name="Gruppieren 59"/>
          <p:cNvGrpSpPr/>
          <p:nvPr/>
        </p:nvGrpSpPr>
        <p:grpSpPr>
          <a:xfrm>
            <a:off x="304799" y="1208088"/>
            <a:ext cx="1883299" cy="262701"/>
            <a:chOff x="304800" y="1177310"/>
            <a:chExt cx="1440000" cy="262701"/>
          </a:xfrm>
        </p:grpSpPr>
        <p:cxnSp>
          <p:nvCxnSpPr>
            <p:cNvPr id="7" name="Gerader Verbinder 60"/>
            <p:cNvCxnSpPr/>
            <p:nvPr/>
          </p:nvCxnSpPr>
          <p:spPr>
            <a:xfrm>
              <a:off x="304800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hteck 61"/>
            <p:cNvSpPr/>
            <p:nvPr/>
          </p:nvSpPr>
          <p:spPr>
            <a:xfrm>
              <a:off x="304800" y="1177310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</p:grpSp>
      <p:sp>
        <p:nvSpPr>
          <p:cNvPr id="9" name="Rechteck 62"/>
          <p:cNvSpPr/>
          <p:nvPr/>
        </p:nvSpPr>
        <p:spPr>
          <a:xfrm>
            <a:off x="304799" y="1470789"/>
            <a:ext cx="1883299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10" name="Gruppieren 67"/>
          <p:cNvGrpSpPr/>
          <p:nvPr/>
        </p:nvGrpSpPr>
        <p:grpSpPr>
          <a:xfrm>
            <a:off x="2521304" y="1208088"/>
            <a:ext cx="1883299" cy="262701"/>
            <a:chOff x="2078003" y="1177310"/>
            <a:chExt cx="1440000" cy="262701"/>
          </a:xfrm>
        </p:grpSpPr>
        <p:cxnSp>
          <p:nvCxnSpPr>
            <p:cNvPr id="11" name="Gerader Verbinder 68"/>
            <p:cNvCxnSpPr/>
            <p:nvPr/>
          </p:nvCxnSpPr>
          <p:spPr>
            <a:xfrm>
              <a:off x="2078003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hteck 69"/>
            <p:cNvSpPr/>
            <p:nvPr/>
          </p:nvSpPr>
          <p:spPr>
            <a:xfrm>
              <a:off x="2078003" y="1177310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Rechteck 70"/>
          <p:cNvSpPr/>
          <p:nvPr/>
        </p:nvSpPr>
        <p:spPr>
          <a:xfrm>
            <a:off x="2521304" y="1470789"/>
            <a:ext cx="1883299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14" name="Gruppieren 75"/>
          <p:cNvGrpSpPr/>
          <p:nvPr/>
        </p:nvGrpSpPr>
        <p:grpSpPr>
          <a:xfrm>
            <a:off x="4737808" y="1208088"/>
            <a:ext cx="1883300" cy="262701"/>
            <a:chOff x="3851206" y="1177310"/>
            <a:chExt cx="1440000" cy="262701"/>
          </a:xfrm>
        </p:grpSpPr>
        <p:cxnSp>
          <p:nvCxnSpPr>
            <p:cNvPr id="15" name="Gerader Verbinder 76"/>
            <p:cNvCxnSpPr/>
            <p:nvPr/>
          </p:nvCxnSpPr>
          <p:spPr>
            <a:xfrm>
              <a:off x="3851206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hteck 77"/>
            <p:cNvSpPr/>
            <p:nvPr/>
          </p:nvSpPr>
          <p:spPr>
            <a:xfrm>
              <a:off x="3851206" y="1177310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7" name="Rechteck 78"/>
          <p:cNvSpPr/>
          <p:nvPr/>
        </p:nvSpPr>
        <p:spPr>
          <a:xfrm>
            <a:off x="4737808" y="1470789"/>
            <a:ext cx="1883300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18" name="Gruppieren 1"/>
          <p:cNvGrpSpPr/>
          <p:nvPr/>
        </p:nvGrpSpPr>
        <p:grpSpPr>
          <a:xfrm>
            <a:off x="6954311" y="1208088"/>
            <a:ext cx="1883303" cy="262701"/>
            <a:chOff x="6954311" y="1177310"/>
            <a:chExt cx="1883303" cy="262701"/>
          </a:xfrm>
        </p:grpSpPr>
        <p:cxnSp>
          <p:nvCxnSpPr>
            <p:cNvPr id="19" name="Gerader Verbinder 84"/>
            <p:cNvCxnSpPr/>
            <p:nvPr/>
          </p:nvCxnSpPr>
          <p:spPr>
            <a:xfrm>
              <a:off x="6954311" y="1440011"/>
              <a:ext cx="18833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85"/>
            <p:cNvSpPr/>
            <p:nvPr/>
          </p:nvSpPr>
          <p:spPr>
            <a:xfrm>
              <a:off x="6954312" y="1177310"/>
              <a:ext cx="1883302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1" name="Rechteck 86"/>
          <p:cNvSpPr/>
          <p:nvPr/>
        </p:nvSpPr>
        <p:spPr>
          <a:xfrm>
            <a:off x="6954312" y="1470789"/>
            <a:ext cx="1883302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22" name="Gruppieren 63"/>
          <p:cNvGrpSpPr/>
          <p:nvPr/>
        </p:nvGrpSpPr>
        <p:grpSpPr>
          <a:xfrm>
            <a:off x="304799" y="3022601"/>
            <a:ext cx="1883299" cy="262701"/>
            <a:chOff x="304800" y="2991823"/>
            <a:chExt cx="1440000" cy="262701"/>
          </a:xfrm>
        </p:grpSpPr>
        <p:cxnSp>
          <p:nvCxnSpPr>
            <p:cNvPr id="23" name="Gerader Verbinder 64"/>
            <p:cNvCxnSpPr/>
            <p:nvPr/>
          </p:nvCxnSpPr>
          <p:spPr>
            <a:xfrm>
              <a:off x="304800" y="3254524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65"/>
            <p:cNvSpPr/>
            <p:nvPr/>
          </p:nvSpPr>
          <p:spPr>
            <a:xfrm>
              <a:off x="304800" y="2991823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</p:grpSp>
      <p:sp>
        <p:nvSpPr>
          <p:cNvPr id="25" name="Rechteck 66"/>
          <p:cNvSpPr/>
          <p:nvPr/>
        </p:nvSpPr>
        <p:spPr>
          <a:xfrm>
            <a:off x="304799" y="3285302"/>
            <a:ext cx="1883299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26" name="Gruppieren 71"/>
          <p:cNvGrpSpPr/>
          <p:nvPr/>
        </p:nvGrpSpPr>
        <p:grpSpPr>
          <a:xfrm>
            <a:off x="2521304" y="3022601"/>
            <a:ext cx="1883299" cy="262701"/>
            <a:chOff x="2078003" y="2991823"/>
            <a:chExt cx="1440000" cy="262701"/>
          </a:xfrm>
        </p:grpSpPr>
        <p:cxnSp>
          <p:nvCxnSpPr>
            <p:cNvPr id="27" name="Gerader Verbinder 72"/>
            <p:cNvCxnSpPr/>
            <p:nvPr/>
          </p:nvCxnSpPr>
          <p:spPr>
            <a:xfrm>
              <a:off x="2078003" y="3254524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hteck 73"/>
            <p:cNvSpPr/>
            <p:nvPr/>
          </p:nvSpPr>
          <p:spPr>
            <a:xfrm>
              <a:off x="2078003" y="2991823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9" name="Rechteck 74"/>
          <p:cNvSpPr/>
          <p:nvPr/>
        </p:nvSpPr>
        <p:spPr>
          <a:xfrm>
            <a:off x="2521304" y="3285302"/>
            <a:ext cx="1883299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30" name="Gruppieren 79"/>
          <p:cNvGrpSpPr/>
          <p:nvPr/>
        </p:nvGrpSpPr>
        <p:grpSpPr>
          <a:xfrm>
            <a:off x="4737808" y="3022601"/>
            <a:ext cx="1883300" cy="262701"/>
            <a:chOff x="3851206" y="2991823"/>
            <a:chExt cx="1440000" cy="262701"/>
          </a:xfrm>
        </p:grpSpPr>
        <p:cxnSp>
          <p:nvCxnSpPr>
            <p:cNvPr id="31" name="Gerader Verbinder 80"/>
            <p:cNvCxnSpPr/>
            <p:nvPr/>
          </p:nvCxnSpPr>
          <p:spPr>
            <a:xfrm>
              <a:off x="3851206" y="3254524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81"/>
            <p:cNvSpPr/>
            <p:nvPr/>
          </p:nvSpPr>
          <p:spPr>
            <a:xfrm>
              <a:off x="3851206" y="2991823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3" name="Rechteck 82"/>
          <p:cNvSpPr/>
          <p:nvPr/>
        </p:nvSpPr>
        <p:spPr>
          <a:xfrm>
            <a:off x="4737808" y="3285302"/>
            <a:ext cx="1883300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34" name="Gruppieren 2"/>
          <p:cNvGrpSpPr/>
          <p:nvPr/>
        </p:nvGrpSpPr>
        <p:grpSpPr>
          <a:xfrm>
            <a:off x="6954311" y="3022601"/>
            <a:ext cx="1883303" cy="262701"/>
            <a:chOff x="6954311" y="2991823"/>
            <a:chExt cx="1883303" cy="262701"/>
          </a:xfrm>
        </p:grpSpPr>
        <p:cxnSp>
          <p:nvCxnSpPr>
            <p:cNvPr id="35" name="Gerader Verbinder 88"/>
            <p:cNvCxnSpPr/>
            <p:nvPr/>
          </p:nvCxnSpPr>
          <p:spPr>
            <a:xfrm>
              <a:off x="6954311" y="3254524"/>
              <a:ext cx="18833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hteck 89"/>
            <p:cNvSpPr/>
            <p:nvPr/>
          </p:nvSpPr>
          <p:spPr>
            <a:xfrm>
              <a:off x="6954312" y="2991823"/>
              <a:ext cx="1883302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7" name="Rechteck 90"/>
          <p:cNvSpPr/>
          <p:nvPr/>
        </p:nvSpPr>
        <p:spPr>
          <a:xfrm>
            <a:off x="6954312" y="3285302"/>
            <a:ext cx="1883302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CA63-E153-49C8-8801-EAA0562B4D69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449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2526014" y="1208089"/>
            <a:ext cx="6401298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7" name="Freihandform 11"/>
          <p:cNvSpPr/>
          <p:nvPr/>
        </p:nvSpPr>
        <p:spPr>
          <a:xfrm>
            <a:off x="304799" y="1208088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0 w 2131216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8" name="Freihandform 15"/>
          <p:cNvSpPr/>
          <p:nvPr/>
        </p:nvSpPr>
        <p:spPr>
          <a:xfrm>
            <a:off x="304799" y="1746926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0 w 2131216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9" name="Freihandform 16"/>
          <p:cNvSpPr/>
          <p:nvPr/>
        </p:nvSpPr>
        <p:spPr>
          <a:xfrm>
            <a:off x="304799" y="2285764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0 w 2131216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0" name="Freihandform 17"/>
          <p:cNvSpPr/>
          <p:nvPr/>
        </p:nvSpPr>
        <p:spPr>
          <a:xfrm>
            <a:off x="304799" y="2824602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0 w 2131216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1" name="Freihandform 18"/>
          <p:cNvSpPr/>
          <p:nvPr/>
        </p:nvSpPr>
        <p:spPr>
          <a:xfrm>
            <a:off x="304799" y="3363440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0 w 2131216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2" name="Freihandform 19"/>
          <p:cNvSpPr/>
          <p:nvPr/>
        </p:nvSpPr>
        <p:spPr>
          <a:xfrm>
            <a:off x="304799" y="3902278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0 w 2131216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3" name="Freihandform 20"/>
          <p:cNvSpPr/>
          <p:nvPr/>
        </p:nvSpPr>
        <p:spPr>
          <a:xfrm>
            <a:off x="304799" y="4441113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0 w 2131216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cxnSp>
        <p:nvCxnSpPr>
          <p:cNvPr id="14" name="Gerader Verbinder 26"/>
          <p:cNvCxnSpPr/>
          <p:nvPr/>
        </p:nvCxnSpPr>
        <p:spPr>
          <a:xfrm flipH="1">
            <a:off x="304799" y="1675507"/>
            <a:ext cx="19304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28"/>
          <p:cNvCxnSpPr/>
          <p:nvPr/>
        </p:nvCxnSpPr>
        <p:spPr>
          <a:xfrm flipH="1">
            <a:off x="304799" y="2214345"/>
            <a:ext cx="19304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29"/>
          <p:cNvCxnSpPr/>
          <p:nvPr/>
        </p:nvCxnSpPr>
        <p:spPr>
          <a:xfrm flipH="1">
            <a:off x="304799" y="2753183"/>
            <a:ext cx="19304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30"/>
          <p:cNvCxnSpPr/>
          <p:nvPr/>
        </p:nvCxnSpPr>
        <p:spPr>
          <a:xfrm flipH="1">
            <a:off x="304799" y="3292021"/>
            <a:ext cx="19304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31"/>
          <p:cNvCxnSpPr/>
          <p:nvPr/>
        </p:nvCxnSpPr>
        <p:spPr>
          <a:xfrm flipH="1">
            <a:off x="304799" y="3830859"/>
            <a:ext cx="19304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32"/>
          <p:cNvCxnSpPr/>
          <p:nvPr/>
        </p:nvCxnSpPr>
        <p:spPr>
          <a:xfrm flipH="1">
            <a:off x="304799" y="4369697"/>
            <a:ext cx="19304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2526014" y="1746927"/>
            <a:ext cx="6401298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2526014" y="2285765"/>
            <a:ext cx="6401298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gray">
          <a:xfrm>
            <a:off x="2526014" y="2824603"/>
            <a:ext cx="6401298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gray">
          <a:xfrm>
            <a:off x="2526014" y="3363441"/>
            <a:ext cx="6401298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gray">
          <a:xfrm>
            <a:off x="2526014" y="3902279"/>
            <a:ext cx="6401298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gray">
          <a:xfrm>
            <a:off x="2526014" y="4441113"/>
            <a:ext cx="6401298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26" name="Gerader Verbinder 39"/>
          <p:cNvCxnSpPr/>
          <p:nvPr/>
        </p:nvCxnSpPr>
        <p:spPr>
          <a:xfrm flipH="1">
            <a:off x="2526015" y="1675508"/>
            <a:ext cx="63113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40"/>
          <p:cNvCxnSpPr/>
          <p:nvPr/>
        </p:nvCxnSpPr>
        <p:spPr>
          <a:xfrm flipH="1">
            <a:off x="2526015" y="2214346"/>
            <a:ext cx="63113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41"/>
          <p:cNvCxnSpPr/>
          <p:nvPr/>
        </p:nvCxnSpPr>
        <p:spPr>
          <a:xfrm flipH="1">
            <a:off x="2526015" y="2753184"/>
            <a:ext cx="63113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42"/>
          <p:cNvCxnSpPr/>
          <p:nvPr/>
        </p:nvCxnSpPr>
        <p:spPr>
          <a:xfrm flipH="1">
            <a:off x="2526015" y="3292022"/>
            <a:ext cx="63113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43"/>
          <p:cNvCxnSpPr/>
          <p:nvPr/>
        </p:nvCxnSpPr>
        <p:spPr>
          <a:xfrm flipH="1">
            <a:off x="2526015" y="3830860"/>
            <a:ext cx="63113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44"/>
          <p:cNvCxnSpPr/>
          <p:nvPr/>
        </p:nvCxnSpPr>
        <p:spPr>
          <a:xfrm flipH="1">
            <a:off x="2526015" y="4369698"/>
            <a:ext cx="63113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7"/>
          <p:cNvSpPr txBox="1">
            <a:spLocks noChangeArrowheads="1"/>
          </p:cNvSpPr>
          <p:nvPr/>
        </p:nvSpPr>
        <p:spPr bwMode="gray">
          <a:xfrm>
            <a:off x="419511" y="1222599"/>
            <a:ext cx="171521" cy="36933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gray">
          <a:xfrm>
            <a:off x="419511" y="1760575"/>
            <a:ext cx="171521" cy="36933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gray">
          <a:xfrm>
            <a:off x="419511" y="2298551"/>
            <a:ext cx="171521" cy="36933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gray">
          <a:xfrm>
            <a:off x="419511" y="2836527"/>
            <a:ext cx="171521" cy="36933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4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gray">
          <a:xfrm>
            <a:off x="419511" y="3374503"/>
            <a:ext cx="171521" cy="36933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5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gray">
          <a:xfrm>
            <a:off x="419511" y="3912479"/>
            <a:ext cx="171521" cy="36933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6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419511" y="4450457"/>
            <a:ext cx="171521" cy="36933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7</a:t>
            </a:r>
          </a:p>
        </p:txBody>
      </p:sp>
      <p:sp>
        <p:nvSpPr>
          <p:cNvPr id="39" name="Freeform 5"/>
          <p:cNvSpPr>
            <a:spLocks noChangeAspect="1"/>
          </p:cNvSpPr>
          <p:nvPr/>
        </p:nvSpPr>
        <p:spPr bwMode="auto">
          <a:xfrm>
            <a:off x="8550162" y="1311631"/>
            <a:ext cx="246070" cy="188916"/>
          </a:xfrm>
          <a:custGeom>
            <a:avLst/>
            <a:gdLst>
              <a:gd name="T0" fmla="*/ 273 w 310"/>
              <a:gd name="T1" fmla="*/ 0 h 238"/>
              <a:gd name="T2" fmla="*/ 109 w 310"/>
              <a:gd name="T3" fmla="*/ 165 h 238"/>
              <a:gd name="T4" fmla="*/ 36 w 310"/>
              <a:gd name="T5" fmla="*/ 92 h 238"/>
              <a:gd name="T6" fmla="*/ 0 w 310"/>
              <a:gd name="T7" fmla="*/ 129 h 238"/>
              <a:gd name="T8" fmla="*/ 109 w 310"/>
              <a:gd name="T9" fmla="*/ 238 h 238"/>
              <a:gd name="T10" fmla="*/ 310 w 310"/>
              <a:gd name="T11" fmla="*/ 36 h 238"/>
              <a:gd name="T12" fmla="*/ 273 w 310"/>
              <a:gd name="T1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" h="238">
                <a:moveTo>
                  <a:pt x="273" y="0"/>
                </a:moveTo>
                <a:lnTo>
                  <a:pt x="109" y="165"/>
                </a:lnTo>
                <a:lnTo>
                  <a:pt x="36" y="92"/>
                </a:lnTo>
                <a:lnTo>
                  <a:pt x="0" y="129"/>
                </a:lnTo>
                <a:lnTo>
                  <a:pt x="109" y="238"/>
                </a:lnTo>
                <a:lnTo>
                  <a:pt x="310" y="36"/>
                </a:lnTo>
                <a:lnTo>
                  <a:pt x="2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Freeform 9"/>
          <p:cNvSpPr>
            <a:spLocks noChangeAspect="1"/>
          </p:cNvSpPr>
          <p:nvPr/>
        </p:nvSpPr>
        <p:spPr bwMode="auto">
          <a:xfrm>
            <a:off x="8550163" y="1822688"/>
            <a:ext cx="246068" cy="244478"/>
          </a:xfrm>
          <a:custGeom>
            <a:avLst/>
            <a:gdLst>
              <a:gd name="T0" fmla="*/ 310 w 310"/>
              <a:gd name="T1" fmla="*/ 36 h 308"/>
              <a:gd name="T2" fmla="*/ 273 w 310"/>
              <a:gd name="T3" fmla="*/ 0 h 308"/>
              <a:gd name="T4" fmla="*/ 155 w 310"/>
              <a:gd name="T5" fmla="*/ 118 h 308"/>
              <a:gd name="T6" fmla="*/ 36 w 310"/>
              <a:gd name="T7" fmla="*/ 0 h 308"/>
              <a:gd name="T8" fmla="*/ 0 w 310"/>
              <a:gd name="T9" fmla="*/ 36 h 308"/>
              <a:gd name="T10" fmla="*/ 118 w 310"/>
              <a:gd name="T11" fmla="*/ 154 h 308"/>
              <a:gd name="T12" fmla="*/ 0 w 310"/>
              <a:gd name="T13" fmla="*/ 272 h 308"/>
              <a:gd name="T14" fmla="*/ 36 w 310"/>
              <a:gd name="T15" fmla="*/ 308 h 308"/>
              <a:gd name="T16" fmla="*/ 155 w 310"/>
              <a:gd name="T17" fmla="*/ 190 h 308"/>
              <a:gd name="T18" fmla="*/ 273 w 310"/>
              <a:gd name="T19" fmla="*/ 308 h 308"/>
              <a:gd name="T20" fmla="*/ 310 w 310"/>
              <a:gd name="T21" fmla="*/ 272 h 308"/>
              <a:gd name="T22" fmla="*/ 191 w 310"/>
              <a:gd name="T23" fmla="*/ 154 h 308"/>
              <a:gd name="T24" fmla="*/ 310 w 310"/>
              <a:gd name="T25" fmla="*/ 3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0" h="308">
                <a:moveTo>
                  <a:pt x="310" y="36"/>
                </a:moveTo>
                <a:lnTo>
                  <a:pt x="273" y="0"/>
                </a:lnTo>
                <a:lnTo>
                  <a:pt x="155" y="118"/>
                </a:lnTo>
                <a:lnTo>
                  <a:pt x="36" y="0"/>
                </a:lnTo>
                <a:lnTo>
                  <a:pt x="0" y="36"/>
                </a:lnTo>
                <a:lnTo>
                  <a:pt x="118" y="154"/>
                </a:lnTo>
                <a:lnTo>
                  <a:pt x="0" y="272"/>
                </a:lnTo>
                <a:lnTo>
                  <a:pt x="36" y="308"/>
                </a:lnTo>
                <a:lnTo>
                  <a:pt x="155" y="190"/>
                </a:lnTo>
                <a:lnTo>
                  <a:pt x="273" y="308"/>
                </a:lnTo>
                <a:lnTo>
                  <a:pt x="310" y="272"/>
                </a:lnTo>
                <a:lnTo>
                  <a:pt x="191" y="154"/>
                </a:lnTo>
                <a:lnTo>
                  <a:pt x="310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Freeform 5"/>
          <p:cNvSpPr>
            <a:spLocks noChangeAspect="1"/>
          </p:cNvSpPr>
          <p:nvPr/>
        </p:nvSpPr>
        <p:spPr bwMode="auto">
          <a:xfrm>
            <a:off x="8550162" y="2389305"/>
            <a:ext cx="246070" cy="188916"/>
          </a:xfrm>
          <a:custGeom>
            <a:avLst/>
            <a:gdLst>
              <a:gd name="T0" fmla="*/ 273 w 310"/>
              <a:gd name="T1" fmla="*/ 0 h 238"/>
              <a:gd name="T2" fmla="*/ 109 w 310"/>
              <a:gd name="T3" fmla="*/ 165 h 238"/>
              <a:gd name="T4" fmla="*/ 36 w 310"/>
              <a:gd name="T5" fmla="*/ 92 h 238"/>
              <a:gd name="T6" fmla="*/ 0 w 310"/>
              <a:gd name="T7" fmla="*/ 129 h 238"/>
              <a:gd name="T8" fmla="*/ 109 w 310"/>
              <a:gd name="T9" fmla="*/ 238 h 238"/>
              <a:gd name="T10" fmla="*/ 310 w 310"/>
              <a:gd name="T11" fmla="*/ 36 h 238"/>
              <a:gd name="T12" fmla="*/ 273 w 310"/>
              <a:gd name="T1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" h="238">
                <a:moveTo>
                  <a:pt x="273" y="0"/>
                </a:moveTo>
                <a:lnTo>
                  <a:pt x="109" y="165"/>
                </a:lnTo>
                <a:lnTo>
                  <a:pt x="36" y="92"/>
                </a:lnTo>
                <a:lnTo>
                  <a:pt x="0" y="129"/>
                </a:lnTo>
                <a:lnTo>
                  <a:pt x="109" y="238"/>
                </a:lnTo>
                <a:lnTo>
                  <a:pt x="310" y="36"/>
                </a:lnTo>
                <a:lnTo>
                  <a:pt x="2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2" name="Freeform 9"/>
          <p:cNvSpPr>
            <a:spLocks noChangeAspect="1"/>
          </p:cNvSpPr>
          <p:nvPr/>
        </p:nvSpPr>
        <p:spPr bwMode="auto">
          <a:xfrm>
            <a:off x="8550163" y="2900364"/>
            <a:ext cx="246068" cy="244478"/>
          </a:xfrm>
          <a:custGeom>
            <a:avLst/>
            <a:gdLst>
              <a:gd name="T0" fmla="*/ 310 w 310"/>
              <a:gd name="T1" fmla="*/ 36 h 308"/>
              <a:gd name="T2" fmla="*/ 273 w 310"/>
              <a:gd name="T3" fmla="*/ 0 h 308"/>
              <a:gd name="T4" fmla="*/ 155 w 310"/>
              <a:gd name="T5" fmla="*/ 118 h 308"/>
              <a:gd name="T6" fmla="*/ 36 w 310"/>
              <a:gd name="T7" fmla="*/ 0 h 308"/>
              <a:gd name="T8" fmla="*/ 0 w 310"/>
              <a:gd name="T9" fmla="*/ 36 h 308"/>
              <a:gd name="T10" fmla="*/ 118 w 310"/>
              <a:gd name="T11" fmla="*/ 154 h 308"/>
              <a:gd name="T12" fmla="*/ 0 w 310"/>
              <a:gd name="T13" fmla="*/ 272 h 308"/>
              <a:gd name="T14" fmla="*/ 36 w 310"/>
              <a:gd name="T15" fmla="*/ 308 h 308"/>
              <a:gd name="T16" fmla="*/ 155 w 310"/>
              <a:gd name="T17" fmla="*/ 190 h 308"/>
              <a:gd name="T18" fmla="*/ 273 w 310"/>
              <a:gd name="T19" fmla="*/ 308 h 308"/>
              <a:gd name="T20" fmla="*/ 310 w 310"/>
              <a:gd name="T21" fmla="*/ 272 h 308"/>
              <a:gd name="T22" fmla="*/ 191 w 310"/>
              <a:gd name="T23" fmla="*/ 154 h 308"/>
              <a:gd name="T24" fmla="*/ 310 w 310"/>
              <a:gd name="T25" fmla="*/ 3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0" h="308">
                <a:moveTo>
                  <a:pt x="310" y="36"/>
                </a:moveTo>
                <a:lnTo>
                  <a:pt x="273" y="0"/>
                </a:lnTo>
                <a:lnTo>
                  <a:pt x="155" y="118"/>
                </a:lnTo>
                <a:lnTo>
                  <a:pt x="36" y="0"/>
                </a:lnTo>
                <a:lnTo>
                  <a:pt x="0" y="36"/>
                </a:lnTo>
                <a:lnTo>
                  <a:pt x="118" y="154"/>
                </a:lnTo>
                <a:lnTo>
                  <a:pt x="0" y="272"/>
                </a:lnTo>
                <a:lnTo>
                  <a:pt x="36" y="308"/>
                </a:lnTo>
                <a:lnTo>
                  <a:pt x="155" y="190"/>
                </a:lnTo>
                <a:lnTo>
                  <a:pt x="273" y="308"/>
                </a:lnTo>
                <a:lnTo>
                  <a:pt x="310" y="272"/>
                </a:lnTo>
                <a:lnTo>
                  <a:pt x="191" y="154"/>
                </a:lnTo>
                <a:lnTo>
                  <a:pt x="310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3" name="Freeform 5"/>
          <p:cNvSpPr>
            <a:spLocks noChangeAspect="1"/>
          </p:cNvSpPr>
          <p:nvPr/>
        </p:nvSpPr>
        <p:spPr bwMode="auto">
          <a:xfrm>
            <a:off x="8550162" y="3466979"/>
            <a:ext cx="246070" cy="188916"/>
          </a:xfrm>
          <a:custGeom>
            <a:avLst/>
            <a:gdLst>
              <a:gd name="T0" fmla="*/ 273 w 310"/>
              <a:gd name="T1" fmla="*/ 0 h 238"/>
              <a:gd name="T2" fmla="*/ 109 w 310"/>
              <a:gd name="T3" fmla="*/ 165 h 238"/>
              <a:gd name="T4" fmla="*/ 36 w 310"/>
              <a:gd name="T5" fmla="*/ 92 h 238"/>
              <a:gd name="T6" fmla="*/ 0 w 310"/>
              <a:gd name="T7" fmla="*/ 129 h 238"/>
              <a:gd name="T8" fmla="*/ 109 w 310"/>
              <a:gd name="T9" fmla="*/ 238 h 238"/>
              <a:gd name="T10" fmla="*/ 310 w 310"/>
              <a:gd name="T11" fmla="*/ 36 h 238"/>
              <a:gd name="T12" fmla="*/ 273 w 310"/>
              <a:gd name="T1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" h="238">
                <a:moveTo>
                  <a:pt x="273" y="0"/>
                </a:moveTo>
                <a:lnTo>
                  <a:pt x="109" y="165"/>
                </a:lnTo>
                <a:lnTo>
                  <a:pt x="36" y="92"/>
                </a:lnTo>
                <a:lnTo>
                  <a:pt x="0" y="129"/>
                </a:lnTo>
                <a:lnTo>
                  <a:pt x="109" y="238"/>
                </a:lnTo>
                <a:lnTo>
                  <a:pt x="310" y="36"/>
                </a:lnTo>
                <a:lnTo>
                  <a:pt x="2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4" name="Freeform 9"/>
          <p:cNvSpPr>
            <a:spLocks noChangeAspect="1"/>
          </p:cNvSpPr>
          <p:nvPr/>
        </p:nvSpPr>
        <p:spPr bwMode="auto">
          <a:xfrm>
            <a:off x="8550163" y="3978040"/>
            <a:ext cx="246068" cy="244478"/>
          </a:xfrm>
          <a:custGeom>
            <a:avLst/>
            <a:gdLst>
              <a:gd name="T0" fmla="*/ 310 w 310"/>
              <a:gd name="T1" fmla="*/ 36 h 308"/>
              <a:gd name="T2" fmla="*/ 273 w 310"/>
              <a:gd name="T3" fmla="*/ 0 h 308"/>
              <a:gd name="T4" fmla="*/ 155 w 310"/>
              <a:gd name="T5" fmla="*/ 118 h 308"/>
              <a:gd name="T6" fmla="*/ 36 w 310"/>
              <a:gd name="T7" fmla="*/ 0 h 308"/>
              <a:gd name="T8" fmla="*/ 0 w 310"/>
              <a:gd name="T9" fmla="*/ 36 h 308"/>
              <a:gd name="T10" fmla="*/ 118 w 310"/>
              <a:gd name="T11" fmla="*/ 154 h 308"/>
              <a:gd name="T12" fmla="*/ 0 w 310"/>
              <a:gd name="T13" fmla="*/ 272 h 308"/>
              <a:gd name="T14" fmla="*/ 36 w 310"/>
              <a:gd name="T15" fmla="*/ 308 h 308"/>
              <a:gd name="T16" fmla="*/ 155 w 310"/>
              <a:gd name="T17" fmla="*/ 190 h 308"/>
              <a:gd name="T18" fmla="*/ 273 w 310"/>
              <a:gd name="T19" fmla="*/ 308 h 308"/>
              <a:gd name="T20" fmla="*/ 310 w 310"/>
              <a:gd name="T21" fmla="*/ 272 h 308"/>
              <a:gd name="T22" fmla="*/ 191 w 310"/>
              <a:gd name="T23" fmla="*/ 154 h 308"/>
              <a:gd name="T24" fmla="*/ 310 w 310"/>
              <a:gd name="T25" fmla="*/ 3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0" h="308">
                <a:moveTo>
                  <a:pt x="310" y="36"/>
                </a:moveTo>
                <a:lnTo>
                  <a:pt x="273" y="0"/>
                </a:lnTo>
                <a:lnTo>
                  <a:pt x="155" y="118"/>
                </a:lnTo>
                <a:lnTo>
                  <a:pt x="36" y="0"/>
                </a:lnTo>
                <a:lnTo>
                  <a:pt x="0" y="36"/>
                </a:lnTo>
                <a:lnTo>
                  <a:pt x="118" y="154"/>
                </a:lnTo>
                <a:lnTo>
                  <a:pt x="0" y="272"/>
                </a:lnTo>
                <a:lnTo>
                  <a:pt x="36" y="308"/>
                </a:lnTo>
                <a:lnTo>
                  <a:pt x="155" y="190"/>
                </a:lnTo>
                <a:lnTo>
                  <a:pt x="273" y="308"/>
                </a:lnTo>
                <a:lnTo>
                  <a:pt x="310" y="272"/>
                </a:lnTo>
                <a:lnTo>
                  <a:pt x="191" y="154"/>
                </a:lnTo>
                <a:lnTo>
                  <a:pt x="310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5" name="Freeform 5"/>
          <p:cNvSpPr>
            <a:spLocks noChangeAspect="1"/>
          </p:cNvSpPr>
          <p:nvPr/>
        </p:nvSpPr>
        <p:spPr bwMode="auto">
          <a:xfrm>
            <a:off x="8550162" y="4544655"/>
            <a:ext cx="246070" cy="188916"/>
          </a:xfrm>
          <a:custGeom>
            <a:avLst/>
            <a:gdLst>
              <a:gd name="T0" fmla="*/ 273 w 310"/>
              <a:gd name="T1" fmla="*/ 0 h 238"/>
              <a:gd name="T2" fmla="*/ 109 w 310"/>
              <a:gd name="T3" fmla="*/ 165 h 238"/>
              <a:gd name="T4" fmla="*/ 36 w 310"/>
              <a:gd name="T5" fmla="*/ 92 h 238"/>
              <a:gd name="T6" fmla="*/ 0 w 310"/>
              <a:gd name="T7" fmla="*/ 129 h 238"/>
              <a:gd name="T8" fmla="*/ 109 w 310"/>
              <a:gd name="T9" fmla="*/ 238 h 238"/>
              <a:gd name="T10" fmla="*/ 310 w 310"/>
              <a:gd name="T11" fmla="*/ 36 h 238"/>
              <a:gd name="T12" fmla="*/ 273 w 310"/>
              <a:gd name="T1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" h="238">
                <a:moveTo>
                  <a:pt x="273" y="0"/>
                </a:moveTo>
                <a:lnTo>
                  <a:pt x="109" y="165"/>
                </a:lnTo>
                <a:lnTo>
                  <a:pt x="36" y="92"/>
                </a:lnTo>
                <a:lnTo>
                  <a:pt x="0" y="129"/>
                </a:lnTo>
                <a:lnTo>
                  <a:pt x="109" y="238"/>
                </a:lnTo>
                <a:lnTo>
                  <a:pt x="310" y="36"/>
                </a:lnTo>
                <a:lnTo>
                  <a:pt x="2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DBB7-4C55-4D9A-9AC4-84BF57B27AF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08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2526014" y="1208089"/>
            <a:ext cx="6401298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7" name="Freihandform 11"/>
          <p:cNvSpPr/>
          <p:nvPr/>
        </p:nvSpPr>
        <p:spPr>
          <a:xfrm>
            <a:off x="304799" y="1208088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0 w 2131216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8" name="Freihandform 15"/>
          <p:cNvSpPr/>
          <p:nvPr/>
        </p:nvSpPr>
        <p:spPr>
          <a:xfrm>
            <a:off x="304799" y="1746926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0 w 2131216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9" name="Freihandform 16"/>
          <p:cNvSpPr/>
          <p:nvPr/>
        </p:nvSpPr>
        <p:spPr>
          <a:xfrm>
            <a:off x="304799" y="2285764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0 w 2131216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0" name="Freihandform 17"/>
          <p:cNvSpPr/>
          <p:nvPr/>
        </p:nvSpPr>
        <p:spPr>
          <a:xfrm>
            <a:off x="304799" y="2824602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0 w 2131216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1" name="Freihandform 18"/>
          <p:cNvSpPr/>
          <p:nvPr/>
        </p:nvSpPr>
        <p:spPr>
          <a:xfrm>
            <a:off x="304799" y="3363440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0 w 2131216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2" name="Freihandform 19"/>
          <p:cNvSpPr/>
          <p:nvPr/>
        </p:nvSpPr>
        <p:spPr>
          <a:xfrm>
            <a:off x="304799" y="3902278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0 w 2131216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3" name="Freihandform 20"/>
          <p:cNvSpPr/>
          <p:nvPr/>
        </p:nvSpPr>
        <p:spPr>
          <a:xfrm>
            <a:off x="304799" y="4441113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0 w 2131216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32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cxnSp>
        <p:nvCxnSpPr>
          <p:cNvPr id="14" name="Gerader Verbinder 26"/>
          <p:cNvCxnSpPr/>
          <p:nvPr/>
        </p:nvCxnSpPr>
        <p:spPr>
          <a:xfrm flipH="1">
            <a:off x="304799" y="1675507"/>
            <a:ext cx="19304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28"/>
          <p:cNvCxnSpPr/>
          <p:nvPr/>
        </p:nvCxnSpPr>
        <p:spPr>
          <a:xfrm flipH="1">
            <a:off x="304799" y="2214345"/>
            <a:ext cx="19304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29"/>
          <p:cNvCxnSpPr/>
          <p:nvPr/>
        </p:nvCxnSpPr>
        <p:spPr>
          <a:xfrm flipH="1">
            <a:off x="304799" y="2753183"/>
            <a:ext cx="19304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30"/>
          <p:cNvCxnSpPr/>
          <p:nvPr/>
        </p:nvCxnSpPr>
        <p:spPr>
          <a:xfrm flipH="1">
            <a:off x="304799" y="3292021"/>
            <a:ext cx="19304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31"/>
          <p:cNvCxnSpPr/>
          <p:nvPr/>
        </p:nvCxnSpPr>
        <p:spPr>
          <a:xfrm flipH="1">
            <a:off x="304799" y="3830859"/>
            <a:ext cx="19304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32"/>
          <p:cNvCxnSpPr/>
          <p:nvPr/>
        </p:nvCxnSpPr>
        <p:spPr>
          <a:xfrm flipH="1">
            <a:off x="304799" y="4369697"/>
            <a:ext cx="19304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7"/>
          <p:cNvSpPr>
            <a:spLocks noChangeArrowheads="1"/>
          </p:cNvSpPr>
          <p:nvPr/>
        </p:nvSpPr>
        <p:spPr bwMode="gray">
          <a:xfrm>
            <a:off x="2526014" y="1746927"/>
            <a:ext cx="6401298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1" name="Rectangle 17"/>
          <p:cNvSpPr>
            <a:spLocks noChangeArrowheads="1"/>
          </p:cNvSpPr>
          <p:nvPr/>
        </p:nvSpPr>
        <p:spPr bwMode="gray">
          <a:xfrm>
            <a:off x="2526014" y="2285765"/>
            <a:ext cx="6401298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gray">
          <a:xfrm>
            <a:off x="2526014" y="2824603"/>
            <a:ext cx="6401298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gray">
          <a:xfrm>
            <a:off x="2526014" y="3363441"/>
            <a:ext cx="6401298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gray">
          <a:xfrm>
            <a:off x="2526014" y="3902279"/>
            <a:ext cx="6401298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5" name="Rectangle 17"/>
          <p:cNvSpPr>
            <a:spLocks noChangeArrowheads="1"/>
          </p:cNvSpPr>
          <p:nvPr/>
        </p:nvSpPr>
        <p:spPr bwMode="gray">
          <a:xfrm>
            <a:off x="2526014" y="4441113"/>
            <a:ext cx="6401298" cy="3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26" name="Gerader Verbinder 39"/>
          <p:cNvCxnSpPr/>
          <p:nvPr/>
        </p:nvCxnSpPr>
        <p:spPr>
          <a:xfrm flipH="1">
            <a:off x="2526015" y="1675508"/>
            <a:ext cx="63113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40"/>
          <p:cNvCxnSpPr/>
          <p:nvPr/>
        </p:nvCxnSpPr>
        <p:spPr>
          <a:xfrm flipH="1">
            <a:off x="2526015" y="2214346"/>
            <a:ext cx="63113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41"/>
          <p:cNvCxnSpPr/>
          <p:nvPr/>
        </p:nvCxnSpPr>
        <p:spPr>
          <a:xfrm flipH="1">
            <a:off x="2526015" y="2753184"/>
            <a:ext cx="63113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42"/>
          <p:cNvCxnSpPr/>
          <p:nvPr/>
        </p:nvCxnSpPr>
        <p:spPr>
          <a:xfrm flipH="1">
            <a:off x="2526015" y="3292022"/>
            <a:ext cx="63113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r Verbinder 43"/>
          <p:cNvCxnSpPr/>
          <p:nvPr/>
        </p:nvCxnSpPr>
        <p:spPr>
          <a:xfrm flipH="1">
            <a:off x="2526015" y="3830860"/>
            <a:ext cx="63113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44"/>
          <p:cNvCxnSpPr/>
          <p:nvPr/>
        </p:nvCxnSpPr>
        <p:spPr>
          <a:xfrm flipH="1">
            <a:off x="2526015" y="4369698"/>
            <a:ext cx="63113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27"/>
          <p:cNvSpPr txBox="1">
            <a:spLocks noChangeArrowheads="1"/>
          </p:cNvSpPr>
          <p:nvPr/>
        </p:nvSpPr>
        <p:spPr bwMode="gray">
          <a:xfrm>
            <a:off x="419511" y="1222599"/>
            <a:ext cx="171521" cy="36933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gray">
          <a:xfrm>
            <a:off x="419511" y="1760575"/>
            <a:ext cx="171521" cy="36933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4" name="Text Box 27"/>
          <p:cNvSpPr txBox="1">
            <a:spLocks noChangeArrowheads="1"/>
          </p:cNvSpPr>
          <p:nvPr/>
        </p:nvSpPr>
        <p:spPr bwMode="gray">
          <a:xfrm>
            <a:off x="419511" y="2298551"/>
            <a:ext cx="171521" cy="36933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5" name="Text Box 27"/>
          <p:cNvSpPr txBox="1">
            <a:spLocks noChangeArrowheads="1"/>
          </p:cNvSpPr>
          <p:nvPr/>
        </p:nvSpPr>
        <p:spPr bwMode="gray">
          <a:xfrm>
            <a:off x="419511" y="2836527"/>
            <a:ext cx="171521" cy="36933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gray">
          <a:xfrm>
            <a:off x="419511" y="3374503"/>
            <a:ext cx="171521" cy="36933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gray">
          <a:xfrm>
            <a:off x="419511" y="3912479"/>
            <a:ext cx="171521" cy="36933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gray">
          <a:xfrm>
            <a:off x="419511" y="4450457"/>
            <a:ext cx="171521" cy="36933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2400" dirty="0" smtClean="0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39" name="Freeform 5"/>
          <p:cNvSpPr>
            <a:spLocks noChangeAspect="1"/>
          </p:cNvSpPr>
          <p:nvPr/>
        </p:nvSpPr>
        <p:spPr bwMode="auto">
          <a:xfrm>
            <a:off x="8550162" y="1311631"/>
            <a:ext cx="246070" cy="188916"/>
          </a:xfrm>
          <a:custGeom>
            <a:avLst/>
            <a:gdLst>
              <a:gd name="T0" fmla="*/ 273 w 310"/>
              <a:gd name="T1" fmla="*/ 0 h 238"/>
              <a:gd name="T2" fmla="*/ 109 w 310"/>
              <a:gd name="T3" fmla="*/ 165 h 238"/>
              <a:gd name="T4" fmla="*/ 36 w 310"/>
              <a:gd name="T5" fmla="*/ 92 h 238"/>
              <a:gd name="T6" fmla="*/ 0 w 310"/>
              <a:gd name="T7" fmla="*/ 129 h 238"/>
              <a:gd name="T8" fmla="*/ 109 w 310"/>
              <a:gd name="T9" fmla="*/ 238 h 238"/>
              <a:gd name="T10" fmla="*/ 310 w 310"/>
              <a:gd name="T11" fmla="*/ 36 h 238"/>
              <a:gd name="T12" fmla="*/ 273 w 310"/>
              <a:gd name="T1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" h="238">
                <a:moveTo>
                  <a:pt x="273" y="0"/>
                </a:moveTo>
                <a:lnTo>
                  <a:pt x="109" y="165"/>
                </a:lnTo>
                <a:lnTo>
                  <a:pt x="36" y="92"/>
                </a:lnTo>
                <a:lnTo>
                  <a:pt x="0" y="129"/>
                </a:lnTo>
                <a:lnTo>
                  <a:pt x="109" y="238"/>
                </a:lnTo>
                <a:lnTo>
                  <a:pt x="310" y="36"/>
                </a:lnTo>
                <a:lnTo>
                  <a:pt x="2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0" name="Freeform 9"/>
          <p:cNvSpPr>
            <a:spLocks noChangeAspect="1"/>
          </p:cNvSpPr>
          <p:nvPr/>
        </p:nvSpPr>
        <p:spPr bwMode="auto">
          <a:xfrm>
            <a:off x="8550163" y="1822688"/>
            <a:ext cx="246068" cy="244478"/>
          </a:xfrm>
          <a:custGeom>
            <a:avLst/>
            <a:gdLst>
              <a:gd name="T0" fmla="*/ 310 w 310"/>
              <a:gd name="T1" fmla="*/ 36 h 308"/>
              <a:gd name="T2" fmla="*/ 273 w 310"/>
              <a:gd name="T3" fmla="*/ 0 h 308"/>
              <a:gd name="T4" fmla="*/ 155 w 310"/>
              <a:gd name="T5" fmla="*/ 118 h 308"/>
              <a:gd name="T6" fmla="*/ 36 w 310"/>
              <a:gd name="T7" fmla="*/ 0 h 308"/>
              <a:gd name="T8" fmla="*/ 0 w 310"/>
              <a:gd name="T9" fmla="*/ 36 h 308"/>
              <a:gd name="T10" fmla="*/ 118 w 310"/>
              <a:gd name="T11" fmla="*/ 154 h 308"/>
              <a:gd name="T12" fmla="*/ 0 w 310"/>
              <a:gd name="T13" fmla="*/ 272 h 308"/>
              <a:gd name="T14" fmla="*/ 36 w 310"/>
              <a:gd name="T15" fmla="*/ 308 h 308"/>
              <a:gd name="T16" fmla="*/ 155 w 310"/>
              <a:gd name="T17" fmla="*/ 190 h 308"/>
              <a:gd name="T18" fmla="*/ 273 w 310"/>
              <a:gd name="T19" fmla="*/ 308 h 308"/>
              <a:gd name="T20" fmla="*/ 310 w 310"/>
              <a:gd name="T21" fmla="*/ 272 h 308"/>
              <a:gd name="T22" fmla="*/ 191 w 310"/>
              <a:gd name="T23" fmla="*/ 154 h 308"/>
              <a:gd name="T24" fmla="*/ 310 w 310"/>
              <a:gd name="T25" fmla="*/ 3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0" h="308">
                <a:moveTo>
                  <a:pt x="310" y="36"/>
                </a:moveTo>
                <a:lnTo>
                  <a:pt x="273" y="0"/>
                </a:lnTo>
                <a:lnTo>
                  <a:pt x="155" y="118"/>
                </a:lnTo>
                <a:lnTo>
                  <a:pt x="36" y="0"/>
                </a:lnTo>
                <a:lnTo>
                  <a:pt x="0" y="36"/>
                </a:lnTo>
                <a:lnTo>
                  <a:pt x="118" y="154"/>
                </a:lnTo>
                <a:lnTo>
                  <a:pt x="0" y="272"/>
                </a:lnTo>
                <a:lnTo>
                  <a:pt x="36" y="308"/>
                </a:lnTo>
                <a:lnTo>
                  <a:pt x="155" y="190"/>
                </a:lnTo>
                <a:lnTo>
                  <a:pt x="273" y="308"/>
                </a:lnTo>
                <a:lnTo>
                  <a:pt x="310" y="272"/>
                </a:lnTo>
                <a:lnTo>
                  <a:pt x="191" y="154"/>
                </a:lnTo>
                <a:lnTo>
                  <a:pt x="310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1" name="Freeform 5"/>
          <p:cNvSpPr>
            <a:spLocks noChangeAspect="1"/>
          </p:cNvSpPr>
          <p:nvPr/>
        </p:nvSpPr>
        <p:spPr bwMode="auto">
          <a:xfrm>
            <a:off x="8550162" y="2389305"/>
            <a:ext cx="246070" cy="188916"/>
          </a:xfrm>
          <a:custGeom>
            <a:avLst/>
            <a:gdLst>
              <a:gd name="T0" fmla="*/ 273 w 310"/>
              <a:gd name="T1" fmla="*/ 0 h 238"/>
              <a:gd name="T2" fmla="*/ 109 w 310"/>
              <a:gd name="T3" fmla="*/ 165 h 238"/>
              <a:gd name="T4" fmla="*/ 36 w 310"/>
              <a:gd name="T5" fmla="*/ 92 h 238"/>
              <a:gd name="T6" fmla="*/ 0 w 310"/>
              <a:gd name="T7" fmla="*/ 129 h 238"/>
              <a:gd name="T8" fmla="*/ 109 w 310"/>
              <a:gd name="T9" fmla="*/ 238 h 238"/>
              <a:gd name="T10" fmla="*/ 310 w 310"/>
              <a:gd name="T11" fmla="*/ 36 h 238"/>
              <a:gd name="T12" fmla="*/ 273 w 310"/>
              <a:gd name="T1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" h="238">
                <a:moveTo>
                  <a:pt x="273" y="0"/>
                </a:moveTo>
                <a:lnTo>
                  <a:pt x="109" y="165"/>
                </a:lnTo>
                <a:lnTo>
                  <a:pt x="36" y="92"/>
                </a:lnTo>
                <a:lnTo>
                  <a:pt x="0" y="129"/>
                </a:lnTo>
                <a:lnTo>
                  <a:pt x="109" y="238"/>
                </a:lnTo>
                <a:lnTo>
                  <a:pt x="310" y="36"/>
                </a:lnTo>
                <a:lnTo>
                  <a:pt x="2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2" name="Freeform 9"/>
          <p:cNvSpPr>
            <a:spLocks noChangeAspect="1"/>
          </p:cNvSpPr>
          <p:nvPr/>
        </p:nvSpPr>
        <p:spPr bwMode="auto">
          <a:xfrm>
            <a:off x="8550163" y="2900364"/>
            <a:ext cx="246068" cy="244478"/>
          </a:xfrm>
          <a:custGeom>
            <a:avLst/>
            <a:gdLst>
              <a:gd name="T0" fmla="*/ 310 w 310"/>
              <a:gd name="T1" fmla="*/ 36 h 308"/>
              <a:gd name="T2" fmla="*/ 273 w 310"/>
              <a:gd name="T3" fmla="*/ 0 h 308"/>
              <a:gd name="T4" fmla="*/ 155 w 310"/>
              <a:gd name="T5" fmla="*/ 118 h 308"/>
              <a:gd name="T6" fmla="*/ 36 w 310"/>
              <a:gd name="T7" fmla="*/ 0 h 308"/>
              <a:gd name="T8" fmla="*/ 0 w 310"/>
              <a:gd name="T9" fmla="*/ 36 h 308"/>
              <a:gd name="T10" fmla="*/ 118 w 310"/>
              <a:gd name="T11" fmla="*/ 154 h 308"/>
              <a:gd name="T12" fmla="*/ 0 w 310"/>
              <a:gd name="T13" fmla="*/ 272 h 308"/>
              <a:gd name="T14" fmla="*/ 36 w 310"/>
              <a:gd name="T15" fmla="*/ 308 h 308"/>
              <a:gd name="T16" fmla="*/ 155 w 310"/>
              <a:gd name="T17" fmla="*/ 190 h 308"/>
              <a:gd name="T18" fmla="*/ 273 w 310"/>
              <a:gd name="T19" fmla="*/ 308 h 308"/>
              <a:gd name="T20" fmla="*/ 310 w 310"/>
              <a:gd name="T21" fmla="*/ 272 h 308"/>
              <a:gd name="T22" fmla="*/ 191 w 310"/>
              <a:gd name="T23" fmla="*/ 154 h 308"/>
              <a:gd name="T24" fmla="*/ 310 w 310"/>
              <a:gd name="T25" fmla="*/ 3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0" h="308">
                <a:moveTo>
                  <a:pt x="310" y="36"/>
                </a:moveTo>
                <a:lnTo>
                  <a:pt x="273" y="0"/>
                </a:lnTo>
                <a:lnTo>
                  <a:pt x="155" y="118"/>
                </a:lnTo>
                <a:lnTo>
                  <a:pt x="36" y="0"/>
                </a:lnTo>
                <a:lnTo>
                  <a:pt x="0" y="36"/>
                </a:lnTo>
                <a:lnTo>
                  <a:pt x="118" y="154"/>
                </a:lnTo>
                <a:lnTo>
                  <a:pt x="0" y="272"/>
                </a:lnTo>
                <a:lnTo>
                  <a:pt x="36" y="308"/>
                </a:lnTo>
                <a:lnTo>
                  <a:pt x="155" y="190"/>
                </a:lnTo>
                <a:lnTo>
                  <a:pt x="273" y="308"/>
                </a:lnTo>
                <a:lnTo>
                  <a:pt x="310" y="272"/>
                </a:lnTo>
                <a:lnTo>
                  <a:pt x="191" y="154"/>
                </a:lnTo>
                <a:lnTo>
                  <a:pt x="310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3" name="Freeform 5"/>
          <p:cNvSpPr>
            <a:spLocks noChangeAspect="1"/>
          </p:cNvSpPr>
          <p:nvPr/>
        </p:nvSpPr>
        <p:spPr bwMode="auto">
          <a:xfrm>
            <a:off x="8550162" y="3466979"/>
            <a:ext cx="246070" cy="188916"/>
          </a:xfrm>
          <a:custGeom>
            <a:avLst/>
            <a:gdLst>
              <a:gd name="T0" fmla="*/ 273 w 310"/>
              <a:gd name="T1" fmla="*/ 0 h 238"/>
              <a:gd name="T2" fmla="*/ 109 w 310"/>
              <a:gd name="T3" fmla="*/ 165 h 238"/>
              <a:gd name="T4" fmla="*/ 36 w 310"/>
              <a:gd name="T5" fmla="*/ 92 h 238"/>
              <a:gd name="T6" fmla="*/ 0 w 310"/>
              <a:gd name="T7" fmla="*/ 129 h 238"/>
              <a:gd name="T8" fmla="*/ 109 w 310"/>
              <a:gd name="T9" fmla="*/ 238 h 238"/>
              <a:gd name="T10" fmla="*/ 310 w 310"/>
              <a:gd name="T11" fmla="*/ 36 h 238"/>
              <a:gd name="T12" fmla="*/ 273 w 310"/>
              <a:gd name="T1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" h="238">
                <a:moveTo>
                  <a:pt x="273" y="0"/>
                </a:moveTo>
                <a:lnTo>
                  <a:pt x="109" y="165"/>
                </a:lnTo>
                <a:lnTo>
                  <a:pt x="36" y="92"/>
                </a:lnTo>
                <a:lnTo>
                  <a:pt x="0" y="129"/>
                </a:lnTo>
                <a:lnTo>
                  <a:pt x="109" y="238"/>
                </a:lnTo>
                <a:lnTo>
                  <a:pt x="310" y="36"/>
                </a:lnTo>
                <a:lnTo>
                  <a:pt x="2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4" name="Freeform 9"/>
          <p:cNvSpPr>
            <a:spLocks noChangeAspect="1"/>
          </p:cNvSpPr>
          <p:nvPr/>
        </p:nvSpPr>
        <p:spPr bwMode="auto">
          <a:xfrm>
            <a:off x="8550163" y="3978040"/>
            <a:ext cx="246068" cy="244478"/>
          </a:xfrm>
          <a:custGeom>
            <a:avLst/>
            <a:gdLst>
              <a:gd name="T0" fmla="*/ 310 w 310"/>
              <a:gd name="T1" fmla="*/ 36 h 308"/>
              <a:gd name="T2" fmla="*/ 273 w 310"/>
              <a:gd name="T3" fmla="*/ 0 h 308"/>
              <a:gd name="T4" fmla="*/ 155 w 310"/>
              <a:gd name="T5" fmla="*/ 118 h 308"/>
              <a:gd name="T6" fmla="*/ 36 w 310"/>
              <a:gd name="T7" fmla="*/ 0 h 308"/>
              <a:gd name="T8" fmla="*/ 0 w 310"/>
              <a:gd name="T9" fmla="*/ 36 h 308"/>
              <a:gd name="T10" fmla="*/ 118 w 310"/>
              <a:gd name="T11" fmla="*/ 154 h 308"/>
              <a:gd name="T12" fmla="*/ 0 w 310"/>
              <a:gd name="T13" fmla="*/ 272 h 308"/>
              <a:gd name="T14" fmla="*/ 36 w 310"/>
              <a:gd name="T15" fmla="*/ 308 h 308"/>
              <a:gd name="T16" fmla="*/ 155 w 310"/>
              <a:gd name="T17" fmla="*/ 190 h 308"/>
              <a:gd name="T18" fmla="*/ 273 w 310"/>
              <a:gd name="T19" fmla="*/ 308 h 308"/>
              <a:gd name="T20" fmla="*/ 310 w 310"/>
              <a:gd name="T21" fmla="*/ 272 h 308"/>
              <a:gd name="T22" fmla="*/ 191 w 310"/>
              <a:gd name="T23" fmla="*/ 154 h 308"/>
              <a:gd name="T24" fmla="*/ 310 w 310"/>
              <a:gd name="T25" fmla="*/ 36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10" h="308">
                <a:moveTo>
                  <a:pt x="310" y="36"/>
                </a:moveTo>
                <a:lnTo>
                  <a:pt x="273" y="0"/>
                </a:lnTo>
                <a:lnTo>
                  <a:pt x="155" y="118"/>
                </a:lnTo>
                <a:lnTo>
                  <a:pt x="36" y="0"/>
                </a:lnTo>
                <a:lnTo>
                  <a:pt x="0" y="36"/>
                </a:lnTo>
                <a:lnTo>
                  <a:pt x="118" y="154"/>
                </a:lnTo>
                <a:lnTo>
                  <a:pt x="0" y="272"/>
                </a:lnTo>
                <a:lnTo>
                  <a:pt x="36" y="308"/>
                </a:lnTo>
                <a:lnTo>
                  <a:pt x="155" y="190"/>
                </a:lnTo>
                <a:lnTo>
                  <a:pt x="273" y="308"/>
                </a:lnTo>
                <a:lnTo>
                  <a:pt x="310" y="272"/>
                </a:lnTo>
                <a:lnTo>
                  <a:pt x="191" y="154"/>
                </a:lnTo>
                <a:lnTo>
                  <a:pt x="310" y="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5" name="Freeform 5"/>
          <p:cNvSpPr>
            <a:spLocks noChangeAspect="1"/>
          </p:cNvSpPr>
          <p:nvPr/>
        </p:nvSpPr>
        <p:spPr bwMode="auto">
          <a:xfrm>
            <a:off x="8550162" y="4544655"/>
            <a:ext cx="246070" cy="188916"/>
          </a:xfrm>
          <a:custGeom>
            <a:avLst/>
            <a:gdLst>
              <a:gd name="T0" fmla="*/ 273 w 310"/>
              <a:gd name="T1" fmla="*/ 0 h 238"/>
              <a:gd name="T2" fmla="*/ 109 w 310"/>
              <a:gd name="T3" fmla="*/ 165 h 238"/>
              <a:gd name="T4" fmla="*/ 36 w 310"/>
              <a:gd name="T5" fmla="*/ 92 h 238"/>
              <a:gd name="T6" fmla="*/ 0 w 310"/>
              <a:gd name="T7" fmla="*/ 129 h 238"/>
              <a:gd name="T8" fmla="*/ 109 w 310"/>
              <a:gd name="T9" fmla="*/ 238 h 238"/>
              <a:gd name="T10" fmla="*/ 310 w 310"/>
              <a:gd name="T11" fmla="*/ 36 h 238"/>
              <a:gd name="T12" fmla="*/ 273 w 310"/>
              <a:gd name="T13" fmla="*/ 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" h="238">
                <a:moveTo>
                  <a:pt x="273" y="0"/>
                </a:moveTo>
                <a:lnTo>
                  <a:pt x="109" y="165"/>
                </a:lnTo>
                <a:lnTo>
                  <a:pt x="36" y="92"/>
                </a:lnTo>
                <a:lnTo>
                  <a:pt x="0" y="129"/>
                </a:lnTo>
                <a:lnTo>
                  <a:pt x="109" y="238"/>
                </a:lnTo>
                <a:lnTo>
                  <a:pt x="310" y="36"/>
                </a:lnTo>
                <a:lnTo>
                  <a:pt x="27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46" name="Date Placeholder 4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9A39F-BE26-40D5-A7A6-AD89DD8A2F50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7" name="Footer Placeholder 4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931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project budget</a:t>
            </a:r>
          </a:p>
        </p:txBody>
      </p:sp>
      <p:sp>
        <p:nvSpPr>
          <p:cNvPr id="3" name="Rechteck 30"/>
          <p:cNvSpPr/>
          <p:nvPr/>
        </p:nvSpPr>
        <p:spPr>
          <a:xfrm>
            <a:off x="1475748" y="1206000"/>
            <a:ext cx="2700000" cy="3343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0000" rtlCol="0" anchor="b" anchorCtr="0"/>
          <a:lstStyle/>
          <a:p>
            <a:r>
              <a:rPr lang="en-GB" sz="1400" dirty="0" smtClean="0">
                <a:solidFill>
                  <a:schemeClr val="accent1"/>
                </a:solidFill>
              </a:rPr>
              <a:t>Text</a:t>
            </a:r>
            <a:endParaRPr lang="en-GB" sz="1400" dirty="0">
              <a:solidFill>
                <a:schemeClr val="accent1"/>
              </a:solidFill>
            </a:endParaRPr>
          </a:p>
        </p:txBody>
      </p:sp>
      <p:cxnSp>
        <p:nvCxnSpPr>
          <p:cNvPr id="4" name="Gerader Verbinder 31"/>
          <p:cNvCxnSpPr/>
          <p:nvPr/>
        </p:nvCxnSpPr>
        <p:spPr>
          <a:xfrm>
            <a:off x="1475748" y="1546502"/>
            <a:ext cx="270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15"/>
          <p:cNvSpPr/>
          <p:nvPr/>
        </p:nvSpPr>
        <p:spPr>
          <a:xfrm>
            <a:off x="306000" y="1659499"/>
            <a:ext cx="1080000" cy="64440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Text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7" name="Rechteck 16"/>
          <p:cNvSpPr/>
          <p:nvPr/>
        </p:nvSpPr>
        <p:spPr>
          <a:xfrm>
            <a:off x="306000" y="2392696"/>
            <a:ext cx="1080000" cy="64440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Text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8" name="Rechteck 17"/>
          <p:cNvSpPr/>
          <p:nvPr/>
        </p:nvSpPr>
        <p:spPr>
          <a:xfrm>
            <a:off x="306000" y="3125892"/>
            <a:ext cx="1080000" cy="64440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Text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9" name="Rechteck 18"/>
          <p:cNvSpPr/>
          <p:nvPr/>
        </p:nvSpPr>
        <p:spPr>
          <a:xfrm>
            <a:off x="306000" y="3859091"/>
            <a:ext cx="1080000" cy="64440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Text</a:t>
            </a:r>
            <a:endParaRPr lang="en-GB" sz="1400" dirty="0">
              <a:solidFill>
                <a:schemeClr val="accent1"/>
              </a:solidFill>
            </a:endParaRPr>
          </a:p>
        </p:txBody>
      </p:sp>
      <p:cxnSp>
        <p:nvCxnSpPr>
          <p:cNvPr id="10" name="Gerader Verbinder 19"/>
          <p:cNvCxnSpPr/>
          <p:nvPr/>
        </p:nvCxnSpPr>
        <p:spPr>
          <a:xfrm>
            <a:off x="306000" y="2348301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20"/>
          <p:cNvCxnSpPr/>
          <p:nvPr/>
        </p:nvCxnSpPr>
        <p:spPr>
          <a:xfrm>
            <a:off x="306000" y="3081498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21"/>
          <p:cNvCxnSpPr/>
          <p:nvPr/>
        </p:nvCxnSpPr>
        <p:spPr>
          <a:xfrm>
            <a:off x="306000" y="3814695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26"/>
          <p:cNvCxnSpPr/>
          <p:nvPr/>
        </p:nvCxnSpPr>
        <p:spPr>
          <a:xfrm>
            <a:off x="1475749" y="2348779"/>
            <a:ext cx="269999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27"/>
          <p:cNvCxnSpPr/>
          <p:nvPr/>
        </p:nvCxnSpPr>
        <p:spPr>
          <a:xfrm>
            <a:off x="1475749" y="3081498"/>
            <a:ext cx="269999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28"/>
          <p:cNvCxnSpPr/>
          <p:nvPr/>
        </p:nvCxnSpPr>
        <p:spPr>
          <a:xfrm>
            <a:off x="1475749" y="3814217"/>
            <a:ext cx="269999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eck 22"/>
          <p:cNvSpPr/>
          <p:nvPr/>
        </p:nvSpPr>
        <p:spPr>
          <a:xfrm>
            <a:off x="1475748" y="1659499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AB</a:t>
            </a:r>
          </a:p>
        </p:txBody>
      </p:sp>
      <p:sp>
        <p:nvSpPr>
          <p:cNvPr id="17" name="Rechteck 40"/>
          <p:cNvSpPr/>
          <p:nvPr/>
        </p:nvSpPr>
        <p:spPr>
          <a:xfrm>
            <a:off x="1475748" y="1825971"/>
            <a:ext cx="288000" cy="14499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CD</a:t>
            </a:r>
          </a:p>
        </p:txBody>
      </p:sp>
      <p:sp>
        <p:nvSpPr>
          <p:cNvPr id="18" name="Rechteck 44"/>
          <p:cNvSpPr/>
          <p:nvPr/>
        </p:nvSpPr>
        <p:spPr>
          <a:xfrm>
            <a:off x="1475748" y="1992443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EF</a:t>
            </a:r>
          </a:p>
        </p:txBody>
      </p:sp>
      <p:sp>
        <p:nvSpPr>
          <p:cNvPr id="19" name="Rechteck 48"/>
          <p:cNvSpPr/>
          <p:nvPr/>
        </p:nvSpPr>
        <p:spPr>
          <a:xfrm>
            <a:off x="1475748" y="2158915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GH</a:t>
            </a:r>
          </a:p>
        </p:txBody>
      </p:sp>
      <p:sp>
        <p:nvSpPr>
          <p:cNvPr id="20" name="Rechteck 54"/>
          <p:cNvSpPr/>
          <p:nvPr/>
        </p:nvSpPr>
        <p:spPr>
          <a:xfrm>
            <a:off x="1475748" y="2392219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AB</a:t>
            </a:r>
          </a:p>
        </p:txBody>
      </p:sp>
      <p:sp>
        <p:nvSpPr>
          <p:cNvPr id="21" name="Rechteck 55"/>
          <p:cNvSpPr/>
          <p:nvPr/>
        </p:nvSpPr>
        <p:spPr>
          <a:xfrm>
            <a:off x="1475748" y="2558850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CD</a:t>
            </a:r>
          </a:p>
        </p:txBody>
      </p:sp>
      <p:sp>
        <p:nvSpPr>
          <p:cNvPr id="22" name="Rechteck 56"/>
          <p:cNvSpPr/>
          <p:nvPr/>
        </p:nvSpPr>
        <p:spPr>
          <a:xfrm>
            <a:off x="1475748" y="2725481"/>
            <a:ext cx="288000" cy="14499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EF</a:t>
            </a:r>
          </a:p>
        </p:txBody>
      </p:sp>
      <p:sp>
        <p:nvSpPr>
          <p:cNvPr id="23" name="Rechteck 57"/>
          <p:cNvSpPr/>
          <p:nvPr/>
        </p:nvSpPr>
        <p:spPr>
          <a:xfrm>
            <a:off x="1475748" y="2892112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GH</a:t>
            </a:r>
          </a:p>
        </p:txBody>
      </p:sp>
      <p:sp>
        <p:nvSpPr>
          <p:cNvPr id="24" name="Rechteck 59"/>
          <p:cNvSpPr/>
          <p:nvPr/>
        </p:nvSpPr>
        <p:spPr>
          <a:xfrm>
            <a:off x="1475748" y="3124938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AB</a:t>
            </a:r>
          </a:p>
        </p:txBody>
      </p:sp>
      <p:sp>
        <p:nvSpPr>
          <p:cNvPr id="25" name="Rechteck 60"/>
          <p:cNvSpPr/>
          <p:nvPr/>
        </p:nvSpPr>
        <p:spPr>
          <a:xfrm>
            <a:off x="1475748" y="3291728"/>
            <a:ext cx="288000" cy="14499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CD</a:t>
            </a:r>
          </a:p>
        </p:txBody>
      </p:sp>
      <p:sp>
        <p:nvSpPr>
          <p:cNvPr id="26" name="Rechteck 61"/>
          <p:cNvSpPr/>
          <p:nvPr/>
        </p:nvSpPr>
        <p:spPr>
          <a:xfrm>
            <a:off x="1475748" y="3458518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EF</a:t>
            </a:r>
          </a:p>
        </p:txBody>
      </p:sp>
      <p:sp>
        <p:nvSpPr>
          <p:cNvPr id="27" name="Rechteck 62"/>
          <p:cNvSpPr/>
          <p:nvPr/>
        </p:nvSpPr>
        <p:spPr>
          <a:xfrm>
            <a:off x="1475748" y="3625309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GH</a:t>
            </a:r>
          </a:p>
        </p:txBody>
      </p:sp>
      <p:sp>
        <p:nvSpPr>
          <p:cNvPr id="28" name="Rechteck 64"/>
          <p:cNvSpPr/>
          <p:nvPr/>
        </p:nvSpPr>
        <p:spPr>
          <a:xfrm>
            <a:off x="1475748" y="3857657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AB</a:t>
            </a:r>
          </a:p>
        </p:txBody>
      </p:sp>
      <p:sp>
        <p:nvSpPr>
          <p:cNvPr id="29" name="Rechteck 65"/>
          <p:cNvSpPr/>
          <p:nvPr/>
        </p:nvSpPr>
        <p:spPr>
          <a:xfrm>
            <a:off x="1475748" y="4024607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CD</a:t>
            </a:r>
          </a:p>
        </p:txBody>
      </p:sp>
      <p:sp>
        <p:nvSpPr>
          <p:cNvPr id="30" name="Rechteck 66"/>
          <p:cNvSpPr/>
          <p:nvPr/>
        </p:nvSpPr>
        <p:spPr>
          <a:xfrm>
            <a:off x="1475748" y="4191557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EF</a:t>
            </a:r>
          </a:p>
        </p:txBody>
      </p:sp>
      <p:sp>
        <p:nvSpPr>
          <p:cNvPr id="31" name="Rechteck 67"/>
          <p:cNvSpPr/>
          <p:nvPr/>
        </p:nvSpPr>
        <p:spPr>
          <a:xfrm>
            <a:off x="1475748" y="4358507"/>
            <a:ext cx="288000" cy="144992"/>
          </a:xfrm>
          <a:prstGeom prst="rect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GH</a:t>
            </a:r>
          </a:p>
        </p:txBody>
      </p:sp>
      <p:sp>
        <p:nvSpPr>
          <p:cNvPr id="32" name="Rechteck 68"/>
          <p:cNvSpPr/>
          <p:nvPr/>
        </p:nvSpPr>
        <p:spPr>
          <a:xfrm>
            <a:off x="1763748" y="1659499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33" name="Rechteck 69"/>
          <p:cNvSpPr/>
          <p:nvPr/>
        </p:nvSpPr>
        <p:spPr>
          <a:xfrm>
            <a:off x="1763748" y="1825971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</a:rPr>
              <a:t>Text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34" name="Rechteck 70"/>
          <p:cNvSpPr/>
          <p:nvPr/>
        </p:nvSpPr>
        <p:spPr>
          <a:xfrm>
            <a:off x="1763748" y="1992443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5" name="Rechteck 71"/>
          <p:cNvSpPr/>
          <p:nvPr/>
        </p:nvSpPr>
        <p:spPr>
          <a:xfrm>
            <a:off x="1763748" y="2158915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6" name="Rechteck 72"/>
          <p:cNvSpPr/>
          <p:nvPr/>
        </p:nvSpPr>
        <p:spPr>
          <a:xfrm>
            <a:off x="1763748" y="2392219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7" name="Rechteck 73"/>
          <p:cNvSpPr/>
          <p:nvPr/>
        </p:nvSpPr>
        <p:spPr>
          <a:xfrm>
            <a:off x="1763748" y="2558850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8" name="Rechteck 74"/>
          <p:cNvSpPr/>
          <p:nvPr/>
        </p:nvSpPr>
        <p:spPr>
          <a:xfrm>
            <a:off x="1763748" y="2725481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</a:rPr>
              <a:t>Text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39" name="Rechteck 75"/>
          <p:cNvSpPr/>
          <p:nvPr/>
        </p:nvSpPr>
        <p:spPr>
          <a:xfrm>
            <a:off x="1763748" y="2892112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0" name="Rechteck 76"/>
          <p:cNvSpPr/>
          <p:nvPr/>
        </p:nvSpPr>
        <p:spPr>
          <a:xfrm>
            <a:off x="1763748" y="3124938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1" name="Rechteck 77"/>
          <p:cNvSpPr/>
          <p:nvPr/>
        </p:nvSpPr>
        <p:spPr>
          <a:xfrm>
            <a:off x="1763748" y="3291728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</a:rPr>
              <a:t>Text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42" name="Rechteck 78"/>
          <p:cNvSpPr/>
          <p:nvPr/>
        </p:nvSpPr>
        <p:spPr>
          <a:xfrm>
            <a:off x="1763748" y="3458518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3" name="Rechteck 79"/>
          <p:cNvSpPr/>
          <p:nvPr/>
        </p:nvSpPr>
        <p:spPr>
          <a:xfrm>
            <a:off x="1763748" y="3625309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4" name="Rechteck 80"/>
          <p:cNvSpPr/>
          <p:nvPr/>
        </p:nvSpPr>
        <p:spPr>
          <a:xfrm>
            <a:off x="1763748" y="3857657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5" name="Rechteck 81"/>
          <p:cNvSpPr/>
          <p:nvPr/>
        </p:nvSpPr>
        <p:spPr>
          <a:xfrm>
            <a:off x="1763748" y="4024607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6" name="Rechteck 82"/>
          <p:cNvSpPr/>
          <p:nvPr/>
        </p:nvSpPr>
        <p:spPr>
          <a:xfrm>
            <a:off x="1763748" y="4191557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7" name="Rechteck 83"/>
          <p:cNvSpPr/>
          <p:nvPr/>
        </p:nvSpPr>
        <p:spPr>
          <a:xfrm>
            <a:off x="1763748" y="4358507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</a:rPr>
              <a:t>Text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48" name="Rechteck 84"/>
          <p:cNvSpPr/>
          <p:nvPr/>
        </p:nvSpPr>
        <p:spPr>
          <a:xfrm>
            <a:off x="3635748" y="1659499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</a:p>
        </p:txBody>
      </p:sp>
      <p:sp>
        <p:nvSpPr>
          <p:cNvPr id="49" name="Rechteck 85"/>
          <p:cNvSpPr/>
          <p:nvPr/>
        </p:nvSpPr>
        <p:spPr>
          <a:xfrm>
            <a:off x="3635748" y="1825971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accent1"/>
                </a:solidFill>
              </a:rPr>
              <a:t>XX %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50" name="Rechteck 86"/>
          <p:cNvSpPr/>
          <p:nvPr/>
        </p:nvSpPr>
        <p:spPr>
          <a:xfrm>
            <a:off x="3635748" y="1992443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51" name="Rechteck 87"/>
          <p:cNvSpPr/>
          <p:nvPr/>
        </p:nvSpPr>
        <p:spPr>
          <a:xfrm>
            <a:off x="3635748" y="2158915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52" name="Rechteck 88"/>
          <p:cNvSpPr/>
          <p:nvPr/>
        </p:nvSpPr>
        <p:spPr>
          <a:xfrm>
            <a:off x="3635748" y="2392219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53" name="Rechteck 89"/>
          <p:cNvSpPr/>
          <p:nvPr/>
        </p:nvSpPr>
        <p:spPr>
          <a:xfrm>
            <a:off x="3635748" y="2558850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54" name="Rechteck 90"/>
          <p:cNvSpPr/>
          <p:nvPr/>
        </p:nvSpPr>
        <p:spPr>
          <a:xfrm>
            <a:off x="3635748" y="2725481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accent1"/>
                </a:solidFill>
              </a:rPr>
              <a:t>XX %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55" name="Rechteck 91"/>
          <p:cNvSpPr/>
          <p:nvPr/>
        </p:nvSpPr>
        <p:spPr>
          <a:xfrm>
            <a:off x="3635748" y="2892112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56" name="Rechteck 92"/>
          <p:cNvSpPr/>
          <p:nvPr/>
        </p:nvSpPr>
        <p:spPr>
          <a:xfrm>
            <a:off x="3635748" y="3124938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57" name="Rechteck 93"/>
          <p:cNvSpPr/>
          <p:nvPr/>
        </p:nvSpPr>
        <p:spPr>
          <a:xfrm>
            <a:off x="3635748" y="3291728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accent1"/>
                </a:solidFill>
              </a:rPr>
              <a:t>XX %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58" name="Rechteck 94"/>
          <p:cNvSpPr/>
          <p:nvPr/>
        </p:nvSpPr>
        <p:spPr>
          <a:xfrm>
            <a:off x="3635748" y="3458518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59" name="Rechteck 95"/>
          <p:cNvSpPr/>
          <p:nvPr/>
        </p:nvSpPr>
        <p:spPr>
          <a:xfrm>
            <a:off x="3635748" y="3625309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60" name="Rechteck 96"/>
          <p:cNvSpPr/>
          <p:nvPr/>
        </p:nvSpPr>
        <p:spPr>
          <a:xfrm>
            <a:off x="3635748" y="3857657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61" name="Rechteck 97"/>
          <p:cNvSpPr/>
          <p:nvPr/>
        </p:nvSpPr>
        <p:spPr>
          <a:xfrm>
            <a:off x="3635748" y="4024607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62" name="Rechteck 98"/>
          <p:cNvSpPr/>
          <p:nvPr/>
        </p:nvSpPr>
        <p:spPr>
          <a:xfrm>
            <a:off x="3635748" y="4191557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63" name="Rechteck 99"/>
          <p:cNvSpPr/>
          <p:nvPr/>
        </p:nvSpPr>
        <p:spPr>
          <a:xfrm>
            <a:off x="3635748" y="4358507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accent1"/>
                </a:solidFill>
              </a:rPr>
              <a:t>XX %</a:t>
            </a:r>
            <a:endParaRPr lang="en-GB" sz="1000" dirty="0">
              <a:solidFill>
                <a:schemeClr val="accent1"/>
              </a:solidFill>
            </a:endParaRPr>
          </a:p>
        </p:txBody>
      </p:sp>
      <p:grpSp>
        <p:nvGrpSpPr>
          <p:cNvPr id="64" name="Gruppieren 5"/>
          <p:cNvGrpSpPr/>
          <p:nvPr/>
        </p:nvGrpSpPr>
        <p:grpSpPr>
          <a:xfrm>
            <a:off x="4283621" y="1206000"/>
            <a:ext cx="977227" cy="3297499"/>
            <a:chOff x="4283621" y="1206000"/>
            <a:chExt cx="1260000" cy="3297499"/>
          </a:xfrm>
        </p:grpSpPr>
        <p:sp>
          <p:nvSpPr>
            <p:cNvPr id="65" name="Rechteck 33"/>
            <p:cNvSpPr/>
            <p:nvPr/>
          </p:nvSpPr>
          <p:spPr>
            <a:xfrm>
              <a:off x="4283621" y="1206000"/>
              <a:ext cx="1260000" cy="334339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Text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66" name="Gerader Verbinder 34"/>
            <p:cNvCxnSpPr/>
            <p:nvPr/>
          </p:nvCxnSpPr>
          <p:spPr>
            <a:xfrm>
              <a:off x="4283621" y="1546502"/>
              <a:ext cx="126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chteck 100"/>
            <p:cNvSpPr/>
            <p:nvPr/>
          </p:nvSpPr>
          <p:spPr>
            <a:xfrm>
              <a:off x="4283621" y="1659499"/>
              <a:ext cx="1260000" cy="64440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90000" rIns="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 smtClean="0">
                  <a:solidFill>
                    <a:schemeClr val="tx2"/>
                  </a:solidFill>
                </a:rPr>
                <a:t>Text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  <p:sp>
          <p:nvSpPr>
            <p:cNvPr id="68" name="Rechteck 101"/>
            <p:cNvSpPr/>
            <p:nvPr/>
          </p:nvSpPr>
          <p:spPr>
            <a:xfrm>
              <a:off x="4283621" y="2392696"/>
              <a:ext cx="1260000" cy="64440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90000" rIns="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 smtClean="0">
                  <a:solidFill>
                    <a:schemeClr val="tx2"/>
                  </a:solidFill>
                </a:rPr>
                <a:t>Text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  <p:sp>
          <p:nvSpPr>
            <p:cNvPr id="69" name="Rechteck 102"/>
            <p:cNvSpPr/>
            <p:nvPr/>
          </p:nvSpPr>
          <p:spPr>
            <a:xfrm>
              <a:off x="4283621" y="3125892"/>
              <a:ext cx="1260000" cy="64440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90000" rIns="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 smtClean="0">
                  <a:solidFill>
                    <a:schemeClr val="tx2"/>
                  </a:solidFill>
                </a:rPr>
                <a:t>Text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  <p:sp>
          <p:nvSpPr>
            <p:cNvPr id="70" name="Rechteck 103"/>
            <p:cNvSpPr/>
            <p:nvPr/>
          </p:nvSpPr>
          <p:spPr>
            <a:xfrm>
              <a:off x="4283621" y="3859091"/>
              <a:ext cx="1260000" cy="64440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90000" rIns="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 smtClean="0">
                  <a:solidFill>
                    <a:schemeClr val="tx2"/>
                  </a:solidFill>
                </a:rPr>
                <a:t>Text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71" name="Gerader Verbinder 104"/>
            <p:cNvCxnSpPr/>
            <p:nvPr/>
          </p:nvCxnSpPr>
          <p:spPr>
            <a:xfrm>
              <a:off x="4283621" y="2348301"/>
              <a:ext cx="1260000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Gerader Verbinder 105"/>
            <p:cNvCxnSpPr/>
            <p:nvPr/>
          </p:nvCxnSpPr>
          <p:spPr>
            <a:xfrm>
              <a:off x="4283621" y="3081498"/>
              <a:ext cx="1260000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Gerader Verbinder 106"/>
            <p:cNvCxnSpPr/>
            <p:nvPr/>
          </p:nvCxnSpPr>
          <p:spPr>
            <a:xfrm>
              <a:off x="4283621" y="3814695"/>
              <a:ext cx="1260000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uppieren 1"/>
          <p:cNvGrpSpPr/>
          <p:nvPr/>
        </p:nvGrpSpPr>
        <p:grpSpPr>
          <a:xfrm>
            <a:off x="5368721" y="1206000"/>
            <a:ext cx="3468593" cy="3297499"/>
            <a:chOff x="5651494" y="1206000"/>
            <a:chExt cx="3185820" cy="3297499"/>
          </a:xfrm>
        </p:grpSpPr>
        <p:sp>
          <p:nvSpPr>
            <p:cNvPr id="75" name="Rechteck 37"/>
            <p:cNvSpPr/>
            <p:nvPr/>
          </p:nvSpPr>
          <p:spPr>
            <a:xfrm>
              <a:off x="5651495" y="1206000"/>
              <a:ext cx="3185819" cy="334339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Text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76" name="Gerader Verbinder 38"/>
            <p:cNvCxnSpPr/>
            <p:nvPr/>
          </p:nvCxnSpPr>
          <p:spPr>
            <a:xfrm>
              <a:off x="5651495" y="1546502"/>
              <a:ext cx="318581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hteck 107"/>
            <p:cNvSpPr/>
            <p:nvPr/>
          </p:nvSpPr>
          <p:spPr>
            <a:xfrm>
              <a:off x="5651494" y="1659499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78" name="Rechteck 108"/>
            <p:cNvSpPr/>
            <p:nvPr/>
          </p:nvSpPr>
          <p:spPr>
            <a:xfrm>
              <a:off x="5651494" y="1825971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Text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  <p:sp>
          <p:nvSpPr>
            <p:cNvPr id="79" name="Rechteck 109"/>
            <p:cNvSpPr/>
            <p:nvPr/>
          </p:nvSpPr>
          <p:spPr>
            <a:xfrm>
              <a:off x="5651494" y="1992443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80" name="Rechteck 110"/>
            <p:cNvSpPr/>
            <p:nvPr/>
          </p:nvSpPr>
          <p:spPr>
            <a:xfrm>
              <a:off x="5651494" y="2158915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81" name="Rechteck 111"/>
            <p:cNvSpPr/>
            <p:nvPr/>
          </p:nvSpPr>
          <p:spPr>
            <a:xfrm>
              <a:off x="5651494" y="2392219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82" name="Rechteck 112"/>
            <p:cNvSpPr/>
            <p:nvPr/>
          </p:nvSpPr>
          <p:spPr>
            <a:xfrm>
              <a:off x="5651494" y="2558850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83" name="Rechteck 113"/>
            <p:cNvSpPr/>
            <p:nvPr/>
          </p:nvSpPr>
          <p:spPr>
            <a:xfrm>
              <a:off x="5651494" y="2725481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Text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  <p:sp>
          <p:nvSpPr>
            <p:cNvPr id="84" name="Rechteck 114"/>
            <p:cNvSpPr/>
            <p:nvPr/>
          </p:nvSpPr>
          <p:spPr>
            <a:xfrm>
              <a:off x="5651494" y="2892112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85" name="Rechteck 115"/>
            <p:cNvSpPr/>
            <p:nvPr/>
          </p:nvSpPr>
          <p:spPr>
            <a:xfrm>
              <a:off x="5651494" y="3124938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86" name="Rechteck 116"/>
            <p:cNvSpPr/>
            <p:nvPr/>
          </p:nvSpPr>
          <p:spPr>
            <a:xfrm>
              <a:off x="5651494" y="3291728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Text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  <p:sp>
          <p:nvSpPr>
            <p:cNvPr id="87" name="Rechteck 117"/>
            <p:cNvSpPr/>
            <p:nvPr/>
          </p:nvSpPr>
          <p:spPr>
            <a:xfrm>
              <a:off x="5651494" y="3458518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88" name="Rechteck 118"/>
            <p:cNvSpPr/>
            <p:nvPr/>
          </p:nvSpPr>
          <p:spPr>
            <a:xfrm>
              <a:off x="5651494" y="3625309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89" name="Rechteck 119"/>
            <p:cNvSpPr/>
            <p:nvPr/>
          </p:nvSpPr>
          <p:spPr>
            <a:xfrm>
              <a:off x="5651494" y="3857657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90" name="Rechteck 120"/>
            <p:cNvSpPr/>
            <p:nvPr/>
          </p:nvSpPr>
          <p:spPr>
            <a:xfrm>
              <a:off x="5651494" y="4024607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91" name="Rechteck 121"/>
            <p:cNvSpPr/>
            <p:nvPr/>
          </p:nvSpPr>
          <p:spPr>
            <a:xfrm>
              <a:off x="5651494" y="4191557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92" name="Rechteck 122"/>
            <p:cNvSpPr/>
            <p:nvPr/>
          </p:nvSpPr>
          <p:spPr>
            <a:xfrm>
              <a:off x="5651494" y="4358507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Text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  <p:cxnSp>
          <p:nvCxnSpPr>
            <p:cNvPr id="93" name="Gerader Verbinder 123"/>
            <p:cNvCxnSpPr/>
            <p:nvPr/>
          </p:nvCxnSpPr>
          <p:spPr>
            <a:xfrm>
              <a:off x="5651495" y="2348301"/>
              <a:ext cx="3185819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Gerader Verbinder 124"/>
            <p:cNvCxnSpPr/>
            <p:nvPr/>
          </p:nvCxnSpPr>
          <p:spPr>
            <a:xfrm>
              <a:off x="5651495" y="3081498"/>
              <a:ext cx="3185819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Gerader Verbinder 125"/>
            <p:cNvCxnSpPr/>
            <p:nvPr/>
          </p:nvCxnSpPr>
          <p:spPr>
            <a:xfrm>
              <a:off x="5651495" y="3814695"/>
              <a:ext cx="3185819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pieren 135"/>
          <p:cNvGrpSpPr/>
          <p:nvPr/>
        </p:nvGrpSpPr>
        <p:grpSpPr>
          <a:xfrm>
            <a:off x="306000" y="4686615"/>
            <a:ext cx="935999" cy="150498"/>
            <a:chOff x="306000" y="4686615"/>
            <a:chExt cx="935999" cy="150498"/>
          </a:xfrm>
        </p:grpSpPr>
        <p:sp>
          <p:nvSpPr>
            <p:cNvPr id="97" name="Rechteck 127"/>
            <p:cNvSpPr/>
            <p:nvPr/>
          </p:nvSpPr>
          <p:spPr>
            <a:xfrm>
              <a:off x="306000" y="4686615"/>
              <a:ext cx="288000" cy="150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AB</a:t>
              </a:r>
              <a:endParaRPr lang="en-GB" sz="800" dirty="0">
                <a:solidFill>
                  <a:schemeClr val="tx2"/>
                </a:solidFill>
              </a:endParaRPr>
            </a:p>
          </p:txBody>
        </p:sp>
        <p:sp>
          <p:nvSpPr>
            <p:cNvPr id="98" name="Rechteck 131"/>
            <p:cNvSpPr/>
            <p:nvPr/>
          </p:nvSpPr>
          <p:spPr>
            <a:xfrm>
              <a:off x="593999" y="4686615"/>
              <a:ext cx="648000" cy="15049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</p:grpSp>
      <p:grpSp>
        <p:nvGrpSpPr>
          <p:cNvPr id="99" name="Gruppieren 136"/>
          <p:cNvGrpSpPr/>
          <p:nvPr/>
        </p:nvGrpSpPr>
        <p:grpSpPr>
          <a:xfrm>
            <a:off x="1217562" y="4686615"/>
            <a:ext cx="935999" cy="150498"/>
            <a:chOff x="1481562" y="4686615"/>
            <a:chExt cx="935999" cy="150498"/>
          </a:xfrm>
        </p:grpSpPr>
        <p:sp>
          <p:nvSpPr>
            <p:cNvPr id="100" name="Rechteck 128"/>
            <p:cNvSpPr/>
            <p:nvPr/>
          </p:nvSpPr>
          <p:spPr>
            <a:xfrm>
              <a:off x="1481562" y="4686615"/>
              <a:ext cx="288000" cy="150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CD</a:t>
              </a:r>
              <a:endParaRPr lang="en-GB" sz="800" dirty="0">
                <a:solidFill>
                  <a:schemeClr val="tx2"/>
                </a:solidFill>
              </a:endParaRPr>
            </a:p>
          </p:txBody>
        </p:sp>
        <p:sp>
          <p:nvSpPr>
            <p:cNvPr id="101" name="Rechteck 132"/>
            <p:cNvSpPr/>
            <p:nvPr/>
          </p:nvSpPr>
          <p:spPr>
            <a:xfrm>
              <a:off x="1769561" y="4686615"/>
              <a:ext cx="648000" cy="15049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</p:grpSp>
      <p:grpSp>
        <p:nvGrpSpPr>
          <p:cNvPr id="102" name="Gruppieren 137"/>
          <p:cNvGrpSpPr/>
          <p:nvPr/>
        </p:nvGrpSpPr>
        <p:grpSpPr>
          <a:xfrm>
            <a:off x="2129124" y="4686615"/>
            <a:ext cx="935999" cy="150498"/>
            <a:chOff x="2657124" y="4686615"/>
            <a:chExt cx="935999" cy="150498"/>
          </a:xfrm>
        </p:grpSpPr>
        <p:sp>
          <p:nvSpPr>
            <p:cNvPr id="103" name="Rechteck 129"/>
            <p:cNvSpPr/>
            <p:nvPr/>
          </p:nvSpPr>
          <p:spPr>
            <a:xfrm>
              <a:off x="2657124" y="4686615"/>
              <a:ext cx="288000" cy="150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EF</a:t>
              </a:r>
              <a:endParaRPr lang="en-GB" sz="800" dirty="0">
                <a:solidFill>
                  <a:schemeClr val="tx2"/>
                </a:solidFill>
              </a:endParaRPr>
            </a:p>
          </p:txBody>
        </p:sp>
        <p:sp>
          <p:nvSpPr>
            <p:cNvPr id="104" name="Rechteck 133"/>
            <p:cNvSpPr/>
            <p:nvPr/>
          </p:nvSpPr>
          <p:spPr>
            <a:xfrm>
              <a:off x="2945123" y="4686615"/>
              <a:ext cx="648000" cy="15049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</p:grpSp>
      <p:grpSp>
        <p:nvGrpSpPr>
          <p:cNvPr id="105" name="Gruppieren 138"/>
          <p:cNvGrpSpPr/>
          <p:nvPr/>
        </p:nvGrpSpPr>
        <p:grpSpPr>
          <a:xfrm>
            <a:off x="3040686" y="4686615"/>
            <a:ext cx="935999" cy="150498"/>
            <a:chOff x="3832685" y="4686615"/>
            <a:chExt cx="935999" cy="150498"/>
          </a:xfrm>
        </p:grpSpPr>
        <p:sp>
          <p:nvSpPr>
            <p:cNvPr id="106" name="Rechteck 130"/>
            <p:cNvSpPr/>
            <p:nvPr/>
          </p:nvSpPr>
          <p:spPr>
            <a:xfrm>
              <a:off x="3832685" y="4686615"/>
              <a:ext cx="288000" cy="150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GH</a:t>
              </a:r>
              <a:endParaRPr lang="en-GB" sz="800" dirty="0">
                <a:solidFill>
                  <a:schemeClr val="tx2"/>
                </a:solidFill>
              </a:endParaRPr>
            </a:p>
          </p:txBody>
        </p:sp>
        <p:sp>
          <p:nvSpPr>
            <p:cNvPr id="107" name="Rechteck 134"/>
            <p:cNvSpPr/>
            <p:nvPr/>
          </p:nvSpPr>
          <p:spPr>
            <a:xfrm>
              <a:off x="4120684" y="4686615"/>
              <a:ext cx="648000" cy="15049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DB180-CDEE-4919-BBE4-731265838514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08" name="Footer Placeholder 10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09" name="Slide Number Placeholder 10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06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project budget</a:t>
            </a:r>
          </a:p>
        </p:txBody>
      </p:sp>
      <p:sp>
        <p:nvSpPr>
          <p:cNvPr id="6" name="Rechteck 30"/>
          <p:cNvSpPr/>
          <p:nvPr/>
        </p:nvSpPr>
        <p:spPr>
          <a:xfrm>
            <a:off x="1475748" y="1206000"/>
            <a:ext cx="2700000" cy="334339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0000" rtlCol="0" anchor="b" anchorCtr="0"/>
          <a:lstStyle/>
          <a:p>
            <a:r>
              <a:rPr lang="en-GB" sz="1400" dirty="0" smtClean="0">
                <a:solidFill>
                  <a:schemeClr val="accent1"/>
                </a:solidFill>
              </a:rPr>
              <a:t>Text</a:t>
            </a:r>
            <a:endParaRPr lang="en-GB" sz="1400" dirty="0">
              <a:solidFill>
                <a:schemeClr val="accent1"/>
              </a:solidFill>
            </a:endParaRPr>
          </a:p>
        </p:txBody>
      </p:sp>
      <p:cxnSp>
        <p:nvCxnSpPr>
          <p:cNvPr id="7" name="Gerader Verbinder 31"/>
          <p:cNvCxnSpPr/>
          <p:nvPr/>
        </p:nvCxnSpPr>
        <p:spPr>
          <a:xfrm>
            <a:off x="1475748" y="1546502"/>
            <a:ext cx="270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5"/>
          <p:cNvSpPr/>
          <p:nvPr/>
        </p:nvSpPr>
        <p:spPr>
          <a:xfrm>
            <a:off x="306000" y="1659499"/>
            <a:ext cx="1080000" cy="64440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Text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9" name="Rechteck 16"/>
          <p:cNvSpPr/>
          <p:nvPr/>
        </p:nvSpPr>
        <p:spPr>
          <a:xfrm>
            <a:off x="306000" y="2392696"/>
            <a:ext cx="1080000" cy="64440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Text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0" name="Rechteck 17"/>
          <p:cNvSpPr/>
          <p:nvPr/>
        </p:nvSpPr>
        <p:spPr>
          <a:xfrm>
            <a:off x="306000" y="3125892"/>
            <a:ext cx="1080000" cy="64440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Text</a:t>
            </a:r>
            <a:endParaRPr lang="en-GB" sz="1400" dirty="0">
              <a:solidFill>
                <a:schemeClr val="accent1"/>
              </a:solidFill>
            </a:endParaRPr>
          </a:p>
        </p:txBody>
      </p:sp>
      <p:sp>
        <p:nvSpPr>
          <p:cNvPr id="11" name="Rechteck 18"/>
          <p:cNvSpPr/>
          <p:nvPr/>
        </p:nvSpPr>
        <p:spPr>
          <a:xfrm>
            <a:off x="306000" y="3859091"/>
            <a:ext cx="1080000" cy="64440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9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Text</a:t>
            </a:r>
            <a:endParaRPr lang="en-GB" sz="1400" dirty="0">
              <a:solidFill>
                <a:schemeClr val="accent1"/>
              </a:solidFill>
            </a:endParaRPr>
          </a:p>
        </p:txBody>
      </p:sp>
      <p:cxnSp>
        <p:nvCxnSpPr>
          <p:cNvPr id="12" name="Gerader Verbinder 19"/>
          <p:cNvCxnSpPr/>
          <p:nvPr/>
        </p:nvCxnSpPr>
        <p:spPr>
          <a:xfrm>
            <a:off x="306000" y="2348301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20"/>
          <p:cNvCxnSpPr/>
          <p:nvPr/>
        </p:nvCxnSpPr>
        <p:spPr>
          <a:xfrm>
            <a:off x="306000" y="3081498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21"/>
          <p:cNvCxnSpPr/>
          <p:nvPr/>
        </p:nvCxnSpPr>
        <p:spPr>
          <a:xfrm>
            <a:off x="306000" y="3814695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26"/>
          <p:cNvCxnSpPr/>
          <p:nvPr/>
        </p:nvCxnSpPr>
        <p:spPr>
          <a:xfrm>
            <a:off x="1475749" y="2348779"/>
            <a:ext cx="269999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27"/>
          <p:cNvCxnSpPr/>
          <p:nvPr/>
        </p:nvCxnSpPr>
        <p:spPr>
          <a:xfrm>
            <a:off x="1475749" y="3081498"/>
            <a:ext cx="269999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28"/>
          <p:cNvCxnSpPr/>
          <p:nvPr/>
        </p:nvCxnSpPr>
        <p:spPr>
          <a:xfrm>
            <a:off x="1475749" y="3814217"/>
            <a:ext cx="2699999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22"/>
          <p:cNvSpPr/>
          <p:nvPr/>
        </p:nvSpPr>
        <p:spPr>
          <a:xfrm>
            <a:off x="1475748" y="1659499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AB</a:t>
            </a:r>
          </a:p>
        </p:txBody>
      </p:sp>
      <p:sp>
        <p:nvSpPr>
          <p:cNvPr id="19" name="Rechteck 40"/>
          <p:cNvSpPr/>
          <p:nvPr/>
        </p:nvSpPr>
        <p:spPr>
          <a:xfrm>
            <a:off x="1475748" y="1825971"/>
            <a:ext cx="288000" cy="14499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</a:rPr>
              <a:t>CD</a:t>
            </a:r>
          </a:p>
        </p:txBody>
      </p:sp>
      <p:sp>
        <p:nvSpPr>
          <p:cNvPr id="20" name="Rechteck 44"/>
          <p:cNvSpPr/>
          <p:nvPr/>
        </p:nvSpPr>
        <p:spPr>
          <a:xfrm>
            <a:off x="1475748" y="1992443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EF</a:t>
            </a:r>
          </a:p>
        </p:txBody>
      </p:sp>
      <p:sp>
        <p:nvSpPr>
          <p:cNvPr id="21" name="Rechteck 48"/>
          <p:cNvSpPr/>
          <p:nvPr/>
        </p:nvSpPr>
        <p:spPr>
          <a:xfrm>
            <a:off x="1475748" y="2158915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GH</a:t>
            </a:r>
          </a:p>
        </p:txBody>
      </p:sp>
      <p:sp>
        <p:nvSpPr>
          <p:cNvPr id="22" name="Rechteck 54"/>
          <p:cNvSpPr/>
          <p:nvPr/>
        </p:nvSpPr>
        <p:spPr>
          <a:xfrm>
            <a:off x="1475748" y="2392219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AB</a:t>
            </a:r>
          </a:p>
        </p:txBody>
      </p:sp>
      <p:sp>
        <p:nvSpPr>
          <p:cNvPr id="23" name="Rechteck 55"/>
          <p:cNvSpPr/>
          <p:nvPr/>
        </p:nvSpPr>
        <p:spPr>
          <a:xfrm>
            <a:off x="1475748" y="2558850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CD</a:t>
            </a:r>
          </a:p>
        </p:txBody>
      </p:sp>
      <p:sp>
        <p:nvSpPr>
          <p:cNvPr id="24" name="Rechteck 56"/>
          <p:cNvSpPr/>
          <p:nvPr/>
        </p:nvSpPr>
        <p:spPr>
          <a:xfrm>
            <a:off x="1475748" y="2725481"/>
            <a:ext cx="288000" cy="14499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</a:rPr>
              <a:t>EF</a:t>
            </a:r>
          </a:p>
        </p:txBody>
      </p:sp>
      <p:sp>
        <p:nvSpPr>
          <p:cNvPr id="25" name="Rechteck 57"/>
          <p:cNvSpPr/>
          <p:nvPr/>
        </p:nvSpPr>
        <p:spPr>
          <a:xfrm>
            <a:off x="1475748" y="2892112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GH</a:t>
            </a:r>
          </a:p>
        </p:txBody>
      </p:sp>
      <p:sp>
        <p:nvSpPr>
          <p:cNvPr id="26" name="Rechteck 59"/>
          <p:cNvSpPr/>
          <p:nvPr/>
        </p:nvSpPr>
        <p:spPr>
          <a:xfrm>
            <a:off x="1475748" y="3124938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AB</a:t>
            </a:r>
          </a:p>
        </p:txBody>
      </p:sp>
      <p:sp>
        <p:nvSpPr>
          <p:cNvPr id="27" name="Rechteck 60"/>
          <p:cNvSpPr/>
          <p:nvPr/>
        </p:nvSpPr>
        <p:spPr>
          <a:xfrm>
            <a:off x="1475748" y="3291728"/>
            <a:ext cx="288000" cy="14499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</a:rPr>
              <a:t>CD</a:t>
            </a:r>
          </a:p>
        </p:txBody>
      </p:sp>
      <p:sp>
        <p:nvSpPr>
          <p:cNvPr id="28" name="Rechteck 61"/>
          <p:cNvSpPr/>
          <p:nvPr/>
        </p:nvSpPr>
        <p:spPr>
          <a:xfrm>
            <a:off x="1475748" y="3458518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EF</a:t>
            </a:r>
          </a:p>
        </p:txBody>
      </p:sp>
      <p:sp>
        <p:nvSpPr>
          <p:cNvPr id="29" name="Rechteck 62"/>
          <p:cNvSpPr/>
          <p:nvPr/>
        </p:nvSpPr>
        <p:spPr>
          <a:xfrm>
            <a:off x="1475748" y="3625309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GH</a:t>
            </a:r>
          </a:p>
        </p:txBody>
      </p:sp>
      <p:sp>
        <p:nvSpPr>
          <p:cNvPr id="30" name="Rechteck 64"/>
          <p:cNvSpPr/>
          <p:nvPr/>
        </p:nvSpPr>
        <p:spPr>
          <a:xfrm>
            <a:off x="1475748" y="3857657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AB</a:t>
            </a:r>
          </a:p>
        </p:txBody>
      </p:sp>
      <p:sp>
        <p:nvSpPr>
          <p:cNvPr id="31" name="Rechteck 65"/>
          <p:cNvSpPr/>
          <p:nvPr/>
        </p:nvSpPr>
        <p:spPr>
          <a:xfrm>
            <a:off x="1475748" y="4024607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CD</a:t>
            </a:r>
          </a:p>
        </p:txBody>
      </p:sp>
      <p:sp>
        <p:nvSpPr>
          <p:cNvPr id="32" name="Rechteck 66"/>
          <p:cNvSpPr/>
          <p:nvPr/>
        </p:nvSpPr>
        <p:spPr>
          <a:xfrm>
            <a:off x="1475748" y="4191557"/>
            <a:ext cx="288000" cy="14499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tx2"/>
                </a:solidFill>
              </a:rPr>
              <a:t>EF</a:t>
            </a:r>
          </a:p>
        </p:txBody>
      </p:sp>
      <p:sp>
        <p:nvSpPr>
          <p:cNvPr id="33" name="Rechteck 67"/>
          <p:cNvSpPr/>
          <p:nvPr/>
        </p:nvSpPr>
        <p:spPr>
          <a:xfrm>
            <a:off x="1475748" y="4358507"/>
            <a:ext cx="288000" cy="14499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/>
                </a:solidFill>
              </a:rPr>
              <a:t>GH</a:t>
            </a:r>
          </a:p>
        </p:txBody>
      </p:sp>
      <p:sp>
        <p:nvSpPr>
          <p:cNvPr id="34" name="Rechteck 68"/>
          <p:cNvSpPr/>
          <p:nvPr/>
        </p:nvSpPr>
        <p:spPr>
          <a:xfrm>
            <a:off x="1763748" y="1659499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35" name="Rechteck 69"/>
          <p:cNvSpPr/>
          <p:nvPr/>
        </p:nvSpPr>
        <p:spPr>
          <a:xfrm>
            <a:off x="1763748" y="1825971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</a:rPr>
              <a:t>Text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36" name="Rechteck 70"/>
          <p:cNvSpPr/>
          <p:nvPr/>
        </p:nvSpPr>
        <p:spPr>
          <a:xfrm>
            <a:off x="1763748" y="1992443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7" name="Rechteck 71"/>
          <p:cNvSpPr/>
          <p:nvPr/>
        </p:nvSpPr>
        <p:spPr>
          <a:xfrm>
            <a:off x="1763748" y="2158915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8" name="Rechteck 72"/>
          <p:cNvSpPr/>
          <p:nvPr/>
        </p:nvSpPr>
        <p:spPr>
          <a:xfrm>
            <a:off x="1763748" y="2392219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9" name="Rechteck 73"/>
          <p:cNvSpPr/>
          <p:nvPr/>
        </p:nvSpPr>
        <p:spPr>
          <a:xfrm>
            <a:off x="1763748" y="2558850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0" name="Rechteck 74"/>
          <p:cNvSpPr/>
          <p:nvPr/>
        </p:nvSpPr>
        <p:spPr>
          <a:xfrm>
            <a:off x="1763748" y="2725481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</a:rPr>
              <a:t>Text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41" name="Rechteck 75"/>
          <p:cNvSpPr/>
          <p:nvPr/>
        </p:nvSpPr>
        <p:spPr>
          <a:xfrm>
            <a:off x="1763748" y="2892112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2" name="Rechteck 76"/>
          <p:cNvSpPr/>
          <p:nvPr/>
        </p:nvSpPr>
        <p:spPr>
          <a:xfrm>
            <a:off x="1763748" y="3124938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3" name="Rechteck 77"/>
          <p:cNvSpPr/>
          <p:nvPr/>
        </p:nvSpPr>
        <p:spPr>
          <a:xfrm>
            <a:off x="1763748" y="3291728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</a:rPr>
              <a:t>Text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44" name="Rechteck 78"/>
          <p:cNvSpPr/>
          <p:nvPr/>
        </p:nvSpPr>
        <p:spPr>
          <a:xfrm>
            <a:off x="1763748" y="3458518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5" name="Rechteck 79"/>
          <p:cNvSpPr/>
          <p:nvPr/>
        </p:nvSpPr>
        <p:spPr>
          <a:xfrm>
            <a:off x="1763748" y="3625309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6" name="Rechteck 80"/>
          <p:cNvSpPr/>
          <p:nvPr/>
        </p:nvSpPr>
        <p:spPr>
          <a:xfrm>
            <a:off x="1763748" y="3857657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7" name="Rechteck 81"/>
          <p:cNvSpPr/>
          <p:nvPr/>
        </p:nvSpPr>
        <p:spPr>
          <a:xfrm>
            <a:off x="1763748" y="4024607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8" name="Rechteck 82"/>
          <p:cNvSpPr/>
          <p:nvPr/>
        </p:nvSpPr>
        <p:spPr>
          <a:xfrm>
            <a:off x="1763748" y="4191557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9" name="Rechteck 83"/>
          <p:cNvSpPr/>
          <p:nvPr/>
        </p:nvSpPr>
        <p:spPr>
          <a:xfrm>
            <a:off x="1763748" y="4358507"/>
            <a:ext cx="1872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90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000" dirty="0" smtClean="0">
                <a:solidFill>
                  <a:schemeClr val="accent1"/>
                </a:solidFill>
              </a:rPr>
              <a:t>Text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50" name="Rechteck 84"/>
          <p:cNvSpPr/>
          <p:nvPr/>
        </p:nvSpPr>
        <p:spPr>
          <a:xfrm>
            <a:off x="3635748" y="1659499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</a:p>
        </p:txBody>
      </p:sp>
      <p:sp>
        <p:nvSpPr>
          <p:cNvPr id="51" name="Rechteck 85"/>
          <p:cNvSpPr/>
          <p:nvPr/>
        </p:nvSpPr>
        <p:spPr>
          <a:xfrm>
            <a:off x="3635748" y="1825971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accent1"/>
                </a:solidFill>
              </a:rPr>
              <a:t>XX %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52" name="Rechteck 86"/>
          <p:cNvSpPr/>
          <p:nvPr/>
        </p:nvSpPr>
        <p:spPr>
          <a:xfrm>
            <a:off x="3635748" y="1992443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53" name="Rechteck 87"/>
          <p:cNvSpPr/>
          <p:nvPr/>
        </p:nvSpPr>
        <p:spPr>
          <a:xfrm>
            <a:off x="3635748" y="2158915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54" name="Rechteck 88"/>
          <p:cNvSpPr/>
          <p:nvPr/>
        </p:nvSpPr>
        <p:spPr>
          <a:xfrm>
            <a:off x="3635748" y="2392219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55" name="Rechteck 89"/>
          <p:cNvSpPr/>
          <p:nvPr/>
        </p:nvSpPr>
        <p:spPr>
          <a:xfrm>
            <a:off x="3635748" y="2558850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56" name="Rechteck 90"/>
          <p:cNvSpPr/>
          <p:nvPr/>
        </p:nvSpPr>
        <p:spPr>
          <a:xfrm>
            <a:off x="3635748" y="2725481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accent1"/>
                </a:solidFill>
              </a:rPr>
              <a:t>XX %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57" name="Rechteck 91"/>
          <p:cNvSpPr/>
          <p:nvPr/>
        </p:nvSpPr>
        <p:spPr>
          <a:xfrm>
            <a:off x="3635748" y="2892112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58" name="Rechteck 92"/>
          <p:cNvSpPr/>
          <p:nvPr/>
        </p:nvSpPr>
        <p:spPr>
          <a:xfrm>
            <a:off x="3635748" y="3124938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59" name="Rechteck 93"/>
          <p:cNvSpPr/>
          <p:nvPr/>
        </p:nvSpPr>
        <p:spPr>
          <a:xfrm>
            <a:off x="3635748" y="3291728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accent1"/>
                </a:solidFill>
              </a:rPr>
              <a:t>XX %</a:t>
            </a:r>
            <a:endParaRPr lang="en-GB" sz="1000" dirty="0">
              <a:solidFill>
                <a:schemeClr val="accent1"/>
              </a:solidFill>
            </a:endParaRPr>
          </a:p>
        </p:txBody>
      </p:sp>
      <p:sp>
        <p:nvSpPr>
          <p:cNvPr id="60" name="Rechteck 94"/>
          <p:cNvSpPr/>
          <p:nvPr/>
        </p:nvSpPr>
        <p:spPr>
          <a:xfrm>
            <a:off x="3635748" y="3458518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61" name="Rechteck 95"/>
          <p:cNvSpPr/>
          <p:nvPr/>
        </p:nvSpPr>
        <p:spPr>
          <a:xfrm>
            <a:off x="3635748" y="3625309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62" name="Rechteck 96"/>
          <p:cNvSpPr/>
          <p:nvPr/>
        </p:nvSpPr>
        <p:spPr>
          <a:xfrm>
            <a:off x="3635748" y="3857657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63" name="Rechteck 97"/>
          <p:cNvSpPr/>
          <p:nvPr/>
        </p:nvSpPr>
        <p:spPr>
          <a:xfrm>
            <a:off x="3635748" y="4024607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64" name="Rechteck 98"/>
          <p:cNvSpPr/>
          <p:nvPr/>
        </p:nvSpPr>
        <p:spPr>
          <a:xfrm>
            <a:off x="3635748" y="4191557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tx2"/>
                </a:solidFill>
              </a:rPr>
              <a:t>XX %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65" name="Rechteck 99"/>
          <p:cNvSpPr/>
          <p:nvPr/>
        </p:nvSpPr>
        <p:spPr>
          <a:xfrm>
            <a:off x="3635748" y="4358507"/>
            <a:ext cx="540000" cy="14499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000" dirty="0" smtClean="0">
                <a:solidFill>
                  <a:schemeClr val="accent1"/>
                </a:solidFill>
              </a:rPr>
              <a:t>XX %</a:t>
            </a:r>
            <a:endParaRPr lang="en-GB" sz="1000" dirty="0">
              <a:solidFill>
                <a:schemeClr val="accent1"/>
              </a:solidFill>
            </a:endParaRPr>
          </a:p>
        </p:txBody>
      </p:sp>
      <p:grpSp>
        <p:nvGrpSpPr>
          <p:cNvPr id="66" name="Gruppieren 5"/>
          <p:cNvGrpSpPr/>
          <p:nvPr/>
        </p:nvGrpSpPr>
        <p:grpSpPr>
          <a:xfrm>
            <a:off x="4283621" y="1206000"/>
            <a:ext cx="977227" cy="3297499"/>
            <a:chOff x="4283621" y="1206000"/>
            <a:chExt cx="1260000" cy="3297499"/>
          </a:xfrm>
        </p:grpSpPr>
        <p:sp>
          <p:nvSpPr>
            <p:cNvPr id="67" name="Rechteck 33"/>
            <p:cNvSpPr/>
            <p:nvPr/>
          </p:nvSpPr>
          <p:spPr>
            <a:xfrm>
              <a:off x="4283621" y="1206000"/>
              <a:ext cx="1260000" cy="334339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Text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68" name="Gerader Verbinder 34"/>
            <p:cNvCxnSpPr/>
            <p:nvPr/>
          </p:nvCxnSpPr>
          <p:spPr>
            <a:xfrm>
              <a:off x="4283621" y="1546502"/>
              <a:ext cx="126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hteck 100"/>
            <p:cNvSpPr/>
            <p:nvPr/>
          </p:nvSpPr>
          <p:spPr>
            <a:xfrm>
              <a:off x="4283621" y="1659499"/>
              <a:ext cx="1260000" cy="64440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90000" rIns="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 smtClean="0">
                  <a:solidFill>
                    <a:schemeClr val="tx2"/>
                  </a:solidFill>
                </a:rPr>
                <a:t>Text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  <p:sp>
          <p:nvSpPr>
            <p:cNvPr id="70" name="Rechteck 101"/>
            <p:cNvSpPr/>
            <p:nvPr/>
          </p:nvSpPr>
          <p:spPr>
            <a:xfrm>
              <a:off x="4283621" y="2392696"/>
              <a:ext cx="1260000" cy="64440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90000" rIns="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 smtClean="0">
                  <a:solidFill>
                    <a:schemeClr val="tx2"/>
                  </a:solidFill>
                </a:rPr>
                <a:t>Text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  <p:sp>
          <p:nvSpPr>
            <p:cNvPr id="71" name="Rechteck 102"/>
            <p:cNvSpPr/>
            <p:nvPr/>
          </p:nvSpPr>
          <p:spPr>
            <a:xfrm>
              <a:off x="4283621" y="3125892"/>
              <a:ext cx="1260000" cy="64440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90000" rIns="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 smtClean="0">
                  <a:solidFill>
                    <a:schemeClr val="tx2"/>
                  </a:solidFill>
                </a:rPr>
                <a:t>Text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  <p:sp>
          <p:nvSpPr>
            <p:cNvPr id="72" name="Rechteck 103"/>
            <p:cNvSpPr/>
            <p:nvPr/>
          </p:nvSpPr>
          <p:spPr>
            <a:xfrm>
              <a:off x="4283621" y="3859091"/>
              <a:ext cx="1260000" cy="64440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90000" rIns="0" bIns="90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200" dirty="0" smtClean="0">
                  <a:solidFill>
                    <a:schemeClr val="tx2"/>
                  </a:solidFill>
                </a:rPr>
                <a:t>Text</a:t>
              </a:r>
              <a:endParaRPr lang="en-GB" sz="1200" dirty="0">
                <a:solidFill>
                  <a:schemeClr val="tx2"/>
                </a:solidFill>
              </a:endParaRPr>
            </a:p>
          </p:txBody>
        </p:sp>
        <p:cxnSp>
          <p:nvCxnSpPr>
            <p:cNvPr id="73" name="Gerader Verbinder 104"/>
            <p:cNvCxnSpPr/>
            <p:nvPr/>
          </p:nvCxnSpPr>
          <p:spPr>
            <a:xfrm>
              <a:off x="4283621" y="2348301"/>
              <a:ext cx="1260000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Gerader Verbinder 105"/>
            <p:cNvCxnSpPr/>
            <p:nvPr/>
          </p:nvCxnSpPr>
          <p:spPr>
            <a:xfrm>
              <a:off x="4283621" y="3081498"/>
              <a:ext cx="1260000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Gerader Verbinder 106"/>
            <p:cNvCxnSpPr/>
            <p:nvPr/>
          </p:nvCxnSpPr>
          <p:spPr>
            <a:xfrm>
              <a:off x="4283621" y="3814695"/>
              <a:ext cx="1260000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uppieren 1"/>
          <p:cNvGrpSpPr/>
          <p:nvPr/>
        </p:nvGrpSpPr>
        <p:grpSpPr>
          <a:xfrm>
            <a:off x="5368721" y="1206000"/>
            <a:ext cx="3468593" cy="3297499"/>
            <a:chOff x="5651494" y="1206000"/>
            <a:chExt cx="3185820" cy="3297499"/>
          </a:xfrm>
        </p:grpSpPr>
        <p:sp>
          <p:nvSpPr>
            <p:cNvPr id="77" name="Rechteck 37"/>
            <p:cNvSpPr/>
            <p:nvPr/>
          </p:nvSpPr>
          <p:spPr>
            <a:xfrm>
              <a:off x="5651495" y="1206000"/>
              <a:ext cx="3185819" cy="334339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Text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  <p:cxnSp>
          <p:nvCxnSpPr>
            <p:cNvPr id="78" name="Gerader Verbinder 38"/>
            <p:cNvCxnSpPr/>
            <p:nvPr/>
          </p:nvCxnSpPr>
          <p:spPr>
            <a:xfrm>
              <a:off x="5651495" y="1546502"/>
              <a:ext cx="3185819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echteck 107"/>
            <p:cNvSpPr/>
            <p:nvPr/>
          </p:nvSpPr>
          <p:spPr>
            <a:xfrm>
              <a:off x="5651494" y="1659499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</a:p>
          </p:txBody>
        </p:sp>
        <p:sp>
          <p:nvSpPr>
            <p:cNvPr id="80" name="Rechteck 108"/>
            <p:cNvSpPr/>
            <p:nvPr/>
          </p:nvSpPr>
          <p:spPr>
            <a:xfrm>
              <a:off x="5651494" y="1825971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Text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  <p:sp>
          <p:nvSpPr>
            <p:cNvPr id="81" name="Rechteck 109"/>
            <p:cNvSpPr/>
            <p:nvPr/>
          </p:nvSpPr>
          <p:spPr>
            <a:xfrm>
              <a:off x="5651494" y="1992443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82" name="Rechteck 110"/>
            <p:cNvSpPr/>
            <p:nvPr/>
          </p:nvSpPr>
          <p:spPr>
            <a:xfrm>
              <a:off x="5651494" y="2158915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83" name="Rechteck 111"/>
            <p:cNvSpPr/>
            <p:nvPr/>
          </p:nvSpPr>
          <p:spPr>
            <a:xfrm>
              <a:off x="5651494" y="2392219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84" name="Rechteck 112"/>
            <p:cNvSpPr/>
            <p:nvPr/>
          </p:nvSpPr>
          <p:spPr>
            <a:xfrm>
              <a:off x="5651494" y="2558850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85" name="Rechteck 113"/>
            <p:cNvSpPr/>
            <p:nvPr/>
          </p:nvSpPr>
          <p:spPr>
            <a:xfrm>
              <a:off x="5651494" y="2725481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Text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  <p:sp>
          <p:nvSpPr>
            <p:cNvPr id="86" name="Rechteck 114"/>
            <p:cNvSpPr/>
            <p:nvPr/>
          </p:nvSpPr>
          <p:spPr>
            <a:xfrm>
              <a:off x="5651494" y="2892112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87" name="Rechteck 115"/>
            <p:cNvSpPr/>
            <p:nvPr/>
          </p:nvSpPr>
          <p:spPr>
            <a:xfrm>
              <a:off x="5651494" y="3124938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88" name="Rechteck 116"/>
            <p:cNvSpPr/>
            <p:nvPr/>
          </p:nvSpPr>
          <p:spPr>
            <a:xfrm>
              <a:off x="5651494" y="3291728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Text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  <p:sp>
          <p:nvSpPr>
            <p:cNvPr id="89" name="Rechteck 117"/>
            <p:cNvSpPr/>
            <p:nvPr/>
          </p:nvSpPr>
          <p:spPr>
            <a:xfrm>
              <a:off x="5651494" y="3458518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90" name="Rechteck 118"/>
            <p:cNvSpPr/>
            <p:nvPr/>
          </p:nvSpPr>
          <p:spPr>
            <a:xfrm>
              <a:off x="5651494" y="3625309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91" name="Rechteck 119"/>
            <p:cNvSpPr/>
            <p:nvPr/>
          </p:nvSpPr>
          <p:spPr>
            <a:xfrm>
              <a:off x="5651494" y="3857657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92" name="Rechteck 120"/>
            <p:cNvSpPr/>
            <p:nvPr/>
          </p:nvSpPr>
          <p:spPr>
            <a:xfrm>
              <a:off x="5651494" y="4024607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93" name="Rechteck 121"/>
            <p:cNvSpPr/>
            <p:nvPr/>
          </p:nvSpPr>
          <p:spPr>
            <a:xfrm>
              <a:off x="5651494" y="4191557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94" name="Rechteck 122"/>
            <p:cNvSpPr/>
            <p:nvPr/>
          </p:nvSpPr>
          <p:spPr>
            <a:xfrm>
              <a:off x="5651494" y="4358507"/>
              <a:ext cx="3185820" cy="144992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9000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Text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  <p:cxnSp>
          <p:nvCxnSpPr>
            <p:cNvPr id="95" name="Gerader Verbinder 123"/>
            <p:cNvCxnSpPr/>
            <p:nvPr/>
          </p:nvCxnSpPr>
          <p:spPr>
            <a:xfrm>
              <a:off x="5651495" y="2348301"/>
              <a:ext cx="3185819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Gerader Verbinder 124"/>
            <p:cNvCxnSpPr/>
            <p:nvPr/>
          </p:nvCxnSpPr>
          <p:spPr>
            <a:xfrm>
              <a:off x="5651495" y="3081498"/>
              <a:ext cx="3185819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Gerader Verbinder 125"/>
            <p:cNvCxnSpPr/>
            <p:nvPr/>
          </p:nvCxnSpPr>
          <p:spPr>
            <a:xfrm>
              <a:off x="5651495" y="3814695"/>
              <a:ext cx="3185819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" name="Gruppieren 135"/>
          <p:cNvGrpSpPr/>
          <p:nvPr/>
        </p:nvGrpSpPr>
        <p:grpSpPr>
          <a:xfrm>
            <a:off x="306000" y="4686615"/>
            <a:ext cx="935999" cy="150498"/>
            <a:chOff x="306000" y="4686615"/>
            <a:chExt cx="935999" cy="150498"/>
          </a:xfrm>
        </p:grpSpPr>
        <p:sp>
          <p:nvSpPr>
            <p:cNvPr id="99" name="Rechteck 127"/>
            <p:cNvSpPr/>
            <p:nvPr/>
          </p:nvSpPr>
          <p:spPr>
            <a:xfrm>
              <a:off x="306000" y="4686615"/>
              <a:ext cx="288000" cy="150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AB</a:t>
              </a:r>
              <a:endParaRPr lang="en-GB" sz="800" dirty="0">
                <a:solidFill>
                  <a:schemeClr val="tx2"/>
                </a:solidFill>
              </a:endParaRPr>
            </a:p>
          </p:txBody>
        </p:sp>
        <p:sp>
          <p:nvSpPr>
            <p:cNvPr id="100" name="Rechteck 131"/>
            <p:cNvSpPr/>
            <p:nvPr/>
          </p:nvSpPr>
          <p:spPr>
            <a:xfrm>
              <a:off x="593999" y="4686615"/>
              <a:ext cx="648000" cy="15049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</p:grpSp>
      <p:grpSp>
        <p:nvGrpSpPr>
          <p:cNvPr id="101" name="Gruppieren 136"/>
          <p:cNvGrpSpPr/>
          <p:nvPr/>
        </p:nvGrpSpPr>
        <p:grpSpPr>
          <a:xfrm>
            <a:off x="1217562" y="4686615"/>
            <a:ext cx="935999" cy="150498"/>
            <a:chOff x="1481562" y="4686615"/>
            <a:chExt cx="935999" cy="150498"/>
          </a:xfrm>
        </p:grpSpPr>
        <p:sp>
          <p:nvSpPr>
            <p:cNvPr id="102" name="Rechteck 128"/>
            <p:cNvSpPr/>
            <p:nvPr/>
          </p:nvSpPr>
          <p:spPr>
            <a:xfrm>
              <a:off x="1481562" y="4686615"/>
              <a:ext cx="288000" cy="150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CD</a:t>
              </a:r>
              <a:endParaRPr lang="en-GB" sz="800" dirty="0">
                <a:solidFill>
                  <a:schemeClr val="tx2"/>
                </a:solidFill>
              </a:endParaRPr>
            </a:p>
          </p:txBody>
        </p:sp>
        <p:sp>
          <p:nvSpPr>
            <p:cNvPr id="103" name="Rechteck 132"/>
            <p:cNvSpPr/>
            <p:nvPr/>
          </p:nvSpPr>
          <p:spPr>
            <a:xfrm>
              <a:off x="1769561" y="4686615"/>
              <a:ext cx="648000" cy="15049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</p:grpSp>
      <p:grpSp>
        <p:nvGrpSpPr>
          <p:cNvPr id="104" name="Gruppieren 137"/>
          <p:cNvGrpSpPr/>
          <p:nvPr/>
        </p:nvGrpSpPr>
        <p:grpSpPr>
          <a:xfrm>
            <a:off x="2129124" y="4686615"/>
            <a:ext cx="935999" cy="150498"/>
            <a:chOff x="2657124" y="4686615"/>
            <a:chExt cx="935999" cy="150498"/>
          </a:xfrm>
        </p:grpSpPr>
        <p:sp>
          <p:nvSpPr>
            <p:cNvPr id="105" name="Rechteck 129"/>
            <p:cNvSpPr/>
            <p:nvPr/>
          </p:nvSpPr>
          <p:spPr>
            <a:xfrm>
              <a:off x="2657124" y="4686615"/>
              <a:ext cx="288000" cy="150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EF</a:t>
              </a:r>
              <a:endParaRPr lang="en-GB" sz="800" dirty="0">
                <a:solidFill>
                  <a:schemeClr val="tx2"/>
                </a:solidFill>
              </a:endParaRPr>
            </a:p>
          </p:txBody>
        </p:sp>
        <p:sp>
          <p:nvSpPr>
            <p:cNvPr id="106" name="Rechteck 133"/>
            <p:cNvSpPr/>
            <p:nvPr/>
          </p:nvSpPr>
          <p:spPr>
            <a:xfrm>
              <a:off x="2945123" y="4686615"/>
              <a:ext cx="648000" cy="15049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</p:grpSp>
      <p:grpSp>
        <p:nvGrpSpPr>
          <p:cNvPr id="107" name="Gruppieren 138"/>
          <p:cNvGrpSpPr/>
          <p:nvPr/>
        </p:nvGrpSpPr>
        <p:grpSpPr>
          <a:xfrm>
            <a:off x="3040686" y="4686615"/>
            <a:ext cx="935999" cy="150498"/>
            <a:chOff x="3832685" y="4686615"/>
            <a:chExt cx="935999" cy="150498"/>
          </a:xfrm>
        </p:grpSpPr>
        <p:sp>
          <p:nvSpPr>
            <p:cNvPr id="108" name="Rechteck 130"/>
            <p:cNvSpPr/>
            <p:nvPr/>
          </p:nvSpPr>
          <p:spPr>
            <a:xfrm>
              <a:off x="3832685" y="4686615"/>
              <a:ext cx="288000" cy="15049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800" dirty="0" smtClean="0">
                  <a:solidFill>
                    <a:schemeClr val="tx2"/>
                  </a:solidFill>
                </a:rPr>
                <a:t>GH</a:t>
              </a:r>
              <a:endParaRPr lang="en-GB" sz="800" dirty="0">
                <a:solidFill>
                  <a:schemeClr val="tx2"/>
                </a:solidFill>
              </a:endParaRPr>
            </a:p>
          </p:txBody>
        </p:sp>
        <p:sp>
          <p:nvSpPr>
            <p:cNvPr id="109" name="Rechteck 134"/>
            <p:cNvSpPr/>
            <p:nvPr/>
          </p:nvSpPr>
          <p:spPr>
            <a:xfrm>
              <a:off x="4120684" y="4686615"/>
              <a:ext cx="648000" cy="15049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468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GB" sz="800" dirty="0" smtClean="0">
                  <a:solidFill>
                    <a:schemeClr val="tx2"/>
                  </a:solidFill>
                </a:rPr>
                <a:t>Text</a:t>
              </a:r>
            </a:p>
          </p:txBody>
        </p:sp>
      </p:grpSp>
      <p:sp>
        <p:nvSpPr>
          <p:cNvPr id="110" name="Date Placeholder 10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44C11-BEE2-4E28-8CD0-77E0E5181FE9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11" name="Footer Placeholder 1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12" name="Slide Number Placeholder 1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889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3" name="Gerader Verbinder 48"/>
          <p:cNvCxnSpPr/>
          <p:nvPr/>
        </p:nvCxnSpPr>
        <p:spPr>
          <a:xfrm>
            <a:off x="304800" y="3017995"/>
            <a:ext cx="853251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49"/>
          <p:cNvCxnSpPr/>
          <p:nvPr/>
        </p:nvCxnSpPr>
        <p:spPr>
          <a:xfrm>
            <a:off x="4572000" y="1208087"/>
            <a:ext cx="0" cy="36290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>
            <a:spLocks noChangeArrowheads="1"/>
          </p:cNvSpPr>
          <p:nvPr/>
        </p:nvSpPr>
        <p:spPr bwMode="blackWhite">
          <a:xfrm>
            <a:off x="306906" y="1208087"/>
            <a:ext cx="4211094" cy="176051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en-GB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blackWhite">
          <a:xfrm>
            <a:off x="4626000" y="1208087"/>
            <a:ext cx="4213201" cy="176051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en-GB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blackWhite">
          <a:xfrm>
            <a:off x="304800" y="3076601"/>
            <a:ext cx="4213200" cy="176051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en-GB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blackWhite">
          <a:xfrm>
            <a:off x="4626000" y="3076601"/>
            <a:ext cx="4213201" cy="176051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/>
        </p:spPr>
        <p:txBody>
          <a:bodyPr lIns="0" tIns="0" rIns="0" bIns="0" anchor="ctr">
            <a:noAutofit/>
          </a:bodyPr>
          <a:lstStyle/>
          <a:p>
            <a:endParaRPr lang="en-GB" dirty="0"/>
          </a:p>
        </p:txBody>
      </p:sp>
      <p:sp>
        <p:nvSpPr>
          <p:cNvPr id="10" name="Rechteck 15"/>
          <p:cNvSpPr/>
          <p:nvPr/>
        </p:nvSpPr>
        <p:spPr>
          <a:xfrm>
            <a:off x="3708000" y="2158601"/>
            <a:ext cx="1728000" cy="1728000"/>
          </a:xfrm>
          <a:prstGeom prst="rect">
            <a:avLst/>
          </a:pr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1" name="Rechteck 14"/>
          <p:cNvSpPr/>
          <p:nvPr/>
        </p:nvSpPr>
        <p:spPr>
          <a:xfrm>
            <a:off x="3816000" y="2266601"/>
            <a:ext cx="1512000" cy="1512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GB" sz="1800" dirty="0" smtClean="0">
                <a:solidFill>
                  <a:schemeClr val="bg1"/>
                </a:solidFill>
              </a:rPr>
              <a:t>Text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5350557" y="1145203"/>
            <a:ext cx="438238" cy="7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90000" rIns="90000" bIns="90000" anchor="t" anchorCtr="0">
            <a:spAutoFit/>
          </a:bodyPr>
          <a:lstStyle>
            <a:lvl1pPr defTabSz="7874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3350" indent="-131763" defTabSz="78740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1625" indent="-150813" defTabSz="78740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9738" indent="-136525" defTabSz="78740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603250" indent="-142875" defTabSz="78740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604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176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748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20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3600" dirty="0" smtClean="0">
                <a:solidFill>
                  <a:schemeClr val="accent1"/>
                </a:solidFill>
              </a:rPr>
              <a:t>2</a:t>
            </a:r>
            <a:endParaRPr lang="en-GB" altLang="de-DE" sz="3600" dirty="0">
              <a:solidFill>
                <a:schemeClr val="accent1"/>
              </a:solidFill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767186" y="1208087"/>
            <a:ext cx="2952000" cy="3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90000" rIns="0" bIns="0" anchor="t" anchorCtr="0">
            <a:spAutoFit/>
          </a:bodyPr>
          <a:lstStyle>
            <a:lvl1pPr defTabSz="7874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3350" indent="-131763" defTabSz="78740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1625" indent="-150813" defTabSz="78740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9738" indent="-136525" defTabSz="78740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603250" indent="-142875" defTabSz="78740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604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176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748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20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dirty="0" smtClean="0">
                <a:solidFill>
                  <a:schemeClr val="accent1"/>
                </a:solidFill>
              </a:rPr>
              <a:t>Text</a:t>
            </a:r>
            <a:endParaRPr lang="en-GB" altLang="de-DE" dirty="0">
              <a:solidFill>
                <a:schemeClr val="accent1"/>
              </a:solidFill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5767186" y="3080879"/>
            <a:ext cx="2952000" cy="3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90000" rIns="0" bIns="0" anchor="t" anchorCtr="0">
            <a:spAutoFit/>
          </a:bodyPr>
          <a:lstStyle>
            <a:lvl1pPr defTabSz="7874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3350" indent="-131763" defTabSz="78740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1625" indent="-150813" defTabSz="78740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9738" indent="-136525" defTabSz="78740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603250" indent="-142875" defTabSz="78740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604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176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748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20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dirty="0" smtClean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5350557" y="3017995"/>
            <a:ext cx="438238" cy="735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90000" rIns="90000" bIns="90000" anchor="b" anchorCtr="0">
            <a:spAutoFit/>
          </a:bodyPr>
          <a:lstStyle>
            <a:lvl1pPr defTabSz="7874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3350" indent="-131763" defTabSz="78740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1625" indent="-150813" defTabSz="78740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9738" indent="-136525" defTabSz="78740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603250" indent="-142875" defTabSz="78740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604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176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748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20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3600" dirty="0" smtClean="0">
                <a:solidFill>
                  <a:schemeClr val="accent1"/>
                </a:solidFill>
              </a:rPr>
              <a:t>4</a:t>
            </a:r>
          </a:p>
        </p:txBody>
      </p:sp>
      <p:grpSp>
        <p:nvGrpSpPr>
          <p:cNvPr id="16" name="Gruppieren 45"/>
          <p:cNvGrpSpPr/>
          <p:nvPr/>
        </p:nvGrpSpPr>
        <p:grpSpPr>
          <a:xfrm>
            <a:off x="188048" y="1150577"/>
            <a:ext cx="3367293" cy="1574555"/>
            <a:chOff x="294431" y="1150577"/>
            <a:chExt cx="3367293" cy="1574555"/>
          </a:xfrm>
        </p:grpSpPr>
        <p:sp>
          <p:nvSpPr>
            <p:cNvPr id="17" name="Rectangle 8"/>
            <p:cNvSpPr>
              <a:spLocks noChangeArrowheads="1"/>
            </p:cNvSpPr>
            <p:nvPr/>
          </p:nvSpPr>
          <p:spPr bwMode="auto">
            <a:xfrm>
              <a:off x="294431" y="1150577"/>
              <a:ext cx="438238" cy="73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90000" rIns="90000" bIns="90000" anchor="t" anchorCtr="0">
              <a:spAutoFit/>
            </a:bodyPr>
            <a:lstStyle>
              <a:lvl1pPr defTabSz="7874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33350" indent="-131763" defTabSz="78740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301625" indent="-150813" defTabSz="78740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9738" indent="-136525" defTabSz="78740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603250" indent="-142875" defTabSz="78740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604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5176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748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320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de-DE" sz="3600" dirty="0" smtClean="0">
                  <a:solidFill>
                    <a:schemeClr val="accent1"/>
                  </a:solidFill>
                </a:rPr>
                <a:t>1</a:t>
              </a:r>
              <a:endParaRPr lang="en-GB" altLang="de-DE" sz="3600" dirty="0">
                <a:solidFill>
                  <a:schemeClr val="accent1"/>
                </a:solidFill>
              </a:endParaRPr>
            </a:p>
          </p:txBody>
        </p:sp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709724" y="1213461"/>
              <a:ext cx="2952000" cy="33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90000" rIns="0" bIns="0" anchor="t" anchorCtr="0">
              <a:spAutoFit/>
            </a:bodyPr>
            <a:lstStyle>
              <a:lvl1pPr defTabSz="7874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33350" indent="-131763" defTabSz="78740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301625" indent="-150813" defTabSz="78740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9738" indent="-136525" defTabSz="78740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603250" indent="-142875" defTabSz="78740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604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5176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748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320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de-DE" dirty="0" smtClean="0">
                  <a:solidFill>
                    <a:schemeClr val="accent1"/>
                  </a:solidFill>
                </a:rPr>
                <a:t>Text</a:t>
              </a:r>
              <a:endParaRPr lang="en-GB" altLang="de-DE" dirty="0">
                <a:solidFill>
                  <a:schemeClr val="accent1"/>
                </a:solidFill>
              </a:endParaRPr>
            </a:p>
          </p:txBody>
        </p:sp>
        <p:sp>
          <p:nvSpPr>
            <p:cNvPr id="19" name="Rectangle 8"/>
            <p:cNvSpPr>
              <a:spLocks noChangeArrowheads="1"/>
            </p:cNvSpPr>
            <p:nvPr/>
          </p:nvSpPr>
          <p:spPr bwMode="auto">
            <a:xfrm>
              <a:off x="709724" y="1801802"/>
              <a:ext cx="2844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defTabSz="7874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33350" indent="-131763" defTabSz="78740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301625" indent="-150813" defTabSz="78740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9738" indent="-136525" defTabSz="78740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603250" indent="-142875" defTabSz="78740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604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5176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748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320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de-DE" sz="1200" dirty="0" smtClean="0">
                  <a:solidFill>
                    <a:schemeClr val="tx2"/>
                  </a:solidFill>
                </a:rPr>
                <a:t>Lorem ipsum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dolor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 sit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amet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,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consectetuer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adipiscing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elit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.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Aenean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commodo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 ligula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eget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dolor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.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Aenean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massa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. Cum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sociis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natoque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penatibus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 et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magnis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 dis parturient </a:t>
              </a:r>
              <a:r>
                <a:rPr lang="en-GB" altLang="de-DE" sz="1200" dirty="0" err="1" smtClean="0">
                  <a:solidFill>
                    <a:schemeClr val="tx2"/>
                  </a:solidFill>
                </a:rPr>
                <a:t>montes</a:t>
              </a:r>
              <a:r>
                <a:rPr lang="en-GB" altLang="de-DE" sz="1200" dirty="0" smtClean="0">
                  <a:solidFill>
                    <a:schemeClr val="tx2"/>
                  </a:solidFill>
                </a:rPr>
                <a:t>.</a:t>
              </a:r>
              <a:endParaRPr lang="en-GB" altLang="de-DE" sz="1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0" name="Gruppieren 46"/>
          <p:cNvGrpSpPr/>
          <p:nvPr/>
        </p:nvGrpSpPr>
        <p:grpSpPr>
          <a:xfrm>
            <a:off x="188048" y="3023369"/>
            <a:ext cx="3339696" cy="1574555"/>
            <a:chOff x="322028" y="3023369"/>
            <a:chExt cx="3339696" cy="1574555"/>
          </a:xfrm>
        </p:grpSpPr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322028" y="3023369"/>
              <a:ext cx="438238" cy="735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90000" rIns="90000" bIns="90000" anchor="b" anchorCtr="0">
              <a:spAutoFit/>
            </a:bodyPr>
            <a:lstStyle>
              <a:lvl1pPr defTabSz="7874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33350" indent="-131763" defTabSz="78740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301625" indent="-150813" defTabSz="78740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9738" indent="-136525" defTabSz="78740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603250" indent="-142875" defTabSz="78740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604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5176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748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320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de-DE" sz="3600" dirty="0" smtClean="0">
                  <a:solidFill>
                    <a:schemeClr val="bg2"/>
                  </a:solidFill>
                </a:rPr>
                <a:t>3</a:t>
              </a: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709724" y="3086253"/>
              <a:ext cx="2952000" cy="337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90000" rIns="0" bIns="0" anchor="t" anchorCtr="0">
              <a:spAutoFit/>
            </a:bodyPr>
            <a:lstStyle>
              <a:lvl1pPr defTabSz="7874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33350" indent="-131763" defTabSz="78740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301625" indent="-150813" defTabSz="78740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9738" indent="-136525" defTabSz="78740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603250" indent="-142875" defTabSz="78740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604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5176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748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320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GB" altLang="de-DE" dirty="0" smtClean="0">
                  <a:solidFill>
                    <a:schemeClr val="bg2"/>
                  </a:solidFill>
                </a:rPr>
                <a:t>Text</a:t>
              </a: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709724" y="3674594"/>
              <a:ext cx="28440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t" anchorCtr="0">
              <a:spAutoFit/>
            </a:bodyPr>
            <a:lstStyle>
              <a:lvl1pPr defTabSz="78740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133350" indent="-131763" defTabSz="787400">
                <a:buSzPct val="120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301625" indent="-150813" defTabSz="787400"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439738" indent="-136525" defTabSz="787400">
                <a:buSzPct val="89000"/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603250" indent="-142875" defTabSz="787400"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10604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15176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19748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2432050" indent="-142875" defTabSz="787400" eaLnBrk="0" fontAlgn="base" hangingPunct="0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 defTabSz="685800"/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Lorem ipsum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dolor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 sit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amet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,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consectetuer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adipiscing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elit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.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Aenean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commodo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 ligula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eget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dolor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.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Aenean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massa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. Cum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sociis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natoque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penatibus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 et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magnis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 dis parturient </a:t>
              </a:r>
              <a:r>
                <a:rPr lang="en-GB" altLang="de-DE" sz="1200" dirty="0" err="1" smtClean="0">
                  <a:solidFill>
                    <a:srgbClr val="4D4E53"/>
                  </a:solidFill>
                  <a:latin typeface="Arial"/>
                </a:rPr>
                <a:t>montes</a:t>
              </a:r>
              <a:r>
                <a:rPr lang="en-GB" altLang="de-DE" sz="1200" dirty="0" smtClean="0">
                  <a:solidFill>
                    <a:srgbClr val="4D4E53"/>
                  </a:solidFill>
                  <a:latin typeface="Arial"/>
                </a:rPr>
                <a:t>.</a:t>
              </a:r>
              <a:endParaRPr lang="en-GB" altLang="de-DE" sz="1200" dirty="0">
                <a:solidFill>
                  <a:srgbClr val="4D4E53"/>
                </a:solidFill>
                <a:latin typeface="Arial"/>
              </a:endParaRPr>
            </a:p>
          </p:txBody>
        </p:sp>
      </p:grpSp>
      <p:sp>
        <p:nvSpPr>
          <p:cNvPr id="24" name="Rectangle 8"/>
          <p:cNvSpPr>
            <a:spLocks noChangeArrowheads="1"/>
          </p:cNvSpPr>
          <p:nvPr/>
        </p:nvSpPr>
        <p:spPr bwMode="auto">
          <a:xfrm>
            <a:off x="5767186" y="1796428"/>
            <a:ext cx="2844000" cy="95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7874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3350" indent="-131763" defTabSz="78740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1625" indent="-150813" defTabSz="78740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9738" indent="-136525" defTabSz="78740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603250" indent="-142875" defTabSz="78740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604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176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748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20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685800"/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Lorem ipsum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dolor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sit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amet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,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consectetuer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adipiscing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elit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.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Aenean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commodo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ligula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eget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dolor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.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Aenean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massa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. Cum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sociis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natoque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penatibus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et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magnis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dis parturient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montes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.</a:t>
            </a:r>
            <a:endParaRPr lang="en-GB" altLang="de-DE" sz="1200" dirty="0">
              <a:solidFill>
                <a:srgbClr val="4D4E53"/>
              </a:solidFill>
              <a:latin typeface="Arial"/>
            </a:endParaRPr>
          </a:p>
        </p:txBody>
      </p:sp>
      <p:sp>
        <p:nvSpPr>
          <p:cNvPr id="25" name="Rectangle 11"/>
          <p:cNvSpPr>
            <a:spLocks noChangeArrowheads="1"/>
          </p:cNvSpPr>
          <p:nvPr/>
        </p:nvSpPr>
        <p:spPr bwMode="auto">
          <a:xfrm>
            <a:off x="5767186" y="3669220"/>
            <a:ext cx="2844000" cy="95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t" anchorCtr="0">
            <a:spAutoFit/>
          </a:bodyPr>
          <a:lstStyle>
            <a:lvl1pPr defTabSz="7874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3350" indent="-131763" defTabSz="787400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01625" indent="-150813" defTabSz="787400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9738" indent="-136525" defTabSz="787400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603250" indent="-142875" defTabSz="787400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604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176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748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32050" indent="-142875" defTabSz="787400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defTabSz="685800"/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Lorem ipsum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dolor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sit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amet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,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consectetuer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adipiscing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elit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.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Aenean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commodo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ligula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eget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dolor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.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Aenean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massa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. Cum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sociis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natoque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penatibus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et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magnis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 dis parturient </a:t>
            </a:r>
            <a:r>
              <a:rPr lang="en-GB" altLang="de-DE" sz="1200" dirty="0" err="1" smtClean="0">
                <a:solidFill>
                  <a:srgbClr val="4D4E53"/>
                </a:solidFill>
                <a:latin typeface="Arial"/>
              </a:rPr>
              <a:t>montes</a:t>
            </a:r>
            <a:r>
              <a:rPr lang="en-GB" altLang="de-DE" sz="1200" dirty="0" smtClean="0">
                <a:solidFill>
                  <a:srgbClr val="4D4E53"/>
                </a:solidFill>
                <a:latin typeface="Arial"/>
              </a:rPr>
              <a:t>.</a:t>
            </a:r>
            <a:endParaRPr lang="en-GB" altLang="de-DE" sz="1200" dirty="0">
              <a:solidFill>
                <a:srgbClr val="4D4E53"/>
              </a:solidFill>
              <a:latin typeface="Arial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A60E-398F-470B-A943-B5A7B2E1506F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1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6" name="Gruppieren 1"/>
          <p:cNvGrpSpPr/>
          <p:nvPr/>
        </p:nvGrpSpPr>
        <p:grpSpPr>
          <a:xfrm>
            <a:off x="2836755" y="1208089"/>
            <a:ext cx="3470491" cy="3300144"/>
            <a:chOff x="2836755" y="1208089"/>
            <a:chExt cx="3470491" cy="3300144"/>
          </a:xfrm>
        </p:grpSpPr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>
              <a:off x="3670875" y="2345309"/>
              <a:ext cx="1794823" cy="1012146"/>
            </a:xfrm>
            <a:prstGeom prst="hexagon">
              <a:avLst>
                <a:gd name="adj" fmla="val 24428"/>
                <a:gd name="vf" fmla="val 115470"/>
              </a:avLst>
            </a:prstGeom>
            <a:noFill/>
            <a:ln w="9525" algn="ctr">
              <a:noFill/>
              <a:miter lim="800000"/>
              <a:headEnd type="none" w="lg" len="lg"/>
              <a:tailEnd type="none" w="lg" len="lg"/>
            </a:ln>
          </p:spPr>
          <p:txBody>
            <a:bodyPr wrap="none" lIns="67327" tIns="67327" rIns="67327" bIns="67327" anchor="ctr"/>
            <a:lstStyle/>
            <a:p>
              <a:pPr algn="ctr"/>
              <a:r>
                <a:rPr lang="en-GB" sz="2000" dirty="0" smtClean="0">
                  <a:solidFill>
                    <a:schemeClr val="accent1"/>
                  </a:solidFill>
                </a:rPr>
                <a:t>Database</a:t>
              </a:r>
              <a:endParaRPr lang="en-GB" sz="2000" dirty="0">
                <a:solidFill>
                  <a:schemeClr val="accent1"/>
                </a:solidFill>
              </a:endParaRPr>
            </a:p>
          </p:txBody>
        </p:sp>
        <p:grpSp>
          <p:nvGrpSpPr>
            <p:cNvPr id="8" name="Gruppieren 31"/>
            <p:cNvGrpSpPr/>
            <p:nvPr/>
          </p:nvGrpSpPr>
          <p:grpSpPr>
            <a:xfrm>
              <a:off x="2836755" y="1208089"/>
              <a:ext cx="3470491" cy="3300144"/>
              <a:chOff x="3504251" y="1208089"/>
              <a:chExt cx="3470491" cy="3300144"/>
            </a:xfrm>
          </p:grpSpPr>
          <p:sp>
            <p:nvSpPr>
              <p:cNvPr id="9" name="AutoShape 3"/>
              <p:cNvSpPr>
                <a:spLocks noChangeArrowheads="1"/>
              </p:cNvSpPr>
              <p:nvPr/>
            </p:nvSpPr>
            <p:spPr bwMode="auto">
              <a:xfrm>
                <a:off x="3504251" y="1794567"/>
                <a:ext cx="1260000" cy="1012146"/>
              </a:xfrm>
              <a:prstGeom prst="hexagon">
                <a:avLst>
                  <a:gd name="adj" fmla="val 24428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 w="9525" algn="ctr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square" lIns="0" tIns="67327" rIns="0" bIns="67327" anchor="ctr"/>
              <a:lstStyle/>
              <a:p>
                <a:pPr algn="ctr"/>
                <a:r>
                  <a:rPr lang="en-GB" sz="1400" dirty="0" smtClean="0">
                    <a:solidFill>
                      <a:schemeClr val="tx2"/>
                    </a:solidFill>
                  </a:rPr>
                  <a:t>Text</a:t>
                </a:r>
                <a:endParaRPr lang="en-GB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" name="AutoShape 5"/>
              <p:cNvSpPr>
                <a:spLocks noChangeArrowheads="1"/>
              </p:cNvSpPr>
              <p:nvPr/>
            </p:nvSpPr>
            <p:spPr bwMode="auto">
              <a:xfrm>
                <a:off x="3504251" y="2910660"/>
                <a:ext cx="1260000" cy="1012147"/>
              </a:xfrm>
              <a:prstGeom prst="hexagon">
                <a:avLst>
                  <a:gd name="adj" fmla="val 24428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 w="9525" algn="ctr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square" lIns="0" tIns="67327" rIns="0" bIns="67327" anchor="ctr"/>
              <a:lstStyle/>
              <a:p>
                <a:pPr algn="ctr"/>
                <a:r>
                  <a:rPr lang="en-GB" sz="1400" dirty="0" smtClean="0">
                    <a:solidFill>
                      <a:schemeClr val="tx2"/>
                    </a:solidFill>
                  </a:rPr>
                  <a:t>Text</a:t>
                </a:r>
                <a:endParaRPr lang="en-GB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AutoShape 6"/>
              <p:cNvSpPr>
                <a:spLocks noChangeArrowheads="1"/>
              </p:cNvSpPr>
              <p:nvPr/>
            </p:nvSpPr>
            <p:spPr bwMode="auto">
              <a:xfrm>
                <a:off x="4606299" y="3496087"/>
                <a:ext cx="1260000" cy="1012146"/>
              </a:xfrm>
              <a:prstGeom prst="hexagon">
                <a:avLst>
                  <a:gd name="adj" fmla="val 24428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 w="9525" algn="ctr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square" lIns="0" tIns="67327" rIns="0" bIns="67327" anchor="ctr"/>
              <a:lstStyle/>
              <a:p>
                <a:pPr algn="ctr"/>
                <a:r>
                  <a:rPr lang="en-GB" sz="1400" dirty="0" smtClean="0">
                    <a:solidFill>
                      <a:schemeClr val="tx2"/>
                    </a:solidFill>
                  </a:rPr>
                  <a:t>Text</a:t>
                </a:r>
                <a:endParaRPr lang="en-GB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AutoShape 7"/>
              <p:cNvSpPr>
                <a:spLocks noChangeArrowheads="1"/>
              </p:cNvSpPr>
              <p:nvPr/>
            </p:nvSpPr>
            <p:spPr bwMode="auto">
              <a:xfrm>
                <a:off x="5714742" y="1794567"/>
                <a:ext cx="1260000" cy="1012146"/>
              </a:xfrm>
              <a:prstGeom prst="hexagon">
                <a:avLst>
                  <a:gd name="adj" fmla="val 24428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 w="9525" algn="ctr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square" lIns="0" tIns="67327" rIns="0" bIns="67327" anchor="ctr"/>
              <a:lstStyle/>
              <a:p>
                <a:pPr algn="ctr"/>
                <a:r>
                  <a:rPr lang="en-GB" sz="1400" dirty="0" smtClean="0">
                    <a:solidFill>
                      <a:schemeClr val="tx2"/>
                    </a:solidFill>
                  </a:rPr>
                  <a:t>Text</a:t>
                </a:r>
                <a:endParaRPr lang="en-GB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" name="AutoShape 8"/>
              <p:cNvSpPr>
                <a:spLocks noChangeArrowheads="1"/>
              </p:cNvSpPr>
              <p:nvPr/>
            </p:nvSpPr>
            <p:spPr bwMode="auto">
              <a:xfrm>
                <a:off x="5714742" y="2910660"/>
                <a:ext cx="1260000" cy="1012147"/>
              </a:xfrm>
              <a:prstGeom prst="hexagon">
                <a:avLst>
                  <a:gd name="adj" fmla="val 24428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 w="9525" algn="ctr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square" lIns="0" tIns="67327" rIns="0" bIns="67327" anchor="ctr" anchorCtr="1"/>
              <a:lstStyle/>
              <a:p>
                <a:pPr algn="ctr"/>
                <a:r>
                  <a:rPr lang="en-GB" sz="1400" dirty="0" smtClean="0">
                    <a:solidFill>
                      <a:schemeClr val="tx2"/>
                    </a:solidFill>
                  </a:rPr>
                  <a:t>Text</a:t>
                </a:r>
                <a:endParaRPr lang="en-GB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4" name="AutoShape 9"/>
              <p:cNvSpPr>
                <a:spLocks noChangeArrowheads="1"/>
              </p:cNvSpPr>
              <p:nvPr/>
            </p:nvSpPr>
            <p:spPr bwMode="auto">
              <a:xfrm>
                <a:off x="4606299" y="1208089"/>
                <a:ext cx="1260000" cy="1012146"/>
              </a:xfrm>
              <a:prstGeom prst="hexagon">
                <a:avLst>
                  <a:gd name="adj" fmla="val 24428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 w="9525" algn="ctr">
                <a:noFill/>
                <a:miter lim="800000"/>
                <a:headEnd type="none" w="lg" len="lg"/>
                <a:tailEnd type="none" w="lg" len="lg"/>
              </a:ln>
              <a:effectLst/>
            </p:spPr>
            <p:txBody>
              <a:bodyPr wrap="square" lIns="0" tIns="67327" rIns="0" bIns="67327" anchor="ctr"/>
              <a:lstStyle/>
              <a:p>
                <a:pPr algn="ctr"/>
                <a:r>
                  <a:rPr lang="en-GB" sz="1400" dirty="0" smtClean="0">
                    <a:solidFill>
                      <a:schemeClr val="tx2"/>
                    </a:solidFill>
                  </a:rPr>
                  <a:t>Text</a:t>
                </a:r>
                <a:endParaRPr lang="en-GB" sz="1400" dirty="0">
                  <a:solidFill>
                    <a:schemeClr val="tx2"/>
                  </a:solidFill>
                </a:endParaRPr>
              </a:p>
            </p:txBody>
          </p:sp>
        </p:grpSp>
      </p:grp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5113020" y="1214149"/>
            <a:ext cx="3724295" cy="24840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0" tIns="46800" rIns="0" bIns="4680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 </a:t>
            </a:r>
            <a:r>
              <a:rPr lang="en-GB" sz="1000" dirty="0" err="1" smtClean="0">
                <a:solidFill>
                  <a:schemeClr val="tx2"/>
                </a:solidFill>
              </a:rPr>
              <a:t>Text</a:t>
            </a:r>
            <a:r>
              <a:rPr lang="en-GB" sz="1000" dirty="0" smtClean="0">
                <a:solidFill>
                  <a:schemeClr val="tx2"/>
                </a:solidFill>
              </a:rPr>
              <a:t> </a:t>
            </a:r>
            <a:r>
              <a:rPr lang="en-GB" sz="1000" dirty="0" err="1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6211527" y="1801549"/>
            <a:ext cx="2625788" cy="24840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0" tIns="46800" rIns="0" bIns="4680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 </a:t>
            </a:r>
            <a:r>
              <a:rPr lang="en-GB" sz="1000" dirty="0" err="1" smtClean="0">
                <a:solidFill>
                  <a:schemeClr val="tx2"/>
                </a:solidFill>
              </a:rPr>
              <a:t>Text</a:t>
            </a:r>
            <a:r>
              <a:rPr lang="en-GB" sz="1000" dirty="0" smtClean="0">
                <a:solidFill>
                  <a:schemeClr val="tx2"/>
                </a:solidFill>
              </a:rPr>
              <a:t> </a:t>
            </a:r>
            <a:r>
              <a:rPr lang="en-GB" sz="1000" dirty="0" err="1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6210493" y="2913295"/>
            <a:ext cx="2626821" cy="24840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0" tIns="46800" rIns="0" bIns="4680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 </a:t>
            </a:r>
            <a:r>
              <a:rPr lang="en-GB" sz="1000" dirty="0" err="1" smtClean="0">
                <a:solidFill>
                  <a:schemeClr val="tx2"/>
                </a:solidFill>
              </a:rPr>
              <a:t>Text</a:t>
            </a:r>
            <a:r>
              <a:rPr lang="en-GB" sz="1000" dirty="0" smtClean="0">
                <a:solidFill>
                  <a:schemeClr val="tx2"/>
                </a:solidFill>
              </a:rPr>
              <a:t> </a:t>
            </a:r>
            <a:r>
              <a:rPr lang="en-GB" sz="1000" dirty="0" err="1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05999" y="3986004"/>
            <a:ext cx="3544777" cy="24840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0" tIns="46800" rIns="0" bIns="46800" anchor="b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 </a:t>
            </a:r>
            <a:r>
              <a:rPr lang="en-GB" sz="1000" dirty="0" err="1" smtClean="0">
                <a:solidFill>
                  <a:schemeClr val="tx2"/>
                </a:solidFill>
              </a:rPr>
              <a:t>Text</a:t>
            </a:r>
            <a:r>
              <a:rPr lang="en-GB" sz="1000" dirty="0" smtClean="0">
                <a:solidFill>
                  <a:schemeClr val="tx2"/>
                </a:solidFill>
              </a:rPr>
              <a:t> </a:t>
            </a:r>
            <a:r>
              <a:rPr lang="en-GB" sz="1000" dirty="0" err="1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9" name="Text Box 18"/>
          <p:cNvSpPr txBox="1">
            <a:spLocks noChangeArrowheads="1"/>
          </p:cNvSpPr>
          <p:nvPr/>
        </p:nvSpPr>
        <p:spPr bwMode="auto">
          <a:xfrm>
            <a:off x="305999" y="1797202"/>
            <a:ext cx="1973079" cy="24840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0" tIns="46800" rIns="0" bIns="4680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 </a:t>
            </a:r>
            <a:r>
              <a:rPr lang="en-GB" sz="1000" dirty="0" err="1" smtClean="0">
                <a:solidFill>
                  <a:schemeClr val="tx2"/>
                </a:solidFill>
              </a:rPr>
              <a:t>Text</a:t>
            </a:r>
            <a:r>
              <a:rPr lang="en-GB" sz="1000" dirty="0" smtClean="0">
                <a:solidFill>
                  <a:schemeClr val="tx2"/>
                </a:solidFill>
              </a:rPr>
              <a:t> </a:t>
            </a:r>
            <a:r>
              <a:rPr lang="en-GB" sz="1000" dirty="0" err="1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05999" y="2913295"/>
            <a:ext cx="1973079" cy="248402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0" tIns="46800" rIns="0" bIns="46800"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 </a:t>
            </a:r>
            <a:r>
              <a:rPr lang="en-GB" sz="1000" dirty="0" err="1" smtClean="0">
                <a:solidFill>
                  <a:schemeClr val="tx2"/>
                </a:solidFill>
              </a:rPr>
              <a:t>Text</a:t>
            </a:r>
            <a:r>
              <a:rPr lang="en-GB" sz="1000" dirty="0" smtClean="0">
                <a:solidFill>
                  <a:schemeClr val="tx2"/>
                </a:solidFill>
              </a:rPr>
              <a:t> </a:t>
            </a:r>
            <a:r>
              <a:rPr lang="en-GB" sz="1000" dirty="0" err="1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cxnSp>
        <p:nvCxnSpPr>
          <p:cNvPr id="21" name="Straight Connector 46"/>
          <p:cNvCxnSpPr/>
          <p:nvPr/>
        </p:nvCxnSpPr>
        <p:spPr>
          <a:xfrm>
            <a:off x="5113020" y="1208089"/>
            <a:ext cx="37242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47"/>
          <p:cNvCxnSpPr/>
          <p:nvPr/>
        </p:nvCxnSpPr>
        <p:spPr>
          <a:xfrm>
            <a:off x="305999" y="1794566"/>
            <a:ext cx="26200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48"/>
          <p:cNvCxnSpPr/>
          <p:nvPr/>
        </p:nvCxnSpPr>
        <p:spPr>
          <a:xfrm>
            <a:off x="305999" y="2910660"/>
            <a:ext cx="262008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49"/>
          <p:cNvCxnSpPr/>
          <p:nvPr/>
        </p:nvCxnSpPr>
        <p:spPr>
          <a:xfrm>
            <a:off x="6202680" y="1794566"/>
            <a:ext cx="26346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50"/>
          <p:cNvCxnSpPr/>
          <p:nvPr/>
        </p:nvCxnSpPr>
        <p:spPr>
          <a:xfrm>
            <a:off x="6202680" y="2910660"/>
            <a:ext cx="26346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51"/>
          <p:cNvCxnSpPr/>
          <p:nvPr/>
        </p:nvCxnSpPr>
        <p:spPr>
          <a:xfrm>
            <a:off x="305999" y="4007704"/>
            <a:ext cx="35040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106B-0A53-4CB0-BF7B-DD1EB653CB0E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2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– 10 Header</a:t>
            </a:r>
          </a:p>
        </p:txBody>
      </p:sp>
      <p:grpSp>
        <p:nvGrpSpPr>
          <p:cNvPr id="3" name="Gruppieren 59"/>
          <p:cNvGrpSpPr/>
          <p:nvPr/>
        </p:nvGrpSpPr>
        <p:grpSpPr>
          <a:xfrm>
            <a:off x="304800" y="1208088"/>
            <a:ext cx="1440000" cy="262701"/>
            <a:chOff x="304800" y="1177310"/>
            <a:chExt cx="1440000" cy="262701"/>
          </a:xfrm>
        </p:grpSpPr>
        <p:cxnSp>
          <p:nvCxnSpPr>
            <p:cNvPr id="4" name="Gerader Verbinder 60"/>
            <p:cNvCxnSpPr/>
            <p:nvPr/>
          </p:nvCxnSpPr>
          <p:spPr>
            <a:xfrm>
              <a:off x="304800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Rechteck 61"/>
            <p:cNvSpPr/>
            <p:nvPr/>
          </p:nvSpPr>
          <p:spPr>
            <a:xfrm>
              <a:off x="304800" y="1177310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</p:grpSp>
      <p:sp>
        <p:nvSpPr>
          <p:cNvPr id="7" name="Rechteck 62"/>
          <p:cNvSpPr/>
          <p:nvPr/>
        </p:nvSpPr>
        <p:spPr>
          <a:xfrm>
            <a:off x="304800" y="1470789"/>
            <a:ext cx="1440000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8" name="Gruppieren 67"/>
          <p:cNvGrpSpPr/>
          <p:nvPr/>
        </p:nvGrpSpPr>
        <p:grpSpPr>
          <a:xfrm>
            <a:off x="2078003" y="1208088"/>
            <a:ext cx="1440000" cy="262701"/>
            <a:chOff x="2078003" y="1177310"/>
            <a:chExt cx="1440000" cy="262701"/>
          </a:xfrm>
        </p:grpSpPr>
        <p:cxnSp>
          <p:nvCxnSpPr>
            <p:cNvPr id="9" name="Gerader Verbinder 68"/>
            <p:cNvCxnSpPr/>
            <p:nvPr/>
          </p:nvCxnSpPr>
          <p:spPr>
            <a:xfrm>
              <a:off x="2078003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hteck 69"/>
            <p:cNvSpPr/>
            <p:nvPr/>
          </p:nvSpPr>
          <p:spPr>
            <a:xfrm>
              <a:off x="2078003" y="1177310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1" name="Rechteck 70"/>
          <p:cNvSpPr/>
          <p:nvPr/>
        </p:nvSpPr>
        <p:spPr>
          <a:xfrm>
            <a:off x="2078003" y="1470789"/>
            <a:ext cx="1440000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12" name="Gruppieren 75"/>
          <p:cNvGrpSpPr/>
          <p:nvPr/>
        </p:nvGrpSpPr>
        <p:grpSpPr>
          <a:xfrm>
            <a:off x="3851206" y="1208088"/>
            <a:ext cx="1440000" cy="262701"/>
            <a:chOff x="3851206" y="1177310"/>
            <a:chExt cx="1440000" cy="262701"/>
          </a:xfrm>
        </p:grpSpPr>
        <p:cxnSp>
          <p:nvCxnSpPr>
            <p:cNvPr id="13" name="Gerader Verbinder 76"/>
            <p:cNvCxnSpPr/>
            <p:nvPr/>
          </p:nvCxnSpPr>
          <p:spPr>
            <a:xfrm>
              <a:off x="3851206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hteck 77"/>
            <p:cNvSpPr/>
            <p:nvPr/>
          </p:nvSpPr>
          <p:spPr>
            <a:xfrm>
              <a:off x="3851206" y="1177310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5" name="Rechteck 78"/>
          <p:cNvSpPr/>
          <p:nvPr/>
        </p:nvSpPr>
        <p:spPr>
          <a:xfrm>
            <a:off x="3851206" y="1470789"/>
            <a:ext cx="1440000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16" name="Gruppieren 83"/>
          <p:cNvGrpSpPr/>
          <p:nvPr/>
        </p:nvGrpSpPr>
        <p:grpSpPr>
          <a:xfrm>
            <a:off x="5624409" y="1208088"/>
            <a:ext cx="1440000" cy="262701"/>
            <a:chOff x="5624409" y="1177310"/>
            <a:chExt cx="1440000" cy="262701"/>
          </a:xfrm>
        </p:grpSpPr>
        <p:cxnSp>
          <p:nvCxnSpPr>
            <p:cNvPr id="17" name="Gerader Verbinder 84"/>
            <p:cNvCxnSpPr/>
            <p:nvPr/>
          </p:nvCxnSpPr>
          <p:spPr>
            <a:xfrm>
              <a:off x="5624409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eck 85"/>
            <p:cNvSpPr/>
            <p:nvPr/>
          </p:nvSpPr>
          <p:spPr>
            <a:xfrm>
              <a:off x="5624409" y="1177310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9" name="Rechteck 86"/>
          <p:cNvSpPr/>
          <p:nvPr/>
        </p:nvSpPr>
        <p:spPr>
          <a:xfrm>
            <a:off x="5624409" y="1470789"/>
            <a:ext cx="1440000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20" name="Gruppieren 1"/>
          <p:cNvGrpSpPr/>
          <p:nvPr/>
        </p:nvGrpSpPr>
        <p:grpSpPr>
          <a:xfrm>
            <a:off x="7397613" y="1208088"/>
            <a:ext cx="1440000" cy="262701"/>
            <a:chOff x="7397613" y="1177310"/>
            <a:chExt cx="1440000" cy="262701"/>
          </a:xfrm>
        </p:grpSpPr>
        <p:cxnSp>
          <p:nvCxnSpPr>
            <p:cNvPr id="21" name="Gerader Verbinder 91"/>
            <p:cNvCxnSpPr/>
            <p:nvPr/>
          </p:nvCxnSpPr>
          <p:spPr>
            <a:xfrm>
              <a:off x="7397613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hteck 92"/>
            <p:cNvSpPr/>
            <p:nvPr/>
          </p:nvSpPr>
          <p:spPr>
            <a:xfrm>
              <a:off x="7397613" y="1177310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3" name="Rechteck 93"/>
          <p:cNvSpPr/>
          <p:nvPr/>
        </p:nvSpPr>
        <p:spPr>
          <a:xfrm>
            <a:off x="7397613" y="1470789"/>
            <a:ext cx="1440000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24" name="Gruppieren 63"/>
          <p:cNvGrpSpPr/>
          <p:nvPr/>
        </p:nvGrpSpPr>
        <p:grpSpPr>
          <a:xfrm>
            <a:off x="304800" y="3022601"/>
            <a:ext cx="1440000" cy="262701"/>
            <a:chOff x="304800" y="2991823"/>
            <a:chExt cx="1440000" cy="262701"/>
          </a:xfrm>
        </p:grpSpPr>
        <p:cxnSp>
          <p:nvCxnSpPr>
            <p:cNvPr id="25" name="Gerader Verbinder 64"/>
            <p:cNvCxnSpPr/>
            <p:nvPr/>
          </p:nvCxnSpPr>
          <p:spPr>
            <a:xfrm>
              <a:off x="304800" y="3254524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65"/>
            <p:cNvSpPr/>
            <p:nvPr/>
          </p:nvSpPr>
          <p:spPr>
            <a:xfrm>
              <a:off x="304800" y="2991823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</p:grpSp>
      <p:sp>
        <p:nvSpPr>
          <p:cNvPr id="27" name="Rechteck 66"/>
          <p:cNvSpPr/>
          <p:nvPr/>
        </p:nvSpPr>
        <p:spPr>
          <a:xfrm>
            <a:off x="304800" y="3285302"/>
            <a:ext cx="1440000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28" name="Gruppieren 71"/>
          <p:cNvGrpSpPr/>
          <p:nvPr/>
        </p:nvGrpSpPr>
        <p:grpSpPr>
          <a:xfrm>
            <a:off x="2078003" y="3022601"/>
            <a:ext cx="1440000" cy="262701"/>
            <a:chOff x="2078003" y="2991823"/>
            <a:chExt cx="1440000" cy="262701"/>
          </a:xfrm>
        </p:grpSpPr>
        <p:cxnSp>
          <p:nvCxnSpPr>
            <p:cNvPr id="29" name="Gerader Verbinder 72"/>
            <p:cNvCxnSpPr/>
            <p:nvPr/>
          </p:nvCxnSpPr>
          <p:spPr>
            <a:xfrm>
              <a:off x="2078003" y="3254524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hteck 73"/>
            <p:cNvSpPr/>
            <p:nvPr/>
          </p:nvSpPr>
          <p:spPr>
            <a:xfrm>
              <a:off x="2078003" y="2991823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1" name="Rechteck 74"/>
          <p:cNvSpPr/>
          <p:nvPr/>
        </p:nvSpPr>
        <p:spPr>
          <a:xfrm>
            <a:off x="2078003" y="3285302"/>
            <a:ext cx="1440000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32" name="Gruppieren 79"/>
          <p:cNvGrpSpPr/>
          <p:nvPr/>
        </p:nvGrpSpPr>
        <p:grpSpPr>
          <a:xfrm>
            <a:off x="3851206" y="3022601"/>
            <a:ext cx="1440000" cy="262701"/>
            <a:chOff x="3851206" y="2991823"/>
            <a:chExt cx="1440000" cy="262701"/>
          </a:xfrm>
        </p:grpSpPr>
        <p:cxnSp>
          <p:nvCxnSpPr>
            <p:cNvPr id="33" name="Gerader Verbinder 80"/>
            <p:cNvCxnSpPr/>
            <p:nvPr/>
          </p:nvCxnSpPr>
          <p:spPr>
            <a:xfrm>
              <a:off x="3851206" y="3254524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hteck 81"/>
            <p:cNvSpPr/>
            <p:nvPr/>
          </p:nvSpPr>
          <p:spPr>
            <a:xfrm>
              <a:off x="3851206" y="2991823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5" name="Rechteck 82"/>
          <p:cNvSpPr/>
          <p:nvPr/>
        </p:nvSpPr>
        <p:spPr>
          <a:xfrm>
            <a:off x="3851206" y="3285302"/>
            <a:ext cx="1440000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36" name="Gruppieren 87"/>
          <p:cNvGrpSpPr/>
          <p:nvPr/>
        </p:nvGrpSpPr>
        <p:grpSpPr>
          <a:xfrm>
            <a:off x="5624409" y="3022601"/>
            <a:ext cx="1440000" cy="262701"/>
            <a:chOff x="5624409" y="2991823"/>
            <a:chExt cx="1440000" cy="262701"/>
          </a:xfrm>
        </p:grpSpPr>
        <p:cxnSp>
          <p:nvCxnSpPr>
            <p:cNvPr id="37" name="Gerader Verbinder 88"/>
            <p:cNvCxnSpPr/>
            <p:nvPr/>
          </p:nvCxnSpPr>
          <p:spPr>
            <a:xfrm>
              <a:off x="5624409" y="3254524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89"/>
            <p:cNvSpPr/>
            <p:nvPr/>
          </p:nvSpPr>
          <p:spPr>
            <a:xfrm>
              <a:off x="5624409" y="2991823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9" name="Rechteck 90"/>
          <p:cNvSpPr/>
          <p:nvPr/>
        </p:nvSpPr>
        <p:spPr>
          <a:xfrm>
            <a:off x="5624409" y="3285302"/>
            <a:ext cx="1440000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grpSp>
        <p:nvGrpSpPr>
          <p:cNvPr id="40" name="Gruppieren 94"/>
          <p:cNvGrpSpPr/>
          <p:nvPr/>
        </p:nvGrpSpPr>
        <p:grpSpPr>
          <a:xfrm>
            <a:off x="7397613" y="3022601"/>
            <a:ext cx="1440000" cy="262701"/>
            <a:chOff x="7397613" y="2991823"/>
            <a:chExt cx="1440000" cy="262701"/>
          </a:xfrm>
        </p:grpSpPr>
        <p:cxnSp>
          <p:nvCxnSpPr>
            <p:cNvPr id="41" name="Gerader Verbinder 95"/>
            <p:cNvCxnSpPr/>
            <p:nvPr/>
          </p:nvCxnSpPr>
          <p:spPr>
            <a:xfrm>
              <a:off x="7397613" y="3254524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hteck 96"/>
            <p:cNvSpPr/>
            <p:nvPr/>
          </p:nvSpPr>
          <p:spPr>
            <a:xfrm>
              <a:off x="7397613" y="2991823"/>
              <a:ext cx="1440000" cy="262701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400" dirty="0" smtClean="0">
                  <a:solidFill>
                    <a:schemeClr val="accent1"/>
                  </a:solidFill>
                </a:rPr>
                <a:t>Header</a:t>
              </a:r>
              <a:endParaRPr lang="en-GB" sz="1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3" name="Rechteck 97"/>
          <p:cNvSpPr/>
          <p:nvPr/>
        </p:nvSpPr>
        <p:spPr>
          <a:xfrm>
            <a:off x="7397613" y="3285302"/>
            <a:ext cx="1440000" cy="655564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Level 1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2</a:t>
            </a:r>
          </a:p>
          <a:p>
            <a:pPr marL="324000" lvl="1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Level 3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17DA5-2792-4547-958F-BE10EA45ACA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52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Header in table</a:t>
            </a:r>
          </a:p>
        </p:txBody>
      </p:sp>
      <p:graphicFrame>
        <p:nvGraphicFramePr>
          <p:cNvPr id="6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935234"/>
              </p:ext>
            </p:extLst>
          </p:nvPr>
        </p:nvGraphicFramePr>
        <p:xfrm>
          <a:off x="304798" y="1208089"/>
          <a:ext cx="8532814" cy="3629112"/>
        </p:xfrm>
        <a:graphic>
          <a:graphicData uri="http://schemas.openxmlformats.org/drawingml/2006/table">
            <a:tbl>
              <a:tblPr/>
              <a:tblGrid>
                <a:gridCol w="4266407"/>
                <a:gridCol w="4266407"/>
              </a:tblGrid>
              <a:tr h="324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6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90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6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90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3818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3818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3818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3818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0DB9C-8C6A-47A8-845B-2596AD0BAD4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762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Header in table</a:t>
            </a:r>
          </a:p>
        </p:txBody>
      </p:sp>
      <p:graphicFrame>
        <p:nvGraphicFramePr>
          <p:cNvPr id="3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0363386"/>
              </p:ext>
            </p:extLst>
          </p:nvPr>
        </p:nvGraphicFramePr>
        <p:xfrm>
          <a:off x="304798" y="1208089"/>
          <a:ext cx="8532813" cy="3629984"/>
        </p:xfrm>
        <a:graphic>
          <a:graphicData uri="http://schemas.openxmlformats.org/drawingml/2006/table">
            <a:tbl>
              <a:tblPr/>
              <a:tblGrid>
                <a:gridCol w="2844271"/>
                <a:gridCol w="2844271"/>
                <a:gridCol w="2844271"/>
              </a:tblGrid>
              <a:tr h="332881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6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90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6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900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6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900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403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403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403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4036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98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96000" indent="-198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4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900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AD06D-B3A7-4C23-8861-AA6827BC988F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55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Header in table</a:t>
            </a:r>
          </a:p>
        </p:txBody>
      </p:sp>
      <p:graphicFrame>
        <p:nvGraphicFramePr>
          <p:cNvPr id="3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495623"/>
              </p:ext>
            </p:extLst>
          </p:nvPr>
        </p:nvGraphicFramePr>
        <p:xfrm>
          <a:off x="304798" y="1208089"/>
          <a:ext cx="8532812" cy="3629024"/>
        </p:xfrm>
        <a:graphic>
          <a:graphicData uri="http://schemas.openxmlformats.org/drawingml/2006/table">
            <a:tbl>
              <a:tblPr/>
              <a:tblGrid>
                <a:gridCol w="2133203"/>
                <a:gridCol w="2133203"/>
                <a:gridCol w="2133203"/>
                <a:gridCol w="2133203"/>
              </a:tblGrid>
              <a:tr h="2601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4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4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4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4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221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21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21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21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F5A31-AFE5-4428-AC49-BFF999DC48E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424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Header in table</a:t>
            </a:r>
          </a:p>
        </p:txBody>
      </p:sp>
      <p:graphicFrame>
        <p:nvGraphicFramePr>
          <p:cNvPr id="6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350487"/>
              </p:ext>
            </p:extLst>
          </p:nvPr>
        </p:nvGraphicFramePr>
        <p:xfrm>
          <a:off x="304798" y="1208089"/>
          <a:ext cx="8532810" cy="3629760"/>
        </p:xfrm>
        <a:graphic>
          <a:graphicData uri="http://schemas.openxmlformats.org/drawingml/2006/table">
            <a:tbl>
              <a:tblPr/>
              <a:tblGrid>
                <a:gridCol w="1706562"/>
                <a:gridCol w="1706562"/>
                <a:gridCol w="1706562"/>
                <a:gridCol w="1706562"/>
                <a:gridCol w="1706562"/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4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4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4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4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noProof="0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GB" sz="1400" b="0" i="0" u="none" strike="noStrike" noProof="0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240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40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40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40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GB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9AE8-CD07-4F4E-81FA-61BF093AF33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200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Header in table</a:t>
            </a:r>
          </a:p>
        </p:txBody>
      </p:sp>
      <p:graphicFrame>
        <p:nvGraphicFramePr>
          <p:cNvPr id="3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157070"/>
              </p:ext>
            </p:extLst>
          </p:nvPr>
        </p:nvGraphicFramePr>
        <p:xfrm>
          <a:off x="304798" y="1208089"/>
          <a:ext cx="8532810" cy="3629760"/>
        </p:xfrm>
        <a:graphic>
          <a:graphicData uri="http://schemas.openxmlformats.org/drawingml/2006/table">
            <a:tbl>
              <a:tblPr/>
              <a:tblGrid>
                <a:gridCol w="1422135"/>
                <a:gridCol w="1422135"/>
                <a:gridCol w="1422135"/>
                <a:gridCol w="1422135"/>
                <a:gridCol w="1422135"/>
                <a:gridCol w="1422135"/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240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40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40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40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BD20-45F6-4DAC-B4AA-0900284651A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61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7 Header in table</a:t>
            </a:r>
          </a:p>
        </p:txBody>
      </p:sp>
      <p:graphicFrame>
        <p:nvGraphicFramePr>
          <p:cNvPr id="6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872982"/>
              </p:ext>
            </p:extLst>
          </p:nvPr>
        </p:nvGraphicFramePr>
        <p:xfrm>
          <a:off x="304798" y="1208089"/>
          <a:ext cx="8532811" cy="3629760"/>
        </p:xfrm>
        <a:graphic>
          <a:graphicData uri="http://schemas.openxmlformats.org/drawingml/2006/table">
            <a:tbl>
              <a:tblPr/>
              <a:tblGrid>
                <a:gridCol w="1218973"/>
                <a:gridCol w="1218973"/>
                <a:gridCol w="1218973"/>
                <a:gridCol w="1218973"/>
                <a:gridCol w="1218973"/>
                <a:gridCol w="1218973"/>
                <a:gridCol w="1218973"/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smtClean="0">
                          <a:solidFill>
                            <a:schemeClr val="accent1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  <a:endParaRPr lang="en-US" sz="1400" b="0" i="0" u="none" strike="noStrike" dirty="0">
                        <a:solidFill>
                          <a:schemeClr val="accent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90000" marT="0" marB="4680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4240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40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40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2400"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u="none" strike="noStrike" noProof="0" dirty="0" smtClean="0">
                          <a:solidFill>
                            <a:schemeClr val="tx2"/>
                          </a:solidFill>
                          <a:latin typeface="Arial" pitchFamily="34" charset="0"/>
                          <a:cs typeface="Arial" pitchFamily="34" charset="0"/>
                        </a:rPr>
                        <a:t>Text</a:t>
                      </a:r>
                    </a:p>
                    <a:p>
                      <a:pPr marL="162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  <a:p>
                      <a:pPr marL="324000" indent="-162000" algn="l" defTabSz="270000" rtl="0" eaLnBrk="1" fontAlgn="b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en-US" sz="1200" kern="1200" noProof="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</a:p>
                  </a:txBody>
                  <a:tcPr marL="0" marR="90000" marT="4680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903C8-6B4C-4D64-A004-756940624FDA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58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Single elements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r="60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Image: Munich Re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1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 Category + Text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gray">
          <a:xfrm>
            <a:off x="304800" y="1208086"/>
            <a:ext cx="1440000" cy="36290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gray">
          <a:xfrm>
            <a:off x="1924800" y="1208087"/>
            <a:ext cx="5688344" cy="36290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60984-1452-4A25-AE69-0CAF5818CE69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9038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 + 1 Category + Text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04800" y="1208086"/>
            <a:ext cx="1440000" cy="36290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gray">
          <a:xfrm>
            <a:off x="1924801" y="1208087"/>
            <a:ext cx="2560799" cy="36290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gray">
          <a:xfrm>
            <a:off x="4658400" y="1208085"/>
            <a:ext cx="1440000" cy="36290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6278400" y="1208086"/>
            <a:ext cx="2559213" cy="36290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0463A-EB87-489E-9530-619C2520A57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88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Category + Text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gray">
          <a:xfrm>
            <a:off x="304800" y="1208087"/>
            <a:ext cx="1440000" cy="172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304800" y="3109113"/>
            <a:ext cx="1440000" cy="172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r Verbinder 12"/>
          <p:cNvCxnSpPr/>
          <p:nvPr/>
        </p:nvCxnSpPr>
        <p:spPr>
          <a:xfrm flipH="1">
            <a:off x="304800" y="3022600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23"/>
          <p:cNvCxnSpPr/>
          <p:nvPr/>
        </p:nvCxnSpPr>
        <p:spPr>
          <a:xfrm flipH="1">
            <a:off x="1907776" y="3022600"/>
            <a:ext cx="1702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1924799" y="1208087"/>
            <a:ext cx="5688344" cy="172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1924799" y="3109113"/>
            <a:ext cx="5688344" cy="172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0" name="Gerader Verbinder 26"/>
          <p:cNvCxnSpPr/>
          <p:nvPr/>
        </p:nvCxnSpPr>
        <p:spPr>
          <a:xfrm flipH="1">
            <a:off x="1924799" y="3022600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0F38D-27B9-4F8A-80E9-8169F88EC3EA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2671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 + 2 Category + Text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04800" y="1208087"/>
            <a:ext cx="1440000" cy="172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04800" y="3109113"/>
            <a:ext cx="1440000" cy="172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r Verbinder 12"/>
          <p:cNvCxnSpPr/>
          <p:nvPr/>
        </p:nvCxnSpPr>
        <p:spPr>
          <a:xfrm flipH="1">
            <a:off x="304800" y="3022600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23"/>
          <p:cNvCxnSpPr/>
          <p:nvPr/>
        </p:nvCxnSpPr>
        <p:spPr>
          <a:xfrm flipH="1">
            <a:off x="1907776" y="3022600"/>
            <a:ext cx="1702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1924800" y="1208087"/>
            <a:ext cx="2560800" cy="172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1924800" y="3109113"/>
            <a:ext cx="2560800" cy="172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2" name="Gerader Verbinder 26"/>
          <p:cNvCxnSpPr/>
          <p:nvPr/>
        </p:nvCxnSpPr>
        <p:spPr>
          <a:xfrm flipH="1">
            <a:off x="1924800" y="3022600"/>
            <a:ext cx="25608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8"/>
          <p:cNvSpPr>
            <a:spLocks noChangeArrowheads="1"/>
          </p:cNvSpPr>
          <p:nvPr/>
        </p:nvSpPr>
        <p:spPr bwMode="gray">
          <a:xfrm>
            <a:off x="4658400" y="1208087"/>
            <a:ext cx="1440000" cy="172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gray">
          <a:xfrm>
            <a:off x="4658400" y="3109113"/>
            <a:ext cx="1440000" cy="172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gray">
          <a:xfrm>
            <a:off x="6278399" y="1208087"/>
            <a:ext cx="2559214" cy="172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gray">
          <a:xfrm>
            <a:off x="6278399" y="3109113"/>
            <a:ext cx="2559214" cy="172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7" name="Gerader Verbinder 31"/>
          <p:cNvCxnSpPr/>
          <p:nvPr/>
        </p:nvCxnSpPr>
        <p:spPr>
          <a:xfrm flipH="1">
            <a:off x="4658400" y="3022600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r Verbinder 35"/>
          <p:cNvCxnSpPr/>
          <p:nvPr/>
        </p:nvCxnSpPr>
        <p:spPr>
          <a:xfrm flipH="1">
            <a:off x="6276813" y="3022600"/>
            <a:ext cx="25608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57AA6-F437-4100-BA32-7F04DCA89FF4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86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Category + Text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gray">
          <a:xfrm>
            <a:off x="304800" y="1208087"/>
            <a:ext cx="1440000" cy="10943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304800" y="2475439"/>
            <a:ext cx="1440000" cy="109432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r Verbinder 12"/>
          <p:cNvCxnSpPr/>
          <p:nvPr/>
        </p:nvCxnSpPr>
        <p:spPr>
          <a:xfrm flipH="1">
            <a:off x="304800" y="238892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23"/>
          <p:cNvCxnSpPr/>
          <p:nvPr/>
        </p:nvCxnSpPr>
        <p:spPr>
          <a:xfrm flipH="1">
            <a:off x="1907776" y="3022600"/>
            <a:ext cx="1702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1924800" y="1208087"/>
            <a:ext cx="5688344" cy="10943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1924800" y="2475439"/>
            <a:ext cx="5688344" cy="109432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0" name="Gerader Verbinder 26"/>
          <p:cNvCxnSpPr/>
          <p:nvPr/>
        </p:nvCxnSpPr>
        <p:spPr>
          <a:xfrm flipH="1">
            <a:off x="1924799" y="2388925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304800" y="3742788"/>
            <a:ext cx="1440000" cy="109432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r Verbinder 20"/>
          <p:cNvCxnSpPr/>
          <p:nvPr/>
        </p:nvCxnSpPr>
        <p:spPr>
          <a:xfrm flipH="1">
            <a:off x="304800" y="3656274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1924800" y="3742788"/>
            <a:ext cx="5688344" cy="109432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4" name="Gerader Verbinder 22"/>
          <p:cNvCxnSpPr/>
          <p:nvPr/>
        </p:nvCxnSpPr>
        <p:spPr>
          <a:xfrm flipH="1">
            <a:off x="1924799" y="3656274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7CC3E-B907-415A-B41B-B7119B8B8030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0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3 + 3 Category + Text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04800" y="1208087"/>
            <a:ext cx="1440000" cy="10943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04800" y="2475439"/>
            <a:ext cx="1440000" cy="109432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r Verbinder 12"/>
          <p:cNvCxnSpPr/>
          <p:nvPr/>
        </p:nvCxnSpPr>
        <p:spPr>
          <a:xfrm flipH="1">
            <a:off x="304800" y="238892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23"/>
          <p:cNvCxnSpPr/>
          <p:nvPr/>
        </p:nvCxnSpPr>
        <p:spPr>
          <a:xfrm flipH="1">
            <a:off x="1907776" y="3022600"/>
            <a:ext cx="1702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1924799" y="1208087"/>
            <a:ext cx="2560801" cy="10943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1924799" y="2475439"/>
            <a:ext cx="2560801" cy="109432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2" name="Gerader Verbinder 26"/>
          <p:cNvCxnSpPr/>
          <p:nvPr/>
        </p:nvCxnSpPr>
        <p:spPr>
          <a:xfrm flipH="1">
            <a:off x="1924799" y="2388925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0"/>
          <p:cNvSpPr>
            <a:spLocks noChangeArrowheads="1"/>
          </p:cNvSpPr>
          <p:nvPr/>
        </p:nvSpPr>
        <p:spPr bwMode="gray">
          <a:xfrm>
            <a:off x="304800" y="3742788"/>
            <a:ext cx="1440000" cy="109432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r Verbinder 20"/>
          <p:cNvCxnSpPr/>
          <p:nvPr/>
        </p:nvCxnSpPr>
        <p:spPr>
          <a:xfrm flipH="1">
            <a:off x="304800" y="3656274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"/>
          <p:cNvSpPr>
            <a:spLocks noChangeArrowheads="1"/>
          </p:cNvSpPr>
          <p:nvPr/>
        </p:nvSpPr>
        <p:spPr bwMode="gray">
          <a:xfrm>
            <a:off x="1924799" y="3742788"/>
            <a:ext cx="2560801" cy="109432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6" name="Gerader Verbinder 22"/>
          <p:cNvCxnSpPr/>
          <p:nvPr/>
        </p:nvCxnSpPr>
        <p:spPr>
          <a:xfrm flipH="1">
            <a:off x="1924799" y="3656274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8"/>
          <p:cNvSpPr>
            <a:spLocks noChangeArrowheads="1"/>
          </p:cNvSpPr>
          <p:nvPr/>
        </p:nvSpPr>
        <p:spPr bwMode="gray">
          <a:xfrm>
            <a:off x="4656813" y="1208087"/>
            <a:ext cx="1440000" cy="10943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gray">
          <a:xfrm>
            <a:off x="4656813" y="2475439"/>
            <a:ext cx="1440000" cy="109432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Gerader Verbinder 40"/>
          <p:cNvCxnSpPr/>
          <p:nvPr/>
        </p:nvCxnSpPr>
        <p:spPr>
          <a:xfrm flipH="1">
            <a:off x="4656813" y="238892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41"/>
          <p:cNvCxnSpPr/>
          <p:nvPr/>
        </p:nvCxnSpPr>
        <p:spPr>
          <a:xfrm flipH="1">
            <a:off x="6259789" y="3022600"/>
            <a:ext cx="1702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9"/>
          <p:cNvSpPr>
            <a:spLocks noChangeArrowheads="1"/>
          </p:cNvSpPr>
          <p:nvPr/>
        </p:nvSpPr>
        <p:spPr bwMode="gray">
          <a:xfrm>
            <a:off x="6276812" y="1208087"/>
            <a:ext cx="2560801" cy="1094325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gray">
          <a:xfrm>
            <a:off x="6276812" y="2475439"/>
            <a:ext cx="2560801" cy="109432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23" name="Gerader Verbinder 44"/>
          <p:cNvCxnSpPr/>
          <p:nvPr/>
        </p:nvCxnSpPr>
        <p:spPr>
          <a:xfrm flipH="1">
            <a:off x="6276812" y="2388925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10"/>
          <p:cNvSpPr>
            <a:spLocks noChangeArrowheads="1"/>
          </p:cNvSpPr>
          <p:nvPr/>
        </p:nvSpPr>
        <p:spPr bwMode="gray">
          <a:xfrm>
            <a:off x="4656813" y="3742788"/>
            <a:ext cx="1440000" cy="109432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Gerader Verbinder 46"/>
          <p:cNvCxnSpPr/>
          <p:nvPr/>
        </p:nvCxnSpPr>
        <p:spPr>
          <a:xfrm flipH="1">
            <a:off x="4656813" y="3656274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9"/>
          <p:cNvSpPr>
            <a:spLocks noChangeArrowheads="1"/>
          </p:cNvSpPr>
          <p:nvPr/>
        </p:nvSpPr>
        <p:spPr bwMode="gray">
          <a:xfrm>
            <a:off x="6276812" y="3742788"/>
            <a:ext cx="2560801" cy="109432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27" name="Gerader Verbinder 48"/>
          <p:cNvCxnSpPr/>
          <p:nvPr/>
        </p:nvCxnSpPr>
        <p:spPr>
          <a:xfrm flipH="1">
            <a:off x="6276812" y="3656274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076F-9091-4132-9E31-F9BA0AF90D7E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095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Category + Text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gray">
          <a:xfrm>
            <a:off x="304800" y="1208088"/>
            <a:ext cx="1440000" cy="777488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304800" y="2158601"/>
            <a:ext cx="1440000" cy="77748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r Verbinder 12"/>
          <p:cNvCxnSpPr/>
          <p:nvPr/>
        </p:nvCxnSpPr>
        <p:spPr>
          <a:xfrm flipH="1">
            <a:off x="304800" y="2072088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23"/>
          <p:cNvCxnSpPr/>
          <p:nvPr/>
        </p:nvCxnSpPr>
        <p:spPr>
          <a:xfrm flipH="1">
            <a:off x="1907776" y="3022600"/>
            <a:ext cx="1702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1924800" y="1208088"/>
            <a:ext cx="5688344" cy="777488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1924800" y="2158601"/>
            <a:ext cx="5688344" cy="77748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0" name="Gerader Verbinder 26"/>
          <p:cNvCxnSpPr/>
          <p:nvPr/>
        </p:nvCxnSpPr>
        <p:spPr>
          <a:xfrm flipH="1">
            <a:off x="1924799" y="2072088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304800" y="3109114"/>
            <a:ext cx="1440000" cy="77748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r Verbinder 20"/>
          <p:cNvCxnSpPr/>
          <p:nvPr/>
        </p:nvCxnSpPr>
        <p:spPr>
          <a:xfrm flipH="1">
            <a:off x="304800" y="3022601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1924800" y="3109114"/>
            <a:ext cx="5688344" cy="77748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4" name="Gerader Verbinder 22"/>
          <p:cNvCxnSpPr/>
          <p:nvPr/>
        </p:nvCxnSpPr>
        <p:spPr>
          <a:xfrm flipH="1">
            <a:off x="1924799" y="3022601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0"/>
          <p:cNvSpPr>
            <a:spLocks noChangeArrowheads="1"/>
          </p:cNvSpPr>
          <p:nvPr/>
        </p:nvSpPr>
        <p:spPr bwMode="gray">
          <a:xfrm>
            <a:off x="304800" y="4059625"/>
            <a:ext cx="1440000" cy="77748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r Verbinder 31"/>
          <p:cNvCxnSpPr/>
          <p:nvPr/>
        </p:nvCxnSpPr>
        <p:spPr>
          <a:xfrm flipH="1">
            <a:off x="304800" y="3973112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9"/>
          <p:cNvSpPr>
            <a:spLocks noChangeArrowheads="1"/>
          </p:cNvSpPr>
          <p:nvPr/>
        </p:nvSpPr>
        <p:spPr bwMode="gray">
          <a:xfrm>
            <a:off x="1924800" y="4059625"/>
            <a:ext cx="5688344" cy="77748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8" name="Gerader Verbinder 33"/>
          <p:cNvCxnSpPr/>
          <p:nvPr/>
        </p:nvCxnSpPr>
        <p:spPr>
          <a:xfrm flipH="1">
            <a:off x="1924799" y="3973112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E8A2A-31CB-400E-A47C-98540BA93C6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031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4 + 4 Category + Text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04800" y="1208088"/>
            <a:ext cx="1440000" cy="777488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04800" y="2158601"/>
            <a:ext cx="1440000" cy="77748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r Verbinder 12"/>
          <p:cNvCxnSpPr/>
          <p:nvPr/>
        </p:nvCxnSpPr>
        <p:spPr>
          <a:xfrm flipH="1">
            <a:off x="304800" y="2072088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1924799" y="1208088"/>
            <a:ext cx="2560801" cy="777488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1924799" y="2158601"/>
            <a:ext cx="2560801" cy="77748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1" name="Gerader Verbinder 26"/>
          <p:cNvCxnSpPr/>
          <p:nvPr/>
        </p:nvCxnSpPr>
        <p:spPr>
          <a:xfrm flipH="1">
            <a:off x="1924799" y="2072088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0"/>
          <p:cNvSpPr>
            <a:spLocks noChangeArrowheads="1"/>
          </p:cNvSpPr>
          <p:nvPr/>
        </p:nvSpPr>
        <p:spPr bwMode="gray">
          <a:xfrm>
            <a:off x="304800" y="3109114"/>
            <a:ext cx="1440000" cy="77748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erader Verbinder 20"/>
          <p:cNvCxnSpPr/>
          <p:nvPr/>
        </p:nvCxnSpPr>
        <p:spPr>
          <a:xfrm flipH="1">
            <a:off x="304800" y="3022601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>
            <a:spLocks noChangeArrowheads="1"/>
          </p:cNvSpPr>
          <p:nvPr/>
        </p:nvSpPr>
        <p:spPr bwMode="gray">
          <a:xfrm>
            <a:off x="1924799" y="3109114"/>
            <a:ext cx="2560801" cy="77748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5" name="Gerader Verbinder 22"/>
          <p:cNvCxnSpPr/>
          <p:nvPr/>
        </p:nvCxnSpPr>
        <p:spPr>
          <a:xfrm flipH="1">
            <a:off x="1924799" y="3022601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0"/>
          <p:cNvSpPr>
            <a:spLocks noChangeArrowheads="1"/>
          </p:cNvSpPr>
          <p:nvPr/>
        </p:nvSpPr>
        <p:spPr bwMode="gray">
          <a:xfrm>
            <a:off x="304800" y="4059625"/>
            <a:ext cx="1440000" cy="77748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Gerader Verbinder 31"/>
          <p:cNvCxnSpPr/>
          <p:nvPr/>
        </p:nvCxnSpPr>
        <p:spPr>
          <a:xfrm flipH="1">
            <a:off x="304800" y="3973112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9"/>
          <p:cNvSpPr>
            <a:spLocks noChangeArrowheads="1"/>
          </p:cNvSpPr>
          <p:nvPr/>
        </p:nvSpPr>
        <p:spPr bwMode="gray">
          <a:xfrm>
            <a:off x="1924799" y="4059625"/>
            <a:ext cx="2560801" cy="77748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9" name="Gerader Verbinder 33"/>
          <p:cNvCxnSpPr/>
          <p:nvPr/>
        </p:nvCxnSpPr>
        <p:spPr>
          <a:xfrm flipH="1">
            <a:off x="1924799" y="3973112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8"/>
          <p:cNvSpPr>
            <a:spLocks noChangeArrowheads="1"/>
          </p:cNvSpPr>
          <p:nvPr/>
        </p:nvSpPr>
        <p:spPr bwMode="gray">
          <a:xfrm>
            <a:off x="4656813" y="1208088"/>
            <a:ext cx="1440000" cy="777488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4656813" y="2158601"/>
            <a:ext cx="1440000" cy="77748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Gerader Verbinder 38"/>
          <p:cNvCxnSpPr/>
          <p:nvPr/>
        </p:nvCxnSpPr>
        <p:spPr>
          <a:xfrm flipH="1">
            <a:off x="4656813" y="2072088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9"/>
          <p:cNvSpPr>
            <a:spLocks noChangeArrowheads="1"/>
          </p:cNvSpPr>
          <p:nvPr/>
        </p:nvSpPr>
        <p:spPr bwMode="gray">
          <a:xfrm>
            <a:off x="6276812" y="1208088"/>
            <a:ext cx="2560801" cy="777488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gray">
          <a:xfrm>
            <a:off x="6276812" y="2158601"/>
            <a:ext cx="2560801" cy="77748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25" name="Gerader Verbinder 41"/>
          <p:cNvCxnSpPr/>
          <p:nvPr/>
        </p:nvCxnSpPr>
        <p:spPr>
          <a:xfrm flipH="1">
            <a:off x="6276812" y="2072088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0"/>
          <p:cNvSpPr>
            <a:spLocks noChangeArrowheads="1"/>
          </p:cNvSpPr>
          <p:nvPr/>
        </p:nvSpPr>
        <p:spPr bwMode="gray">
          <a:xfrm>
            <a:off x="4656813" y="3109114"/>
            <a:ext cx="1440000" cy="77748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rader Verbinder 43"/>
          <p:cNvCxnSpPr/>
          <p:nvPr/>
        </p:nvCxnSpPr>
        <p:spPr>
          <a:xfrm flipH="1">
            <a:off x="4656813" y="3022601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9"/>
          <p:cNvSpPr>
            <a:spLocks noChangeArrowheads="1"/>
          </p:cNvSpPr>
          <p:nvPr/>
        </p:nvSpPr>
        <p:spPr bwMode="gray">
          <a:xfrm>
            <a:off x="6276812" y="3109114"/>
            <a:ext cx="2560801" cy="77748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29" name="Gerader Verbinder 45"/>
          <p:cNvCxnSpPr/>
          <p:nvPr/>
        </p:nvCxnSpPr>
        <p:spPr>
          <a:xfrm flipH="1">
            <a:off x="6276812" y="3022601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10"/>
          <p:cNvSpPr>
            <a:spLocks noChangeArrowheads="1"/>
          </p:cNvSpPr>
          <p:nvPr/>
        </p:nvSpPr>
        <p:spPr bwMode="gray">
          <a:xfrm>
            <a:off x="4656813" y="4059625"/>
            <a:ext cx="1440000" cy="77748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Gerader Verbinder 47"/>
          <p:cNvCxnSpPr/>
          <p:nvPr/>
        </p:nvCxnSpPr>
        <p:spPr>
          <a:xfrm flipH="1">
            <a:off x="4656813" y="3973112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9"/>
          <p:cNvSpPr>
            <a:spLocks noChangeArrowheads="1"/>
          </p:cNvSpPr>
          <p:nvPr/>
        </p:nvSpPr>
        <p:spPr bwMode="gray">
          <a:xfrm>
            <a:off x="6276812" y="4059625"/>
            <a:ext cx="2560801" cy="777486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33" name="Gerader Verbinder 49"/>
          <p:cNvCxnSpPr/>
          <p:nvPr/>
        </p:nvCxnSpPr>
        <p:spPr>
          <a:xfrm flipH="1">
            <a:off x="6276812" y="3973112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32BED-17E7-43E1-80AA-4F963A898FE3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35" name="Footer Placeholder 3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420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Category + Text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gray">
          <a:xfrm>
            <a:off x="304800" y="1208088"/>
            <a:ext cx="1440000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304800" y="1968499"/>
            <a:ext cx="1440000" cy="58738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r Verbinder 12"/>
          <p:cNvCxnSpPr/>
          <p:nvPr/>
        </p:nvCxnSpPr>
        <p:spPr>
          <a:xfrm flipH="1">
            <a:off x="304800" y="188198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23"/>
          <p:cNvCxnSpPr/>
          <p:nvPr/>
        </p:nvCxnSpPr>
        <p:spPr>
          <a:xfrm flipH="1">
            <a:off x="1907776" y="3022600"/>
            <a:ext cx="1702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9"/>
          <p:cNvSpPr>
            <a:spLocks noChangeArrowheads="1"/>
          </p:cNvSpPr>
          <p:nvPr/>
        </p:nvSpPr>
        <p:spPr bwMode="gray">
          <a:xfrm>
            <a:off x="1924800" y="1208088"/>
            <a:ext cx="5688344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1924800" y="1968499"/>
            <a:ext cx="5688344" cy="58738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10" name="Gerader Verbinder 26"/>
          <p:cNvCxnSpPr/>
          <p:nvPr/>
        </p:nvCxnSpPr>
        <p:spPr>
          <a:xfrm flipH="1">
            <a:off x="1924799" y="1881985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304800" y="2728908"/>
            <a:ext cx="1440000" cy="58738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r Verbinder 20"/>
          <p:cNvCxnSpPr/>
          <p:nvPr/>
        </p:nvCxnSpPr>
        <p:spPr>
          <a:xfrm flipH="1">
            <a:off x="304800" y="264239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9"/>
          <p:cNvSpPr>
            <a:spLocks noChangeArrowheads="1"/>
          </p:cNvSpPr>
          <p:nvPr/>
        </p:nvSpPr>
        <p:spPr bwMode="gray">
          <a:xfrm>
            <a:off x="1924800" y="2728908"/>
            <a:ext cx="5688344" cy="58738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14" name="Gerader Verbinder 22"/>
          <p:cNvCxnSpPr/>
          <p:nvPr/>
        </p:nvCxnSpPr>
        <p:spPr>
          <a:xfrm flipH="1">
            <a:off x="1924799" y="2642395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0"/>
          <p:cNvSpPr>
            <a:spLocks noChangeArrowheads="1"/>
          </p:cNvSpPr>
          <p:nvPr/>
        </p:nvSpPr>
        <p:spPr bwMode="gray">
          <a:xfrm>
            <a:off x="304800" y="3489319"/>
            <a:ext cx="1440000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erader Verbinder 31"/>
          <p:cNvCxnSpPr/>
          <p:nvPr/>
        </p:nvCxnSpPr>
        <p:spPr>
          <a:xfrm flipH="1">
            <a:off x="304800" y="340280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9"/>
          <p:cNvSpPr>
            <a:spLocks noChangeArrowheads="1"/>
          </p:cNvSpPr>
          <p:nvPr/>
        </p:nvSpPr>
        <p:spPr bwMode="gray">
          <a:xfrm>
            <a:off x="1924800" y="3489319"/>
            <a:ext cx="5688344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18" name="Gerader Verbinder 33"/>
          <p:cNvCxnSpPr/>
          <p:nvPr/>
        </p:nvCxnSpPr>
        <p:spPr>
          <a:xfrm flipH="1">
            <a:off x="1924799" y="3402805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0"/>
          <p:cNvSpPr>
            <a:spLocks noChangeArrowheads="1"/>
          </p:cNvSpPr>
          <p:nvPr/>
        </p:nvSpPr>
        <p:spPr bwMode="gray">
          <a:xfrm>
            <a:off x="304800" y="4251469"/>
            <a:ext cx="1440000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Gerader Verbinder 36"/>
          <p:cNvCxnSpPr/>
          <p:nvPr/>
        </p:nvCxnSpPr>
        <p:spPr>
          <a:xfrm flipH="1">
            <a:off x="304800" y="416495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9"/>
          <p:cNvSpPr>
            <a:spLocks noChangeArrowheads="1"/>
          </p:cNvSpPr>
          <p:nvPr/>
        </p:nvSpPr>
        <p:spPr bwMode="gray">
          <a:xfrm>
            <a:off x="1924800" y="4251469"/>
            <a:ext cx="5688344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22" name="Gerader Verbinder 38"/>
          <p:cNvCxnSpPr/>
          <p:nvPr/>
        </p:nvCxnSpPr>
        <p:spPr>
          <a:xfrm flipH="1">
            <a:off x="1924799" y="4164955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F0756-06F9-4138-BE2B-3D65DD4A697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344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5 + 5 Category + Text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04800" y="1208088"/>
            <a:ext cx="1440000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04800" y="1968499"/>
            <a:ext cx="1440000" cy="58738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r Verbinder 12"/>
          <p:cNvCxnSpPr/>
          <p:nvPr/>
        </p:nvCxnSpPr>
        <p:spPr>
          <a:xfrm flipH="1">
            <a:off x="304800" y="188198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23"/>
          <p:cNvCxnSpPr/>
          <p:nvPr/>
        </p:nvCxnSpPr>
        <p:spPr>
          <a:xfrm flipH="1">
            <a:off x="1907776" y="3022600"/>
            <a:ext cx="1702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gray">
          <a:xfrm>
            <a:off x="1924799" y="1208088"/>
            <a:ext cx="2560801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1924799" y="1968499"/>
            <a:ext cx="2560801" cy="58738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12" name="Gerader Verbinder 26"/>
          <p:cNvCxnSpPr/>
          <p:nvPr/>
        </p:nvCxnSpPr>
        <p:spPr>
          <a:xfrm flipH="1">
            <a:off x="1924799" y="1881985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0"/>
          <p:cNvSpPr>
            <a:spLocks noChangeArrowheads="1"/>
          </p:cNvSpPr>
          <p:nvPr/>
        </p:nvSpPr>
        <p:spPr bwMode="gray">
          <a:xfrm>
            <a:off x="304800" y="2728908"/>
            <a:ext cx="1440000" cy="58738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r Verbinder 20"/>
          <p:cNvCxnSpPr/>
          <p:nvPr/>
        </p:nvCxnSpPr>
        <p:spPr>
          <a:xfrm flipH="1">
            <a:off x="304800" y="264239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9"/>
          <p:cNvSpPr>
            <a:spLocks noChangeArrowheads="1"/>
          </p:cNvSpPr>
          <p:nvPr/>
        </p:nvSpPr>
        <p:spPr bwMode="gray">
          <a:xfrm>
            <a:off x="1924799" y="2728908"/>
            <a:ext cx="2560801" cy="58738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16" name="Gerader Verbinder 22"/>
          <p:cNvCxnSpPr/>
          <p:nvPr/>
        </p:nvCxnSpPr>
        <p:spPr>
          <a:xfrm flipH="1">
            <a:off x="1924799" y="2642395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0"/>
          <p:cNvSpPr>
            <a:spLocks noChangeArrowheads="1"/>
          </p:cNvSpPr>
          <p:nvPr/>
        </p:nvSpPr>
        <p:spPr bwMode="gray">
          <a:xfrm>
            <a:off x="304800" y="3489319"/>
            <a:ext cx="1440000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Gerader Verbinder 31"/>
          <p:cNvCxnSpPr/>
          <p:nvPr/>
        </p:nvCxnSpPr>
        <p:spPr>
          <a:xfrm flipH="1">
            <a:off x="304800" y="340280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>
            <a:spLocks noChangeArrowheads="1"/>
          </p:cNvSpPr>
          <p:nvPr/>
        </p:nvSpPr>
        <p:spPr bwMode="gray">
          <a:xfrm>
            <a:off x="1924799" y="3489319"/>
            <a:ext cx="2560801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20" name="Gerader Verbinder 33"/>
          <p:cNvCxnSpPr/>
          <p:nvPr/>
        </p:nvCxnSpPr>
        <p:spPr>
          <a:xfrm flipH="1">
            <a:off x="1924799" y="3402805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304800" y="4251469"/>
            <a:ext cx="1440000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Gerader Verbinder 36"/>
          <p:cNvCxnSpPr/>
          <p:nvPr/>
        </p:nvCxnSpPr>
        <p:spPr>
          <a:xfrm flipH="1">
            <a:off x="304800" y="416495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9"/>
          <p:cNvSpPr>
            <a:spLocks noChangeArrowheads="1"/>
          </p:cNvSpPr>
          <p:nvPr/>
        </p:nvSpPr>
        <p:spPr bwMode="gray">
          <a:xfrm>
            <a:off x="1924799" y="4251469"/>
            <a:ext cx="2560801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24" name="Gerader Verbinder 38"/>
          <p:cNvCxnSpPr/>
          <p:nvPr/>
        </p:nvCxnSpPr>
        <p:spPr>
          <a:xfrm flipH="1">
            <a:off x="1924799" y="4164955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8"/>
          <p:cNvSpPr>
            <a:spLocks noChangeArrowheads="1"/>
          </p:cNvSpPr>
          <p:nvPr/>
        </p:nvSpPr>
        <p:spPr bwMode="gray">
          <a:xfrm>
            <a:off x="4656813" y="1208088"/>
            <a:ext cx="1440000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gray">
          <a:xfrm>
            <a:off x="4656813" y="1968499"/>
            <a:ext cx="1440000" cy="58738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Gerader Verbinder 41"/>
          <p:cNvCxnSpPr/>
          <p:nvPr/>
        </p:nvCxnSpPr>
        <p:spPr>
          <a:xfrm flipH="1">
            <a:off x="4656813" y="188198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42"/>
          <p:cNvCxnSpPr/>
          <p:nvPr/>
        </p:nvCxnSpPr>
        <p:spPr>
          <a:xfrm flipH="1">
            <a:off x="6259789" y="3022600"/>
            <a:ext cx="1702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9"/>
          <p:cNvSpPr>
            <a:spLocks noChangeArrowheads="1"/>
          </p:cNvSpPr>
          <p:nvPr/>
        </p:nvSpPr>
        <p:spPr bwMode="gray">
          <a:xfrm>
            <a:off x="6276812" y="1208088"/>
            <a:ext cx="2560801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gray">
          <a:xfrm>
            <a:off x="6276812" y="1968499"/>
            <a:ext cx="2560801" cy="58738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31" name="Gerader Verbinder 45"/>
          <p:cNvCxnSpPr/>
          <p:nvPr/>
        </p:nvCxnSpPr>
        <p:spPr>
          <a:xfrm flipH="1">
            <a:off x="6276812" y="1881985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0"/>
          <p:cNvSpPr>
            <a:spLocks noChangeArrowheads="1"/>
          </p:cNvSpPr>
          <p:nvPr/>
        </p:nvSpPr>
        <p:spPr bwMode="gray">
          <a:xfrm>
            <a:off x="4656813" y="2728908"/>
            <a:ext cx="1440000" cy="58738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Gerader Verbinder 47"/>
          <p:cNvCxnSpPr/>
          <p:nvPr/>
        </p:nvCxnSpPr>
        <p:spPr>
          <a:xfrm flipH="1">
            <a:off x="4656813" y="264239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9"/>
          <p:cNvSpPr>
            <a:spLocks noChangeArrowheads="1"/>
          </p:cNvSpPr>
          <p:nvPr/>
        </p:nvSpPr>
        <p:spPr bwMode="gray">
          <a:xfrm>
            <a:off x="6276812" y="2728908"/>
            <a:ext cx="2560801" cy="587383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35" name="Gerader Verbinder 49"/>
          <p:cNvCxnSpPr/>
          <p:nvPr/>
        </p:nvCxnSpPr>
        <p:spPr>
          <a:xfrm flipH="1">
            <a:off x="6276812" y="2642395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0"/>
          <p:cNvSpPr>
            <a:spLocks noChangeArrowheads="1"/>
          </p:cNvSpPr>
          <p:nvPr/>
        </p:nvSpPr>
        <p:spPr bwMode="gray">
          <a:xfrm>
            <a:off x="4656813" y="3489319"/>
            <a:ext cx="1440000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Gerader Verbinder 51"/>
          <p:cNvCxnSpPr/>
          <p:nvPr/>
        </p:nvCxnSpPr>
        <p:spPr>
          <a:xfrm flipH="1">
            <a:off x="4656813" y="340280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/>
        </p:nvSpPr>
        <p:spPr bwMode="gray">
          <a:xfrm>
            <a:off x="6276812" y="3489319"/>
            <a:ext cx="2560801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39" name="Gerader Verbinder 53"/>
          <p:cNvCxnSpPr/>
          <p:nvPr/>
        </p:nvCxnSpPr>
        <p:spPr>
          <a:xfrm flipH="1">
            <a:off x="6276812" y="3402805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0"/>
          <p:cNvSpPr>
            <a:spLocks noChangeArrowheads="1"/>
          </p:cNvSpPr>
          <p:nvPr/>
        </p:nvSpPr>
        <p:spPr bwMode="gray">
          <a:xfrm>
            <a:off x="4656813" y="4251469"/>
            <a:ext cx="1440000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Gerader Verbinder 55"/>
          <p:cNvCxnSpPr/>
          <p:nvPr/>
        </p:nvCxnSpPr>
        <p:spPr>
          <a:xfrm flipH="1">
            <a:off x="4656813" y="416495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9"/>
          <p:cNvSpPr>
            <a:spLocks noChangeArrowheads="1"/>
          </p:cNvSpPr>
          <p:nvPr/>
        </p:nvSpPr>
        <p:spPr bwMode="gray">
          <a:xfrm>
            <a:off x="6276812" y="4251469"/>
            <a:ext cx="2560801" cy="58738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43" name="Gerader Verbinder 57"/>
          <p:cNvCxnSpPr/>
          <p:nvPr/>
        </p:nvCxnSpPr>
        <p:spPr>
          <a:xfrm flipH="1">
            <a:off x="6276812" y="4164955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BCBC-9F06-4BF4-8EB8-ED070683545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5" name="Footer Placeholder 4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692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7" name="Gruppieren 8"/>
          <p:cNvGrpSpPr/>
          <p:nvPr/>
        </p:nvGrpSpPr>
        <p:grpSpPr>
          <a:xfrm>
            <a:off x="306000" y="4297113"/>
            <a:ext cx="8530200" cy="540000"/>
            <a:chOff x="306000" y="4297113"/>
            <a:chExt cx="8530200" cy="540000"/>
          </a:xfrm>
        </p:grpSpPr>
        <p:sp>
          <p:nvSpPr>
            <p:cNvPr id="8" name="Rechteck 9"/>
            <p:cNvSpPr/>
            <p:nvPr/>
          </p:nvSpPr>
          <p:spPr>
            <a:xfrm>
              <a:off x="306000" y="4297113"/>
              <a:ext cx="8530200" cy="54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lIns="450000" tIns="0" rIns="72000" bIns="0" rtlCol="0" anchor="ctr"/>
            <a:lstStyle/>
            <a:p>
              <a:pPr>
                <a:lnSpc>
                  <a:spcPct val="110000"/>
                </a:lnSpc>
                <a:buClr>
                  <a:prstClr val="white"/>
                </a:buClr>
                <a:buSzPct val="120000"/>
                <a:defRPr/>
              </a:pPr>
              <a:r>
                <a:rPr lang="en-GB" sz="1400" kern="0" dirty="0" smtClean="0">
                  <a:solidFill>
                    <a:sysClr val="window" lastClr="FFFFFF"/>
                  </a:solidFill>
                </a:rPr>
                <a:t>Font type is Arial 16 </a:t>
              </a:r>
              <a:r>
                <a:rPr lang="en-GB" sz="1400" kern="0" dirty="0" err="1" smtClean="0">
                  <a:solidFill>
                    <a:sysClr val="window" lastClr="FFFFFF"/>
                  </a:solidFill>
                </a:rPr>
                <a:t>pt</a:t>
              </a:r>
              <a:r>
                <a:rPr lang="en-GB" sz="1400" kern="0" dirty="0" smtClean="0">
                  <a:solidFill>
                    <a:sysClr val="window" lastClr="FFFFFF"/>
                  </a:solidFill>
                </a:rPr>
                <a:t> in case of longer texts 14 pt.</a:t>
              </a:r>
              <a:br>
                <a:rPr lang="en-GB" sz="1400" kern="0" dirty="0" smtClean="0">
                  <a:solidFill>
                    <a:sysClr val="window" lastClr="FFFFFF"/>
                  </a:solidFill>
                </a:rPr>
              </a:br>
              <a:r>
                <a:rPr lang="en-GB" sz="1400" kern="0" dirty="0" smtClean="0">
                  <a:solidFill>
                    <a:sysClr val="window" lastClr="FFFFFF"/>
                  </a:solidFill>
                </a:rPr>
                <a:t>Running text is left aligned and max. two lines with 1.1 Line spacing.</a:t>
              </a:r>
              <a:endParaRPr lang="en-GB" sz="140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9" name="Gleichschenkliges Dreieck 10"/>
            <p:cNvSpPr/>
            <p:nvPr/>
          </p:nvSpPr>
          <p:spPr>
            <a:xfrm rot="5400000">
              <a:off x="367506" y="4459113"/>
              <a:ext cx="306000" cy="216000"/>
            </a:xfrm>
            <a:prstGeom prst="triangl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DD15-A02F-49EB-BB25-B8FFF7A7CAAE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136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Category + Text</a:t>
            </a:r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gray">
          <a:xfrm>
            <a:off x="304800" y="1208088"/>
            <a:ext cx="1440000" cy="46671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gray">
          <a:xfrm>
            <a:off x="304800" y="1835695"/>
            <a:ext cx="1440000" cy="46671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Gerader Verbinder 12"/>
          <p:cNvCxnSpPr/>
          <p:nvPr/>
        </p:nvCxnSpPr>
        <p:spPr>
          <a:xfrm flipH="1">
            <a:off x="304800" y="1755250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04800" y="2469370"/>
            <a:ext cx="1440000" cy="46671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r Verbinder 20"/>
          <p:cNvCxnSpPr/>
          <p:nvPr/>
        </p:nvCxnSpPr>
        <p:spPr>
          <a:xfrm flipH="1">
            <a:off x="304800" y="238892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"/>
          <p:cNvSpPr>
            <a:spLocks noChangeArrowheads="1"/>
          </p:cNvSpPr>
          <p:nvPr/>
        </p:nvSpPr>
        <p:spPr bwMode="gray">
          <a:xfrm>
            <a:off x="304800" y="3109113"/>
            <a:ext cx="1440000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r Verbinder 31"/>
          <p:cNvCxnSpPr/>
          <p:nvPr/>
        </p:nvCxnSpPr>
        <p:spPr>
          <a:xfrm flipH="1">
            <a:off x="304800" y="3022600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304800" y="3742788"/>
            <a:ext cx="1440000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r Verbinder 36"/>
          <p:cNvCxnSpPr/>
          <p:nvPr/>
        </p:nvCxnSpPr>
        <p:spPr>
          <a:xfrm flipH="1">
            <a:off x="304800" y="365627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40"/>
          <p:cNvCxnSpPr/>
          <p:nvPr/>
        </p:nvCxnSpPr>
        <p:spPr>
          <a:xfrm flipH="1">
            <a:off x="1907776" y="3022600"/>
            <a:ext cx="1702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>
            <a:spLocks noChangeArrowheads="1"/>
          </p:cNvSpPr>
          <p:nvPr/>
        </p:nvSpPr>
        <p:spPr bwMode="gray">
          <a:xfrm>
            <a:off x="1924800" y="1208088"/>
            <a:ext cx="5688344" cy="45576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gray">
          <a:xfrm>
            <a:off x="1924800" y="1835695"/>
            <a:ext cx="5688344" cy="46671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16" name="Gerader Verbinder 43"/>
          <p:cNvCxnSpPr/>
          <p:nvPr/>
        </p:nvCxnSpPr>
        <p:spPr>
          <a:xfrm flipH="1">
            <a:off x="1924799" y="1755250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9"/>
          <p:cNvSpPr>
            <a:spLocks noChangeArrowheads="1"/>
          </p:cNvSpPr>
          <p:nvPr/>
        </p:nvSpPr>
        <p:spPr bwMode="gray">
          <a:xfrm>
            <a:off x="1924800" y="2469370"/>
            <a:ext cx="5688344" cy="46671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18" name="Gerader Verbinder 45"/>
          <p:cNvCxnSpPr/>
          <p:nvPr/>
        </p:nvCxnSpPr>
        <p:spPr>
          <a:xfrm flipH="1">
            <a:off x="1924799" y="2388925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>
            <a:spLocks noChangeArrowheads="1"/>
          </p:cNvSpPr>
          <p:nvPr/>
        </p:nvSpPr>
        <p:spPr bwMode="gray">
          <a:xfrm>
            <a:off x="1924800" y="3109113"/>
            <a:ext cx="5688344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20" name="Gerader Verbinder 47"/>
          <p:cNvCxnSpPr/>
          <p:nvPr/>
        </p:nvCxnSpPr>
        <p:spPr>
          <a:xfrm flipH="1">
            <a:off x="1924799" y="3022600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9"/>
          <p:cNvSpPr>
            <a:spLocks noChangeArrowheads="1"/>
          </p:cNvSpPr>
          <p:nvPr/>
        </p:nvSpPr>
        <p:spPr bwMode="gray">
          <a:xfrm>
            <a:off x="1924800" y="3742788"/>
            <a:ext cx="5688344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22" name="Gerader Verbinder 49"/>
          <p:cNvCxnSpPr/>
          <p:nvPr/>
        </p:nvCxnSpPr>
        <p:spPr>
          <a:xfrm flipH="1">
            <a:off x="1924799" y="3656275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0"/>
          <p:cNvSpPr>
            <a:spLocks noChangeArrowheads="1"/>
          </p:cNvSpPr>
          <p:nvPr/>
        </p:nvSpPr>
        <p:spPr bwMode="gray">
          <a:xfrm>
            <a:off x="304800" y="4376462"/>
            <a:ext cx="1440000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Gerader Verbinder 51"/>
          <p:cNvCxnSpPr/>
          <p:nvPr/>
        </p:nvCxnSpPr>
        <p:spPr>
          <a:xfrm flipH="1">
            <a:off x="304800" y="4289949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9"/>
          <p:cNvSpPr>
            <a:spLocks noChangeArrowheads="1"/>
          </p:cNvSpPr>
          <p:nvPr/>
        </p:nvSpPr>
        <p:spPr bwMode="gray">
          <a:xfrm>
            <a:off x="1924800" y="4376462"/>
            <a:ext cx="5688344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26" name="Gerader Verbinder 53"/>
          <p:cNvCxnSpPr/>
          <p:nvPr/>
        </p:nvCxnSpPr>
        <p:spPr>
          <a:xfrm flipH="1">
            <a:off x="1924799" y="4289949"/>
            <a:ext cx="6912813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3B7EF-82A2-46CC-8C1D-41DA7ADB627E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59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+ 6 Category + Text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304800" y="1208088"/>
            <a:ext cx="1440000" cy="46671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304800" y="1835695"/>
            <a:ext cx="1440000" cy="46671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r Verbinder 12"/>
          <p:cNvCxnSpPr/>
          <p:nvPr/>
        </p:nvCxnSpPr>
        <p:spPr>
          <a:xfrm flipH="1">
            <a:off x="304800" y="1755250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"/>
          <p:cNvSpPr>
            <a:spLocks noChangeArrowheads="1"/>
          </p:cNvSpPr>
          <p:nvPr/>
        </p:nvSpPr>
        <p:spPr bwMode="gray">
          <a:xfrm>
            <a:off x="304800" y="2469370"/>
            <a:ext cx="1440000" cy="46671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r Verbinder 20"/>
          <p:cNvCxnSpPr/>
          <p:nvPr/>
        </p:nvCxnSpPr>
        <p:spPr>
          <a:xfrm flipH="1">
            <a:off x="304800" y="238892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304800" y="3109113"/>
            <a:ext cx="1440000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Gerader Verbinder 31"/>
          <p:cNvCxnSpPr/>
          <p:nvPr/>
        </p:nvCxnSpPr>
        <p:spPr>
          <a:xfrm flipH="1">
            <a:off x="304800" y="3022600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0"/>
          <p:cNvSpPr>
            <a:spLocks noChangeArrowheads="1"/>
          </p:cNvSpPr>
          <p:nvPr/>
        </p:nvSpPr>
        <p:spPr bwMode="gray">
          <a:xfrm>
            <a:off x="304800" y="3742788"/>
            <a:ext cx="1440000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Gerader Verbinder 36"/>
          <p:cNvCxnSpPr/>
          <p:nvPr/>
        </p:nvCxnSpPr>
        <p:spPr>
          <a:xfrm flipH="1">
            <a:off x="304800" y="365627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40"/>
          <p:cNvCxnSpPr/>
          <p:nvPr/>
        </p:nvCxnSpPr>
        <p:spPr>
          <a:xfrm flipH="1">
            <a:off x="1907776" y="3022600"/>
            <a:ext cx="1702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9"/>
          <p:cNvSpPr>
            <a:spLocks noChangeArrowheads="1"/>
          </p:cNvSpPr>
          <p:nvPr/>
        </p:nvSpPr>
        <p:spPr bwMode="gray">
          <a:xfrm>
            <a:off x="1924799" y="1208088"/>
            <a:ext cx="2560801" cy="45576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gray">
          <a:xfrm>
            <a:off x="1924799" y="1835695"/>
            <a:ext cx="2560801" cy="46671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18" name="Gerader Verbinder 43"/>
          <p:cNvCxnSpPr/>
          <p:nvPr/>
        </p:nvCxnSpPr>
        <p:spPr>
          <a:xfrm flipH="1">
            <a:off x="1924799" y="1755250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>
            <a:spLocks noChangeArrowheads="1"/>
          </p:cNvSpPr>
          <p:nvPr/>
        </p:nvSpPr>
        <p:spPr bwMode="gray">
          <a:xfrm>
            <a:off x="1924799" y="2469370"/>
            <a:ext cx="2560801" cy="46671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20" name="Gerader Verbinder 45"/>
          <p:cNvCxnSpPr/>
          <p:nvPr/>
        </p:nvCxnSpPr>
        <p:spPr>
          <a:xfrm flipH="1">
            <a:off x="1924799" y="2388925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9"/>
          <p:cNvSpPr>
            <a:spLocks noChangeArrowheads="1"/>
          </p:cNvSpPr>
          <p:nvPr/>
        </p:nvSpPr>
        <p:spPr bwMode="gray">
          <a:xfrm>
            <a:off x="1924799" y="3109113"/>
            <a:ext cx="2560801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22" name="Gerader Verbinder 47"/>
          <p:cNvCxnSpPr/>
          <p:nvPr/>
        </p:nvCxnSpPr>
        <p:spPr>
          <a:xfrm flipH="1">
            <a:off x="1924799" y="3022600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9"/>
          <p:cNvSpPr>
            <a:spLocks noChangeArrowheads="1"/>
          </p:cNvSpPr>
          <p:nvPr/>
        </p:nvSpPr>
        <p:spPr bwMode="gray">
          <a:xfrm>
            <a:off x="1924799" y="3742788"/>
            <a:ext cx="2560801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24" name="Gerader Verbinder 49"/>
          <p:cNvCxnSpPr/>
          <p:nvPr/>
        </p:nvCxnSpPr>
        <p:spPr>
          <a:xfrm flipH="1">
            <a:off x="1924799" y="3656275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304800" y="4376462"/>
            <a:ext cx="1440000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Gerader Verbinder 51"/>
          <p:cNvCxnSpPr/>
          <p:nvPr/>
        </p:nvCxnSpPr>
        <p:spPr>
          <a:xfrm flipH="1">
            <a:off x="304800" y="4289949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9"/>
          <p:cNvSpPr>
            <a:spLocks noChangeArrowheads="1"/>
          </p:cNvSpPr>
          <p:nvPr/>
        </p:nvSpPr>
        <p:spPr bwMode="gray">
          <a:xfrm>
            <a:off x="1924799" y="4376462"/>
            <a:ext cx="2560801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28" name="Gerader Verbinder 53"/>
          <p:cNvCxnSpPr/>
          <p:nvPr/>
        </p:nvCxnSpPr>
        <p:spPr>
          <a:xfrm flipH="1">
            <a:off x="1924799" y="4289949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8"/>
          <p:cNvSpPr>
            <a:spLocks noChangeArrowheads="1"/>
          </p:cNvSpPr>
          <p:nvPr/>
        </p:nvSpPr>
        <p:spPr bwMode="gray">
          <a:xfrm>
            <a:off x="4656813" y="1208088"/>
            <a:ext cx="1440000" cy="46671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gray">
          <a:xfrm>
            <a:off x="4656813" y="1835695"/>
            <a:ext cx="1440000" cy="46671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Gerader Verbinder 38"/>
          <p:cNvCxnSpPr/>
          <p:nvPr/>
        </p:nvCxnSpPr>
        <p:spPr>
          <a:xfrm flipH="1">
            <a:off x="4656813" y="1755250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0"/>
          <p:cNvSpPr>
            <a:spLocks noChangeArrowheads="1"/>
          </p:cNvSpPr>
          <p:nvPr/>
        </p:nvSpPr>
        <p:spPr bwMode="gray">
          <a:xfrm>
            <a:off x="4656813" y="2469370"/>
            <a:ext cx="1440000" cy="46671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Gerader Verbinder 54"/>
          <p:cNvCxnSpPr/>
          <p:nvPr/>
        </p:nvCxnSpPr>
        <p:spPr>
          <a:xfrm flipH="1">
            <a:off x="4656813" y="238892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0"/>
          <p:cNvSpPr>
            <a:spLocks noChangeArrowheads="1"/>
          </p:cNvSpPr>
          <p:nvPr/>
        </p:nvSpPr>
        <p:spPr bwMode="gray">
          <a:xfrm>
            <a:off x="4656813" y="3109113"/>
            <a:ext cx="1440000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Gerader Verbinder 56"/>
          <p:cNvCxnSpPr/>
          <p:nvPr/>
        </p:nvCxnSpPr>
        <p:spPr>
          <a:xfrm flipH="1">
            <a:off x="4656813" y="3022600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0"/>
          <p:cNvSpPr>
            <a:spLocks noChangeArrowheads="1"/>
          </p:cNvSpPr>
          <p:nvPr/>
        </p:nvSpPr>
        <p:spPr bwMode="gray">
          <a:xfrm>
            <a:off x="4656813" y="3742788"/>
            <a:ext cx="1440000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" name="Gerader Verbinder 58"/>
          <p:cNvCxnSpPr/>
          <p:nvPr/>
        </p:nvCxnSpPr>
        <p:spPr>
          <a:xfrm flipH="1">
            <a:off x="4656813" y="3656275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59"/>
          <p:cNvCxnSpPr/>
          <p:nvPr/>
        </p:nvCxnSpPr>
        <p:spPr>
          <a:xfrm flipH="1">
            <a:off x="6259789" y="3022600"/>
            <a:ext cx="17024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9"/>
          <p:cNvSpPr>
            <a:spLocks noChangeArrowheads="1"/>
          </p:cNvSpPr>
          <p:nvPr/>
        </p:nvSpPr>
        <p:spPr bwMode="gray">
          <a:xfrm>
            <a:off x="6276812" y="1208088"/>
            <a:ext cx="2560801" cy="45576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40" name="Rectangle 9"/>
          <p:cNvSpPr>
            <a:spLocks noChangeArrowheads="1"/>
          </p:cNvSpPr>
          <p:nvPr/>
        </p:nvSpPr>
        <p:spPr bwMode="gray">
          <a:xfrm>
            <a:off x="6276812" y="1835695"/>
            <a:ext cx="2560801" cy="46671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41" name="Gerader Verbinder 62"/>
          <p:cNvCxnSpPr/>
          <p:nvPr/>
        </p:nvCxnSpPr>
        <p:spPr>
          <a:xfrm flipH="1">
            <a:off x="6276812" y="1755250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9"/>
          <p:cNvSpPr>
            <a:spLocks noChangeArrowheads="1"/>
          </p:cNvSpPr>
          <p:nvPr/>
        </p:nvSpPr>
        <p:spPr bwMode="gray">
          <a:xfrm>
            <a:off x="6276812" y="2469370"/>
            <a:ext cx="2560801" cy="466717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43" name="Gerader Verbinder 64"/>
          <p:cNvCxnSpPr/>
          <p:nvPr/>
        </p:nvCxnSpPr>
        <p:spPr>
          <a:xfrm flipH="1">
            <a:off x="6276812" y="2388925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9"/>
          <p:cNvSpPr>
            <a:spLocks noChangeArrowheads="1"/>
          </p:cNvSpPr>
          <p:nvPr/>
        </p:nvSpPr>
        <p:spPr bwMode="gray">
          <a:xfrm>
            <a:off x="6276812" y="3109113"/>
            <a:ext cx="2560801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45" name="Gerader Verbinder 66"/>
          <p:cNvCxnSpPr/>
          <p:nvPr/>
        </p:nvCxnSpPr>
        <p:spPr>
          <a:xfrm flipH="1">
            <a:off x="6276812" y="3022600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9"/>
          <p:cNvSpPr>
            <a:spLocks noChangeArrowheads="1"/>
          </p:cNvSpPr>
          <p:nvPr/>
        </p:nvSpPr>
        <p:spPr bwMode="gray">
          <a:xfrm>
            <a:off x="6276812" y="3742788"/>
            <a:ext cx="2560801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47" name="Gerader Verbinder 68"/>
          <p:cNvCxnSpPr/>
          <p:nvPr/>
        </p:nvCxnSpPr>
        <p:spPr>
          <a:xfrm flipH="1">
            <a:off x="6276812" y="3656275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10"/>
          <p:cNvSpPr>
            <a:spLocks noChangeArrowheads="1"/>
          </p:cNvSpPr>
          <p:nvPr/>
        </p:nvSpPr>
        <p:spPr bwMode="gray">
          <a:xfrm>
            <a:off x="4656813" y="4376462"/>
            <a:ext cx="1440000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9" name="Gerader Verbinder 70"/>
          <p:cNvCxnSpPr/>
          <p:nvPr/>
        </p:nvCxnSpPr>
        <p:spPr>
          <a:xfrm flipH="1">
            <a:off x="4656813" y="4289949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9"/>
          <p:cNvSpPr>
            <a:spLocks noChangeArrowheads="1"/>
          </p:cNvSpPr>
          <p:nvPr/>
        </p:nvSpPr>
        <p:spPr bwMode="gray">
          <a:xfrm>
            <a:off x="6276812" y="4376462"/>
            <a:ext cx="2560801" cy="460649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0" rIns="0" bIns="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51" name="Gerader Verbinder 72"/>
          <p:cNvCxnSpPr/>
          <p:nvPr/>
        </p:nvCxnSpPr>
        <p:spPr>
          <a:xfrm flipH="1">
            <a:off x="6276812" y="4289949"/>
            <a:ext cx="256080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Date Placeholder 5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799D-6568-4E2B-870C-1907F2EB4E89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53" name="Footer Placeholder 5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745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1</a:t>
            </a: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304799" y="1601707"/>
            <a:ext cx="5688344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  <a:latin typeface="+mn-lt"/>
                <a:cs typeface="+mn-cs"/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  <a:latin typeface="+mn-lt"/>
                <a:cs typeface="+mn-cs"/>
              </a:rPr>
              <a:t>Text</a:t>
            </a:r>
            <a:endParaRPr lang="en-GB" altLang="ko-KR" sz="14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4" name="Freihandform 12"/>
          <p:cNvSpPr/>
          <p:nvPr/>
        </p:nvSpPr>
        <p:spPr>
          <a:xfrm>
            <a:off x="304799" y="1208088"/>
            <a:ext cx="8524195" cy="396000"/>
          </a:xfrm>
          <a:custGeom>
            <a:avLst/>
            <a:gdLst>
              <a:gd name="connsiteX0" fmla="*/ 0 w 8524195"/>
              <a:gd name="connsiteY0" fmla="*/ 0 h 396000"/>
              <a:gd name="connsiteX1" fmla="*/ 8326195 w 8524195"/>
              <a:gd name="connsiteY1" fmla="*/ 0 h 396000"/>
              <a:gd name="connsiteX2" fmla="*/ 8524195 w 8524195"/>
              <a:gd name="connsiteY2" fmla="*/ 198000 h 396000"/>
              <a:gd name="connsiteX3" fmla="*/ 8326195 w 8524195"/>
              <a:gd name="connsiteY3" fmla="*/ 396000 h 396000"/>
              <a:gd name="connsiteX4" fmla="*/ 0 w 8524195"/>
              <a:gd name="connsiteY4" fmla="*/ 396000 h 396000"/>
              <a:gd name="connsiteX5" fmla="*/ 0 w 8524195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24195" h="396000">
                <a:moveTo>
                  <a:pt x="0" y="0"/>
                </a:moveTo>
                <a:lnTo>
                  <a:pt x="8326195" y="0"/>
                </a:lnTo>
                <a:lnTo>
                  <a:pt x="8524195" y="198000"/>
                </a:lnTo>
                <a:lnTo>
                  <a:pt x="8326195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D22E0-4C5A-4713-9DE4-623BFC259BF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996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2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304799" y="1601707"/>
            <a:ext cx="4266012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gray">
          <a:xfrm>
            <a:off x="4570811" y="1601707"/>
            <a:ext cx="4266012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8" name="Freihandform 7"/>
          <p:cNvSpPr/>
          <p:nvPr/>
        </p:nvSpPr>
        <p:spPr>
          <a:xfrm>
            <a:off x="304799" y="1208088"/>
            <a:ext cx="4266012" cy="396000"/>
          </a:xfrm>
          <a:custGeom>
            <a:avLst/>
            <a:gdLst>
              <a:gd name="connsiteX0" fmla="*/ 0 w 4266012"/>
              <a:gd name="connsiteY0" fmla="*/ 0 h 396000"/>
              <a:gd name="connsiteX1" fmla="*/ 4068012 w 4266012"/>
              <a:gd name="connsiteY1" fmla="*/ 0 h 396000"/>
              <a:gd name="connsiteX2" fmla="*/ 4266012 w 4266012"/>
              <a:gd name="connsiteY2" fmla="*/ 198000 h 396000"/>
              <a:gd name="connsiteX3" fmla="*/ 4068012 w 4266012"/>
              <a:gd name="connsiteY3" fmla="*/ 396000 h 396000"/>
              <a:gd name="connsiteX4" fmla="*/ 0 w 4266012"/>
              <a:gd name="connsiteY4" fmla="*/ 396000 h 396000"/>
              <a:gd name="connsiteX5" fmla="*/ 0 w 4266012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66012" h="396000">
                <a:moveTo>
                  <a:pt x="0" y="0"/>
                </a:moveTo>
                <a:lnTo>
                  <a:pt x="4068012" y="0"/>
                </a:lnTo>
                <a:lnTo>
                  <a:pt x="4266012" y="198000"/>
                </a:lnTo>
                <a:lnTo>
                  <a:pt x="4068012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9" name="Freihandform 8"/>
          <p:cNvSpPr/>
          <p:nvPr/>
        </p:nvSpPr>
        <p:spPr>
          <a:xfrm>
            <a:off x="4570811" y="1208088"/>
            <a:ext cx="4266012" cy="396000"/>
          </a:xfrm>
          <a:custGeom>
            <a:avLst/>
            <a:gdLst>
              <a:gd name="connsiteX0" fmla="*/ 0 w 4266012"/>
              <a:gd name="connsiteY0" fmla="*/ 0 h 396000"/>
              <a:gd name="connsiteX1" fmla="*/ 4068012 w 4266012"/>
              <a:gd name="connsiteY1" fmla="*/ 0 h 396000"/>
              <a:gd name="connsiteX2" fmla="*/ 4266012 w 4266012"/>
              <a:gd name="connsiteY2" fmla="*/ 198000 h 396000"/>
              <a:gd name="connsiteX3" fmla="*/ 4068012 w 4266012"/>
              <a:gd name="connsiteY3" fmla="*/ 396000 h 396000"/>
              <a:gd name="connsiteX4" fmla="*/ 0 w 4266012"/>
              <a:gd name="connsiteY4" fmla="*/ 396000 h 396000"/>
              <a:gd name="connsiteX5" fmla="*/ 198000 w 4266012"/>
              <a:gd name="connsiteY5" fmla="*/ 198000 h 396000"/>
              <a:gd name="connsiteX6" fmla="*/ 0 w 4266012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66012" h="396000">
                <a:moveTo>
                  <a:pt x="0" y="0"/>
                </a:moveTo>
                <a:lnTo>
                  <a:pt x="4068012" y="0"/>
                </a:lnTo>
                <a:lnTo>
                  <a:pt x="4266012" y="198000"/>
                </a:lnTo>
                <a:lnTo>
                  <a:pt x="4068012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110A1-A304-4C18-824C-D3B7D2DC8790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62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3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304799" y="1601707"/>
            <a:ext cx="2844008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gray">
          <a:xfrm>
            <a:off x="3149052" y="1601707"/>
            <a:ext cx="2844008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5993305" y="1601707"/>
            <a:ext cx="2844008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304799" y="1208088"/>
            <a:ext cx="2844008" cy="396000"/>
          </a:xfrm>
          <a:custGeom>
            <a:avLst/>
            <a:gdLst>
              <a:gd name="connsiteX0" fmla="*/ 0 w 2844008"/>
              <a:gd name="connsiteY0" fmla="*/ 0 h 396000"/>
              <a:gd name="connsiteX1" fmla="*/ 2646008 w 2844008"/>
              <a:gd name="connsiteY1" fmla="*/ 0 h 396000"/>
              <a:gd name="connsiteX2" fmla="*/ 2844008 w 2844008"/>
              <a:gd name="connsiteY2" fmla="*/ 198000 h 396000"/>
              <a:gd name="connsiteX3" fmla="*/ 2646008 w 2844008"/>
              <a:gd name="connsiteY3" fmla="*/ 396000 h 396000"/>
              <a:gd name="connsiteX4" fmla="*/ 0 w 2844008"/>
              <a:gd name="connsiteY4" fmla="*/ 396000 h 396000"/>
              <a:gd name="connsiteX5" fmla="*/ 0 w 2844008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008" h="396000">
                <a:moveTo>
                  <a:pt x="0" y="0"/>
                </a:moveTo>
                <a:lnTo>
                  <a:pt x="2646008" y="0"/>
                </a:lnTo>
                <a:lnTo>
                  <a:pt x="2844008" y="198000"/>
                </a:lnTo>
                <a:lnTo>
                  <a:pt x="2646008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0" name="Freihandform 11"/>
          <p:cNvSpPr/>
          <p:nvPr/>
        </p:nvSpPr>
        <p:spPr>
          <a:xfrm>
            <a:off x="3149052" y="1208088"/>
            <a:ext cx="2844008" cy="396000"/>
          </a:xfrm>
          <a:custGeom>
            <a:avLst/>
            <a:gdLst>
              <a:gd name="connsiteX0" fmla="*/ 0 w 2844008"/>
              <a:gd name="connsiteY0" fmla="*/ 0 h 396000"/>
              <a:gd name="connsiteX1" fmla="*/ 2646008 w 2844008"/>
              <a:gd name="connsiteY1" fmla="*/ 0 h 396000"/>
              <a:gd name="connsiteX2" fmla="*/ 2844008 w 2844008"/>
              <a:gd name="connsiteY2" fmla="*/ 198000 h 396000"/>
              <a:gd name="connsiteX3" fmla="*/ 2646008 w 2844008"/>
              <a:gd name="connsiteY3" fmla="*/ 396000 h 396000"/>
              <a:gd name="connsiteX4" fmla="*/ 0 w 2844008"/>
              <a:gd name="connsiteY4" fmla="*/ 396000 h 396000"/>
              <a:gd name="connsiteX5" fmla="*/ 198000 w 2844008"/>
              <a:gd name="connsiteY5" fmla="*/ 198000 h 396000"/>
              <a:gd name="connsiteX6" fmla="*/ 0 w 2844008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008" h="396000">
                <a:moveTo>
                  <a:pt x="0" y="0"/>
                </a:moveTo>
                <a:lnTo>
                  <a:pt x="2646008" y="0"/>
                </a:lnTo>
                <a:lnTo>
                  <a:pt x="2844008" y="198000"/>
                </a:lnTo>
                <a:lnTo>
                  <a:pt x="2646008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1" name="Freihandform 12"/>
          <p:cNvSpPr/>
          <p:nvPr/>
        </p:nvSpPr>
        <p:spPr>
          <a:xfrm>
            <a:off x="5993305" y="1208088"/>
            <a:ext cx="2844008" cy="396000"/>
          </a:xfrm>
          <a:custGeom>
            <a:avLst/>
            <a:gdLst>
              <a:gd name="connsiteX0" fmla="*/ 0 w 2844008"/>
              <a:gd name="connsiteY0" fmla="*/ 0 h 396000"/>
              <a:gd name="connsiteX1" fmla="*/ 2646008 w 2844008"/>
              <a:gd name="connsiteY1" fmla="*/ 0 h 396000"/>
              <a:gd name="connsiteX2" fmla="*/ 2844008 w 2844008"/>
              <a:gd name="connsiteY2" fmla="*/ 198000 h 396000"/>
              <a:gd name="connsiteX3" fmla="*/ 2646008 w 2844008"/>
              <a:gd name="connsiteY3" fmla="*/ 396000 h 396000"/>
              <a:gd name="connsiteX4" fmla="*/ 0 w 2844008"/>
              <a:gd name="connsiteY4" fmla="*/ 396000 h 396000"/>
              <a:gd name="connsiteX5" fmla="*/ 198000 w 2844008"/>
              <a:gd name="connsiteY5" fmla="*/ 198000 h 396000"/>
              <a:gd name="connsiteX6" fmla="*/ 0 w 2844008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44008" h="396000">
                <a:moveTo>
                  <a:pt x="0" y="0"/>
                </a:moveTo>
                <a:lnTo>
                  <a:pt x="2646008" y="0"/>
                </a:lnTo>
                <a:lnTo>
                  <a:pt x="2844008" y="198000"/>
                </a:lnTo>
                <a:lnTo>
                  <a:pt x="2646008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156F8-0CF4-47E2-ADFA-A0F7668A94B4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672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4</a:t>
            </a: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304799" y="1601707"/>
            <a:ext cx="2131216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gray">
          <a:xfrm>
            <a:off x="2438565" y="1601707"/>
            <a:ext cx="2131216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6706097" y="1601707"/>
            <a:ext cx="2131216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7" name="Freihandform 11"/>
          <p:cNvSpPr/>
          <p:nvPr/>
        </p:nvSpPr>
        <p:spPr>
          <a:xfrm>
            <a:off x="304799" y="1208088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0 w 2131216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8" name="Freihandform 12"/>
          <p:cNvSpPr/>
          <p:nvPr/>
        </p:nvSpPr>
        <p:spPr>
          <a:xfrm>
            <a:off x="2438565" y="1208088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198000 w 2131216"/>
              <a:gd name="connsiteY5" fmla="*/ 198000 h 396000"/>
              <a:gd name="connsiteX6" fmla="*/ 0 w 2131216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9" name="Freihandform 13"/>
          <p:cNvSpPr/>
          <p:nvPr/>
        </p:nvSpPr>
        <p:spPr>
          <a:xfrm>
            <a:off x="6706097" y="1208088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198000 w 2131216"/>
              <a:gd name="connsiteY5" fmla="*/ 198000 h 396000"/>
              <a:gd name="connsiteX6" fmla="*/ 0 w 2131216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0" name="Freihandform 14"/>
          <p:cNvSpPr/>
          <p:nvPr/>
        </p:nvSpPr>
        <p:spPr>
          <a:xfrm>
            <a:off x="4572331" y="1208088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933216 w 2131216"/>
              <a:gd name="connsiteY1" fmla="*/ 0 h 396000"/>
              <a:gd name="connsiteX2" fmla="*/ 2131216 w 2131216"/>
              <a:gd name="connsiteY2" fmla="*/ 198000 h 396000"/>
              <a:gd name="connsiteX3" fmla="*/ 1933216 w 2131216"/>
              <a:gd name="connsiteY3" fmla="*/ 396000 h 396000"/>
              <a:gd name="connsiteX4" fmla="*/ 0 w 2131216"/>
              <a:gd name="connsiteY4" fmla="*/ 396000 h 396000"/>
              <a:gd name="connsiteX5" fmla="*/ 198000 w 2131216"/>
              <a:gd name="connsiteY5" fmla="*/ 198000 h 396000"/>
              <a:gd name="connsiteX6" fmla="*/ 0 w 2131216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933216" y="0"/>
                </a:lnTo>
                <a:lnTo>
                  <a:pt x="2131216" y="198000"/>
                </a:lnTo>
                <a:lnTo>
                  <a:pt x="1933216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gray">
          <a:xfrm>
            <a:off x="4572331" y="1601707"/>
            <a:ext cx="2131216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07FEE-F642-44AB-ADA3-186DF0721A1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44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5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304799" y="1601707"/>
            <a:ext cx="1694970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  <a:latin typeface="+mn-lt"/>
                <a:cs typeface="+mn-cs"/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  <a:latin typeface="+mn-lt"/>
                <a:cs typeface="+mn-cs"/>
              </a:rPr>
              <a:t>Text</a:t>
            </a:r>
            <a:endParaRPr lang="en-GB" altLang="ko-KR" sz="1200" dirty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gray">
          <a:xfrm>
            <a:off x="2011329" y="1601707"/>
            <a:ext cx="1706370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5424405" y="1601707"/>
            <a:ext cx="1706370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304799" y="1208088"/>
            <a:ext cx="1706370" cy="396000"/>
          </a:xfrm>
          <a:custGeom>
            <a:avLst/>
            <a:gdLst>
              <a:gd name="connsiteX0" fmla="*/ 0 w 1706370"/>
              <a:gd name="connsiteY0" fmla="*/ 0 h 396000"/>
              <a:gd name="connsiteX1" fmla="*/ 1508370 w 1706370"/>
              <a:gd name="connsiteY1" fmla="*/ 0 h 396000"/>
              <a:gd name="connsiteX2" fmla="*/ 1706370 w 1706370"/>
              <a:gd name="connsiteY2" fmla="*/ 198000 h 396000"/>
              <a:gd name="connsiteX3" fmla="*/ 1508370 w 1706370"/>
              <a:gd name="connsiteY3" fmla="*/ 396000 h 396000"/>
              <a:gd name="connsiteX4" fmla="*/ 0 w 1706370"/>
              <a:gd name="connsiteY4" fmla="*/ 396000 h 396000"/>
              <a:gd name="connsiteX5" fmla="*/ 0 w 1706370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06370" h="396000">
                <a:moveTo>
                  <a:pt x="0" y="0"/>
                </a:moveTo>
                <a:lnTo>
                  <a:pt x="1508370" y="0"/>
                </a:lnTo>
                <a:lnTo>
                  <a:pt x="1706370" y="198000"/>
                </a:lnTo>
                <a:lnTo>
                  <a:pt x="1508370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0" name="Freihandform 11"/>
          <p:cNvSpPr/>
          <p:nvPr/>
        </p:nvSpPr>
        <p:spPr>
          <a:xfrm>
            <a:off x="2011335" y="1208088"/>
            <a:ext cx="1706370" cy="396000"/>
          </a:xfrm>
          <a:custGeom>
            <a:avLst/>
            <a:gdLst>
              <a:gd name="connsiteX0" fmla="*/ 0 w 1706370"/>
              <a:gd name="connsiteY0" fmla="*/ 0 h 396000"/>
              <a:gd name="connsiteX1" fmla="*/ 1508370 w 1706370"/>
              <a:gd name="connsiteY1" fmla="*/ 0 h 396000"/>
              <a:gd name="connsiteX2" fmla="*/ 1706370 w 1706370"/>
              <a:gd name="connsiteY2" fmla="*/ 198000 h 396000"/>
              <a:gd name="connsiteX3" fmla="*/ 1508370 w 1706370"/>
              <a:gd name="connsiteY3" fmla="*/ 396000 h 396000"/>
              <a:gd name="connsiteX4" fmla="*/ 0 w 1706370"/>
              <a:gd name="connsiteY4" fmla="*/ 396000 h 396000"/>
              <a:gd name="connsiteX5" fmla="*/ 198000 w 1706370"/>
              <a:gd name="connsiteY5" fmla="*/ 198000 h 396000"/>
              <a:gd name="connsiteX6" fmla="*/ 0 w 170637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6370" h="396000">
                <a:moveTo>
                  <a:pt x="0" y="0"/>
                </a:moveTo>
                <a:lnTo>
                  <a:pt x="1508370" y="0"/>
                </a:lnTo>
                <a:lnTo>
                  <a:pt x="1706370" y="198000"/>
                </a:lnTo>
                <a:lnTo>
                  <a:pt x="1508370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1" name="Freihandform 12"/>
          <p:cNvSpPr/>
          <p:nvPr/>
        </p:nvSpPr>
        <p:spPr>
          <a:xfrm>
            <a:off x="7130943" y="1208088"/>
            <a:ext cx="1706370" cy="396000"/>
          </a:xfrm>
          <a:custGeom>
            <a:avLst/>
            <a:gdLst>
              <a:gd name="connsiteX0" fmla="*/ 0 w 1706370"/>
              <a:gd name="connsiteY0" fmla="*/ 0 h 396000"/>
              <a:gd name="connsiteX1" fmla="*/ 1508370 w 1706370"/>
              <a:gd name="connsiteY1" fmla="*/ 0 h 396000"/>
              <a:gd name="connsiteX2" fmla="*/ 1706370 w 1706370"/>
              <a:gd name="connsiteY2" fmla="*/ 198000 h 396000"/>
              <a:gd name="connsiteX3" fmla="*/ 1508370 w 1706370"/>
              <a:gd name="connsiteY3" fmla="*/ 396000 h 396000"/>
              <a:gd name="connsiteX4" fmla="*/ 0 w 1706370"/>
              <a:gd name="connsiteY4" fmla="*/ 396000 h 396000"/>
              <a:gd name="connsiteX5" fmla="*/ 198000 w 1706370"/>
              <a:gd name="connsiteY5" fmla="*/ 198000 h 396000"/>
              <a:gd name="connsiteX6" fmla="*/ 0 w 170637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6370" h="396000">
                <a:moveTo>
                  <a:pt x="0" y="0"/>
                </a:moveTo>
                <a:lnTo>
                  <a:pt x="1508370" y="0"/>
                </a:lnTo>
                <a:lnTo>
                  <a:pt x="1706370" y="198000"/>
                </a:lnTo>
                <a:lnTo>
                  <a:pt x="1508370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2" name="Freihandform 13"/>
          <p:cNvSpPr/>
          <p:nvPr/>
        </p:nvSpPr>
        <p:spPr>
          <a:xfrm>
            <a:off x="5424407" y="1208088"/>
            <a:ext cx="1706370" cy="396000"/>
          </a:xfrm>
          <a:custGeom>
            <a:avLst/>
            <a:gdLst>
              <a:gd name="connsiteX0" fmla="*/ 0 w 1706370"/>
              <a:gd name="connsiteY0" fmla="*/ 0 h 396000"/>
              <a:gd name="connsiteX1" fmla="*/ 1508370 w 1706370"/>
              <a:gd name="connsiteY1" fmla="*/ 0 h 396000"/>
              <a:gd name="connsiteX2" fmla="*/ 1706370 w 1706370"/>
              <a:gd name="connsiteY2" fmla="*/ 198000 h 396000"/>
              <a:gd name="connsiteX3" fmla="*/ 1508370 w 1706370"/>
              <a:gd name="connsiteY3" fmla="*/ 396000 h 396000"/>
              <a:gd name="connsiteX4" fmla="*/ 0 w 1706370"/>
              <a:gd name="connsiteY4" fmla="*/ 396000 h 396000"/>
              <a:gd name="connsiteX5" fmla="*/ 198000 w 1706370"/>
              <a:gd name="connsiteY5" fmla="*/ 198000 h 396000"/>
              <a:gd name="connsiteX6" fmla="*/ 0 w 170637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6370" h="396000">
                <a:moveTo>
                  <a:pt x="0" y="0"/>
                </a:moveTo>
                <a:lnTo>
                  <a:pt x="1508370" y="0"/>
                </a:lnTo>
                <a:lnTo>
                  <a:pt x="1706370" y="198000"/>
                </a:lnTo>
                <a:lnTo>
                  <a:pt x="1508370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3" name="Freihandform 14"/>
          <p:cNvSpPr/>
          <p:nvPr/>
        </p:nvSpPr>
        <p:spPr>
          <a:xfrm>
            <a:off x="3717871" y="1208088"/>
            <a:ext cx="1706370" cy="396000"/>
          </a:xfrm>
          <a:custGeom>
            <a:avLst/>
            <a:gdLst>
              <a:gd name="connsiteX0" fmla="*/ 0 w 1706370"/>
              <a:gd name="connsiteY0" fmla="*/ 0 h 396000"/>
              <a:gd name="connsiteX1" fmla="*/ 1508370 w 1706370"/>
              <a:gd name="connsiteY1" fmla="*/ 0 h 396000"/>
              <a:gd name="connsiteX2" fmla="*/ 1706370 w 1706370"/>
              <a:gd name="connsiteY2" fmla="*/ 198000 h 396000"/>
              <a:gd name="connsiteX3" fmla="*/ 1508370 w 1706370"/>
              <a:gd name="connsiteY3" fmla="*/ 396000 h 396000"/>
              <a:gd name="connsiteX4" fmla="*/ 0 w 1706370"/>
              <a:gd name="connsiteY4" fmla="*/ 396000 h 396000"/>
              <a:gd name="connsiteX5" fmla="*/ 198000 w 1706370"/>
              <a:gd name="connsiteY5" fmla="*/ 198000 h 396000"/>
              <a:gd name="connsiteX6" fmla="*/ 0 w 1706370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06370" h="396000">
                <a:moveTo>
                  <a:pt x="0" y="0"/>
                </a:moveTo>
                <a:lnTo>
                  <a:pt x="1508370" y="0"/>
                </a:lnTo>
                <a:lnTo>
                  <a:pt x="1706370" y="198000"/>
                </a:lnTo>
                <a:lnTo>
                  <a:pt x="1508370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gray">
          <a:xfrm>
            <a:off x="3717867" y="1601707"/>
            <a:ext cx="1706370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gray">
          <a:xfrm>
            <a:off x="7130943" y="1601707"/>
            <a:ext cx="1706370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93CFC-9688-428B-ACE9-C54516ACAFD7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682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6</a:t>
            </a: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304799" y="1601707"/>
            <a:ext cx="1422004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gray">
          <a:xfrm>
            <a:off x="1726750" y="1601707"/>
            <a:ext cx="1422004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4570652" y="1601707"/>
            <a:ext cx="1422004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7" name="Freihandform 8"/>
          <p:cNvSpPr/>
          <p:nvPr/>
        </p:nvSpPr>
        <p:spPr>
          <a:xfrm>
            <a:off x="304799" y="1208088"/>
            <a:ext cx="1422004" cy="396000"/>
          </a:xfrm>
          <a:custGeom>
            <a:avLst/>
            <a:gdLst>
              <a:gd name="connsiteX0" fmla="*/ 0 w 1422004"/>
              <a:gd name="connsiteY0" fmla="*/ 0 h 396000"/>
              <a:gd name="connsiteX1" fmla="*/ 1224004 w 1422004"/>
              <a:gd name="connsiteY1" fmla="*/ 0 h 396000"/>
              <a:gd name="connsiteX2" fmla="*/ 1422004 w 1422004"/>
              <a:gd name="connsiteY2" fmla="*/ 198000 h 396000"/>
              <a:gd name="connsiteX3" fmla="*/ 1224004 w 1422004"/>
              <a:gd name="connsiteY3" fmla="*/ 396000 h 396000"/>
              <a:gd name="connsiteX4" fmla="*/ 0 w 1422004"/>
              <a:gd name="connsiteY4" fmla="*/ 396000 h 396000"/>
              <a:gd name="connsiteX5" fmla="*/ 0 w 1422004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2004" h="396000">
                <a:moveTo>
                  <a:pt x="0" y="0"/>
                </a:moveTo>
                <a:lnTo>
                  <a:pt x="1224004" y="0"/>
                </a:lnTo>
                <a:lnTo>
                  <a:pt x="1422004" y="198000"/>
                </a:lnTo>
                <a:lnTo>
                  <a:pt x="1224004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8" name="Freihandform 11"/>
          <p:cNvSpPr/>
          <p:nvPr/>
        </p:nvSpPr>
        <p:spPr>
          <a:xfrm>
            <a:off x="1726750" y="1208088"/>
            <a:ext cx="1422004" cy="396000"/>
          </a:xfrm>
          <a:custGeom>
            <a:avLst/>
            <a:gdLst>
              <a:gd name="connsiteX0" fmla="*/ 0 w 1422004"/>
              <a:gd name="connsiteY0" fmla="*/ 0 h 396000"/>
              <a:gd name="connsiteX1" fmla="*/ 1224004 w 1422004"/>
              <a:gd name="connsiteY1" fmla="*/ 0 h 396000"/>
              <a:gd name="connsiteX2" fmla="*/ 1422004 w 1422004"/>
              <a:gd name="connsiteY2" fmla="*/ 198000 h 396000"/>
              <a:gd name="connsiteX3" fmla="*/ 1224004 w 1422004"/>
              <a:gd name="connsiteY3" fmla="*/ 396000 h 396000"/>
              <a:gd name="connsiteX4" fmla="*/ 0 w 1422004"/>
              <a:gd name="connsiteY4" fmla="*/ 396000 h 396000"/>
              <a:gd name="connsiteX5" fmla="*/ 198000 w 1422004"/>
              <a:gd name="connsiteY5" fmla="*/ 198000 h 396000"/>
              <a:gd name="connsiteX6" fmla="*/ 0 w 1422004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2004" h="396000">
                <a:moveTo>
                  <a:pt x="0" y="0"/>
                </a:moveTo>
                <a:lnTo>
                  <a:pt x="1224004" y="0"/>
                </a:lnTo>
                <a:lnTo>
                  <a:pt x="1422004" y="198000"/>
                </a:lnTo>
                <a:lnTo>
                  <a:pt x="1224004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9" name="Freihandform 12"/>
          <p:cNvSpPr/>
          <p:nvPr/>
        </p:nvSpPr>
        <p:spPr>
          <a:xfrm>
            <a:off x="7414553" y="1208088"/>
            <a:ext cx="1422004" cy="396000"/>
          </a:xfrm>
          <a:custGeom>
            <a:avLst/>
            <a:gdLst>
              <a:gd name="connsiteX0" fmla="*/ 0 w 1422004"/>
              <a:gd name="connsiteY0" fmla="*/ 0 h 396000"/>
              <a:gd name="connsiteX1" fmla="*/ 1224004 w 1422004"/>
              <a:gd name="connsiteY1" fmla="*/ 0 h 396000"/>
              <a:gd name="connsiteX2" fmla="*/ 1422004 w 1422004"/>
              <a:gd name="connsiteY2" fmla="*/ 198000 h 396000"/>
              <a:gd name="connsiteX3" fmla="*/ 1224004 w 1422004"/>
              <a:gd name="connsiteY3" fmla="*/ 396000 h 396000"/>
              <a:gd name="connsiteX4" fmla="*/ 0 w 1422004"/>
              <a:gd name="connsiteY4" fmla="*/ 396000 h 396000"/>
              <a:gd name="connsiteX5" fmla="*/ 198000 w 1422004"/>
              <a:gd name="connsiteY5" fmla="*/ 198000 h 396000"/>
              <a:gd name="connsiteX6" fmla="*/ 0 w 1422004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2004" h="396000">
                <a:moveTo>
                  <a:pt x="0" y="0"/>
                </a:moveTo>
                <a:lnTo>
                  <a:pt x="1224004" y="0"/>
                </a:lnTo>
                <a:lnTo>
                  <a:pt x="1422004" y="198000"/>
                </a:lnTo>
                <a:lnTo>
                  <a:pt x="1224004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0" name="Freihandform 13"/>
          <p:cNvSpPr/>
          <p:nvPr/>
        </p:nvSpPr>
        <p:spPr>
          <a:xfrm>
            <a:off x="5992603" y="1208088"/>
            <a:ext cx="1422004" cy="396000"/>
          </a:xfrm>
          <a:custGeom>
            <a:avLst/>
            <a:gdLst>
              <a:gd name="connsiteX0" fmla="*/ 0 w 1422004"/>
              <a:gd name="connsiteY0" fmla="*/ 0 h 396000"/>
              <a:gd name="connsiteX1" fmla="*/ 1224004 w 1422004"/>
              <a:gd name="connsiteY1" fmla="*/ 0 h 396000"/>
              <a:gd name="connsiteX2" fmla="*/ 1422004 w 1422004"/>
              <a:gd name="connsiteY2" fmla="*/ 198000 h 396000"/>
              <a:gd name="connsiteX3" fmla="*/ 1224004 w 1422004"/>
              <a:gd name="connsiteY3" fmla="*/ 396000 h 396000"/>
              <a:gd name="connsiteX4" fmla="*/ 0 w 1422004"/>
              <a:gd name="connsiteY4" fmla="*/ 396000 h 396000"/>
              <a:gd name="connsiteX5" fmla="*/ 198000 w 1422004"/>
              <a:gd name="connsiteY5" fmla="*/ 198000 h 396000"/>
              <a:gd name="connsiteX6" fmla="*/ 0 w 1422004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2004" h="396000">
                <a:moveTo>
                  <a:pt x="0" y="0"/>
                </a:moveTo>
                <a:lnTo>
                  <a:pt x="1224004" y="0"/>
                </a:lnTo>
                <a:lnTo>
                  <a:pt x="1422004" y="198000"/>
                </a:lnTo>
                <a:lnTo>
                  <a:pt x="1224004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1" name="Freihandform 14"/>
          <p:cNvSpPr/>
          <p:nvPr/>
        </p:nvSpPr>
        <p:spPr>
          <a:xfrm>
            <a:off x="4570652" y="1208088"/>
            <a:ext cx="1422004" cy="396000"/>
          </a:xfrm>
          <a:custGeom>
            <a:avLst/>
            <a:gdLst>
              <a:gd name="connsiteX0" fmla="*/ 0 w 1422004"/>
              <a:gd name="connsiteY0" fmla="*/ 0 h 396000"/>
              <a:gd name="connsiteX1" fmla="*/ 1224004 w 1422004"/>
              <a:gd name="connsiteY1" fmla="*/ 0 h 396000"/>
              <a:gd name="connsiteX2" fmla="*/ 1422004 w 1422004"/>
              <a:gd name="connsiteY2" fmla="*/ 198000 h 396000"/>
              <a:gd name="connsiteX3" fmla="*/ 1224004 w 1422004"/>
              <a:gd name="connsiteY3" fmla="*/ 396000 h 396000"/>
              <a:gd name="connsiteX4" fmla="*/ 0 w 1422004"/>
              <a:gd name="connsiteY4" fmla="*/ 396000 h 396000"/>
              <a:gd name="connsiteX5" fmla="*/ 198000 w 1422004"/>
              <a:gd name="connsiteY5" fmla="*/ 198000 h 396000"/>
              <a:gd name="connsiteX6" fmla="*/ 0 w 1422004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2004" h="396000">
                <a:moveTo>
                  <a:pt x="0" y="0"/>
                </a:moveTo>
                <a:lnTo>
                  <a:pt x="1224004" y="0"/>
                </a:lnTo>
                <a:lnTo>
                  <a:pt x="1422004" y="198000"/>
                </a:lnTo>
                <a:lnTo>
                  <a:pt x="1224004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2" name="Freihandform 15"/>
          <p:cNvSpPr/>
          <p:nvPr/>
        </p:nvSpPr>
        <p:spPr>
          <a:xfrm>
            <a:off x="3148701" y="1208088"/>
            <a:ext cx="1422004" cy="396000"/>
          </a:xfrm>
          <a:custGeom>
            <a:avLst/>
            <a:gdLst>
              <a:gd name="connsiteX0" fmla="*/ 0 w 1422004"/>
              <a:gd name="connsiteY0" fmla="*/ 0 h 396000"/>
              <a:gd name="connsiteX1" fmla="*/ 1224004 w 1422004"/>
              <a:gd name="connsiteY1" fmla="*/ 0 h 396000"/>
              <a:gd name="connsiteX2" fmla="*/ 1422004 w 1422004"/>
              <a:gd name="connsiteY2" fmla="*/ 198000 h 396000"/>
              <a:gd name="connsiteX3" fmla="*/ 1224004 w 1422004"/>
              <a:gd name="connsiteY3" fmla="*/ 396000 h 396000"/>
              <a:gd name="connsiteX4" fmla="*/ 0 w 1422004"/>
              <a:gd name="connsiteY4" fmla="*/ 396000 h 396000"/>
              <a:gd name="connsiteX5" fmla="*/ 198000 w 1422004"/>
              <a:gd name="connsiteY5" fmla="*/ 198000 h 396000"/>
              <a:gd name="connsiteX6" fmla="*/ 0 w 1422004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2004" h="396000">
                <a:moveTo>
                  <a:pt x="0" y="0"/>
                </a:moveTo>
                <a:lnTo>
                  <a:pt x="1224004" y="0"/>
                </a:lnTo>
                <a:lnTo>
                  <a:pt x="1422004" y="198000"/>
                </a:lnTo>
                <a:lnTo>
                  <a:pt x="1224004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gray">
          <a:xfrm>
            <a:off x="3148701" y="1601707"/>
            <a:ext cx="1422004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gray">
          <a:xfrm>
            <a:off x="5992603" y="1601707"/>
            <a:ext cx="1422004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gray">
          <a:xfrm>
            <a:off x="7414553" y="1601707"/>
            <a:ext cx="1422004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62B28-976A-4231-9D4C-EA884C0587B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9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1 + 1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304799" y="1601707"/>
            <a:ext cx="1800000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7" name="Freihandform 10"/>
          <p:cNvSpPr/>
          <p:nvPr/>
        </p:nvSpPr>
        <p:spPr>
          <a:xfrm>
            <a:off x="2104799" y="1208088"/>
            <a:ext cx="6725950" cy="396000"/>
          </a:xfrm>
          <a:custGeom>
            <a:avLst/>
            <a:gdLst>
              <a:gd name="connsiteX0" fmla="*/ 0 w 6725950"/>
              <a:gd name="connsiteY0" fmla="*/ 0 h 396000"/>
              <a:gd name="connsiteX1" fmla="*/ 6527950 w 6725950"/>
              <a:gd name="connsiteY1" fmla="*/ 0 h 396000"/>
              <a:gd name="connsiteX2" fmla="*/ 6725950 w 6725950"/>
              <a:gd name="connsiteY2" fmla="*/ 198000 h 396000"/>
              <a:gd name="connsiteX3" fmla="*/ 6527950 w 6725950"/>
              <a:gd name="connsiteY3" fmla="*/ 396000 h 396000"/>
              <a:gd name="connsiteX4" fmla="*/ 0 w 6725950"/>
              <a:gd name="connsiteY4" fmla="*/ 396000 h 396000"/>
              <a:gd name="connsiteX5" fmla="*/ 0 w 6725950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25950" h="396000">
                <a:moveTo>
                  <a:pt x="0" y="0"/>
                </a:moveTo>
                <a:lnTo>
                  <a:pt x="6527950" y="0"/>
                </a:lnTo>
                <a:lnTo>
                  <a:pt x="6725950" y="198000"/>
                </a:lnTo>
                <a:lnTo>
                  <a:pt x="6527950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gray">
          <a:xfrm>
            <a:off x="2104799" y="1601707"/>
            <a:ext cx="6725950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38C08-3EE6-4D33-85E0-E74276882CB8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75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1 + 2</a:t>
            </a: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2104799" y="1601707"/>
            <a:ext cx="3366064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gray">
          <a:xfrm>
            <a:off x="5471244" y="1601707"/>
            <a:ext cx="3366064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5" name="Freihandform 7"/>
          <p:cNvSpPr/>
          <p:nvPr/>
        </p:nvSpPr>
        <p:spPr>
          <a:xfrm>
            <a:off x="2104799" y="1208088"/>
            <a:ext cx="3366064" cy="396000"/>
          </a:xfrm>
          <a:custGeom>
            <a:avLst/>
            <a:gdLst>
              <a:gd name="connsiteX0" fmla="*/ 0 w 3366064"/>
              <a:gd name="connsiteY0" fmla="*/ 0 h 396000"/>
              <a:gd name="connsiteX1" fmla="*/ 3168064 w 3366064"/>
              <a:gd name="connsiteY1" fmla="*/ 0 h 396000"/>
              <a:gd name="connsiteX2" fmla="*/ 3366064 w 3366064"/>
              <a:gd name="connsiteY2" fmla="*/ 198000 h 396000"/>
              <a:gd name="connsiteX3" fmla="*/ 3168064 w 3366064"/>
              <a:gd name="connsiteY3" fmla="*/ 396000 h 396000"/>
              <a:gd name="connsiteX4" fmla="*/ 0 w 3366064"/>
              <a:gd name="connsiteY4" fmla="*/ 396000 h 396000"/>
              <a:gd name="connsiteX5" fmla="*/ 0 w 3366064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66064" h="396000">
                <a:moveTo>
                  <a:pt x="0" y="0"/>
                </a:moveTo>
                <a:lnTo>
                  <a:pt x="3168064" y="0"/>
                </a:lnTo>
                <a:lnTo>
                  <a:pt x="3366064" y="198000"/>
                </a:lnTo>
                <a:lnTo>
                  <a:pt x="3168064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7" name="Freihandform 8"/>
          <p:cNvSpPr/>
          <p:nvPr/>
        </p:nvSpPr>
        <p:spPr>
          <a:xfrm>
            <a:off x="5471244" y="1208088"/>
            <a:ext cx="3366064" cy="396000"/>
          </a:xfrm>
          <a:custGeom>
            <a:avLst/>
            <a:gdLst>
              <a:gd name="connsiteX0" fmla="*/ 0 w 3366064"/>
              <a:gd name="connsiteY0" fmla="*/ 0 h 396000"/>
              <a:gd name="connsiteX1" fmla="*/ 3168064 w 3366064"/>
              <a:gd name="connsiteY1" fmla="*/ 0 h 396000"/>
              <a:gd name="connsiteX2" fmla="*/ 3366064 w 3366064"/>
              <a:gd name="connsiteY2" fmla="*/ 198000 h 396000"/>
              <a:gd name="connsiteX3" fmla="*/ 3168064 w 3366064"/>
              <a:gd name="connsiteY3" fmla="*/ 396000 h 396000"/>
              <a:gd name="connsiteX4" fmla="*/ 0 w 3366064"/>
              <a:gd name="connsiteY4" fmla="*/ 396000 h 396000"/>
              <a:gd name="connsiteX5" fmla="*/ 198000 w 3366064"/>
              <a:gd name="connsiteY5" fmla="*/ 198000 h 396000"/>
              <a:gd name="connsiteX6" fmla="*/ 0 w 3366064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66064" h="396000">
                <a:moveTo>
                  <a:pt x="0" y="0"/>
                </a:moveTo>
                <a:lnTo>
                  <a:pt x="3168064" y="0"/>
                </a:lnTo>
                <a:lnTo>
                  <a:pt x="3366064" y="198000"/>
                </a:lnTo>
                <a:lnTo>
                  <a:pt x="3168064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gray">
          <a:xfrm>
            <a:off x="304799" y="1601707"/>
            <a:ext cx="1800000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4D007-3BE4-4F82-951C-DF7521BF4A3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39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38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gray">
          <a:xfrm>
            <a:off x="4574244" y="1328254"/>
            <a:ext cx="144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9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</a:p>
          <a:p>
            <a:pPr marL="288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gray">
          <a:xfrm>
            <a:off x="3134244" y="1328254"/>
            <a:ext cx="1440000" cy="1440000"/>
          </a:xfrm>
          <a:prstGeom prst="rect">
            <a:avLst/>
          </a:prstGeom>
          <a:solidFill>
            <a:srgbClr val="D9D9D9"/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9000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Level 1</a:t>
            </a:r>
          </a:p>
          <a:p>
            <a:pPr marL="288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Level 2</a:t>
            </a:r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gray">
          <a:xfrm>
            <a:off x="3134244" y="2768254"/>
            <a:ext cx="144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9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</a:p>
          <a:p>
            <a:pPr marL="288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gray">
          <a:xfrm>
            <a:off x="4574244" y="2768254"/>
            <a:ext cx="144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9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</a:p>
          <a:p>
            <a:pPr marL="288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132162" y="4208254"/>
            <a:ext cx="375039" cy="34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46800" bIns="9144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640660" y="4208254"/>
            <a:ext cx="373584" cy="34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46800" rIns="0" bIns="9144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4318650" y="4208254"/>
            <a:ext cx="511187" cy="65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324000" bIns="9144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accent1"/>
                </a:solidFill>
              </a:rPr>
              <a:t>Text</a:t>
            </a:r>
            <a:endParaRPr lang="en-GB" altLang="ko-KR" sz="1400" dirty="0">
              <a:solidFill>
                <a:schemeClr val="accent1"/>
              </a:solidFill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2666244" y="3912788"/>
            <a:ext cx="465918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91440" bIns="0" anchor="b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2666244" y="1328254"/>
            <a:ext cx="465918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0" bIns="9144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2386144" y="2557427"/>
            <a:ext cx="746018" cy="4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91440" rIns="324000" bIns="9144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accent1"/>
                </a:solidFill>
              </a:rPr>
              <a:t>Text</a:t>
            </a:r>
            <a:endParaRPr lang="en-GB" altLang="ko-KR" sz="1400" dirty="0">
              <a:solidFill>
                <a:schemeClr val="accent1"/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96A5-25C2-4367-94EB-017450109DB7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66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1 + 3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2104799" y="1601707"/>
            <a:ext cx="2244042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gray">
          <a:xfrm>
            <a:off x="4349035" y="1601707"/>
            <a:ext cx="2244042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6593271" y="1601707"/>
            <a:ext cx="2244042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9" name="Freihandform 8"/>
          <p:cNvSpPr/>
          <p:nvPr/>
        </p:nvSpPr>
        <p:spPr>
          <a:xfrm>
            <a:off x="2104799" y="1208088"/>
            <a:ext cx="2244042" cy="396000"/>
          </a:xfrm>
          <a:custGeom>
            <a:avLst/>
            <a:gdLst>
              <a:gd name="connsiteX0" fmla="*/ 0 w 2244042"/>
              <a:gd name="connsiteY0" fmla="*/ 0 h 396000"/>
              <a:gd name="connsiteX1" fmla="*/ 2046042 w 2244042"/>
              <a:gd name="connsiteY1" fmla="*/ 0 h 396000"/>
              <a:gd name="connsiteX2" fmla="*/ 2244042 w 2244042"/>
              <a:gd name="connsiteY2" fmla="*/ 198000 h 396000"/>
              <a:gd name="connsiteX3" fmla="*/ 2046042 w 2244042"/>
              <a:gd name="connsiteY3" fmla="*/ 396000 h 396000"/>
              <a:gd name="connsiteX4" fmla="*/ 0 w 2244042"/>
              <a:gd name="connsiteY4" fmla="*/ 396000 h 396000"/>
              <a:gd name="connsiteX5" fmla="*/ 0 w 2244042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44042" h="396000">
                <a:moveTo>
                  <a:pt x="0" y="0"/>
                </a:moveTo>
                <a:lnTo>
                  <a:pt x="2046042" y="0"/>
                </a:lnTo>
                <a:lnTo>
                  <a:pt x="2244042" y="198000"/>
                </a:lnTo>
                <a:lnTo>
                  <a:pt x="2046042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0" name="Freihandform 12"/>
          <p:cNvSpPr/>
          <p:nvPr/>
        </p:nvSpPr>
        <p:spPr>
          <a:xfrm>
            <a:off x="4349035" y="1208088"/>
            <a:ext cx="2244042" cy="396000"/>
          </a:xfrm>
          <a:custGeom>
            <a:avLst/>
            <a:gdLst>
              <a:gd name="connsiteX0" fmla="*/ 0 w 2244042"/>
              <a:gd name="connsiteY0" fmla="*/ 0 h 396000"/>
              <a:gd name="connsiteX1" fmla="*/ 2046042 w 2244042"/>
              <a:gd name="connsiteY1" fmla="*/ 0 h 396000"/>
              <a:gd name="connsiteX2" fmla="*/ 2244042 w 2244042"/>
              <a:gd name="connsiteY2" fmla="*/ 198000 h 396000"/>
              <a:gd name="connsiteX3" fmla="*/ 2046042 w 2244042"/>
              <a:gd name="connsiteY3" fmla="*/ 396000 h 396000"/>
              <a:gd name="connsiteX4" fmla="*/ 0 w 2244042"/>
              <a:gd name="connsiteY4" fmla="*/ 396000 h 396000"/>
              <a:gd name="connsiteX5" fmla="*/ 198000 w 2244042"/>
              <a:gd name="connsiteY5" fmla="*/ 198000 h 396000"/>
              <a:gd name="connsiteX6" fmla="*/ 0 w 2244042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4042" h="396000">
                <a:moveTo>
                  <a:pt x="0" y="0"/>
                </a:moveTo>
                <a:lnTo>
                  <a:pt x="2046042" y="0"/>
                </a:lnTo>
                <a:lnTo>
                  <a:pt x="2244042" y="198000"/>
                </a:lnTo>
                <a:lnTo>
                  <a:pt x="2046042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1" name="Freihandform 13"/>
          <p:cNvSpPr/>
          <p:nvPr/>
        </p:nvSpPr>
        <p:spPr>
          <a:xfrm>
            <a:off x="6593271" y="1208088"/>
            <a:ext cx="2244042" cy="396000"/>
          </a:xfrm>
          <a:custGeom>
            <a:avLst/>
            <a:gdLst>
              <a:gd name="connsiteX0" fmla="*/ 0 w 2244042"/>
              <a:gd name="connsiteY0" fmla="*/ 0 h 396000"/>
              <a:gd name="connsiteX1" fmla="*/ 2046042 w 2244042"/>
              <a:gd name="connsiteY1" fmla="*/ 0 h 396000"/>
              <a:gd name="connsiteX2" fmla="*/ 2244042 w 2244042"/>
              <a:gd name="connsiteY2" fmla="*/ 198000 h 396000"/>
              <a:gd name="connsiteX3" fmla="*/ 2046042 w 2244042"/>
              <a:gd name="connsiteY3" fmla="*/ 396000 h 396000"/>
              <a:gd name="connsiteX4" fmla="*/ 0 w 2244042"/>
              <a:gd name="connsiteY4" fmla="*/ 396000 h 396000"/>
              <a:gd name="connsiteX5" fmla="*/ 198000 w 2244042"/>
              <a:gd name="connsiteY5" fmla="*/ 198000 h 396000"/>
              <a:gd name="connsiteX6" fmla="*/ 0 w 2244042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4042" h="396000">
                <a:moveTo>
                  <a:pt x="0" y="0"/>
                </a:moveTo>
                <a:lnTo>
                  <a:pt x="2046042" y="0"/>
                </a:lnTo>
                <a:lnTo>
                  <a:pt x="2244042" y="198000"/>
                </a:lnTo>
                <a:lnTo>
                  <a:pt x="2046042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gray">
          <a:xfrm>
            <a:off x="304799" y="1601707"/>
            <a:ext cx="1800000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FB5A1-5376-47C8-8046-7743DB9076F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443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1 + 4</a:t>
            </a: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2104799" y="1601707"/>
            <a:ext cx="1681619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gray">
          <a:xfrm>
            <a:off x="3788431" y="1601707"/>
            <a:ext cx="1681619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7155694" y="1601707"/>
            <a:ext cx="1681619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7" name="Freihandform 8"/>
          <p:cNvSpPr/>
          <p:nvPr/>
        </p:nvSpPr>
        <p:spPr>
          <a:xfrm>
            <a:off x="2104799" y="1208088"/>
            <a:ext cx="1681619" cy="396000"/>
          </a:xfrm>
          <a:custGeom>
            <a:avLst/>
            <a:gdLst>
              <a:gd name="connsiteX0" fmla="*/ 0 w 1681619"/>
              <a:gd name="connsiteY0" fmla="*/ 0 h 396000"/>
              <a:gd name="connsiteX1" fmla="*/ 1483619 w 1681619"/>
              <a:gd name="connsiteY1" fmla="*/ 0 h 396000"/>
              <a:gd name="connsiteX2" fmla="*/ 1681619 w 1681619"/>
              <a:gd name="connsiteY2" fmla="*/ 198000 h 396000"/>
              <a:gd name="connsiteX3" fmla="*/ 1483619 w 1681619"/>
              <a:gd name="connsiteY3" fmla="*/ 396000 h 396000"/>
              <a:gd name="connsiteX4" fmla="*/ 0 w 1681619"/>
              <a:gd name="connsiteY4" fmla="*/ 396000 h 396000"/>
              <a:gd name="connsiteX5" fmla="*/ 0 w 1681619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81619" h="396000">
                <a:moveTo>
                  <a:pt x="0" y="0"/>
                </a:moveTo>
                <a:lnTo>
                  <a:pt x="1483619" y="0"/>
                </a:lnTo>
                <a:lnTo>
                  <a:pt x="1681619" y="198000"/>
                </a:lnTo>
                <a:lnTo>
                  <a:pt x="1483619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8" name="Freihandform 12"/>
          <p:cNvSpPr/>
          <p:nvPr/>
        </p:nvSpPr>
        <p:spPr>
          <a:xfrm>
            <a:off x="3794696" y="1208088"/>
            <a:ext cx="1681619" cy="396000"/>
          </a:xfrm>
          <a:custGeom>
            <a:avLst/>
            <a:gdLst>
              <a:gd name="connsiteX0" fmla="*/ 0 w 1681619"/>
              <a:gd name="connsiteY0" fmla="*/ 0 h 396000"/>
              <a:gd name="connsiteX1" fmla="*/ 1483619 w 1681619"/>
              <a:gd name="connsiteY1" fmla="*/ 0 h 396000"/>
              <a:gd name="connsiteX2" fmla="*/ 1681619 w 1681619"/>
              <a:gd name="connsiteY2" fmla="*/ 198000 h 396000"/>
              <a:gd name="connsiteX3" fmla="*/ 1483619 w 1681619"/>
              <a:gd name="connsiteY3" fmla="*/ 396000 h 396000"/>
              <a:gd name="connsiteX4" fmla="*/ 0 w 1681619"/>
              <a:gd name="connsiteY4" fmla="*/ 396000 h 396000"/>
              <a:gd name="connsiteX5" fmla="*/ 198000 w 1681619"/>
              <a:gd name="connsiteY5" fmla="*/ 198000 h 396000"/>
              <a:gd name="connsiteX6" fmla="*/ 0 w 1681619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1619" h="396000">
                <a:moveTo>
                  <a:pt x="0" y="0"/>
                </a:moveTo>
                <a:lnTo>
                  <a:pt x="1483619" y="0"/>
                </a:lnTo>
                <a:lnTo>
                  <a:pt x="1681619" y="198000"/>
                </a:lnTo>
                <a:lnTo>
                  <a:pt x="1483619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9" name="Freihandform 13"/>
          <p:cNvSpPr/>
          <p:nvPr/>
        </p:nvSpPr>
        <p:spPr>
          <a:xfrm>
            <a:off x="7155694" y="1208088"/>
            <a:ext cx="1681619" cy="396000"/>
          </a:xfrm>
          <a:custGeom>
            <a:avLst/>
            <a:gdLst>
              <a:gd name="connsiteX0" fmla="*/ 0 w 1681619"/>
              <a:gd name="connsiteY0" fmla="*/ 0 h 396000"/>
              <a:gd name="connsiteX1" fmla="*/ 1483619 w 1681619"/>
              <a:gd name="connsiteY1" fmla="*/ 0 h 396000"/>
              <a:gd name="connsiteX2" fmla="*/ 1681619 w 1681619"/>
              <a:gd name="connsiteY2" fmla="*/ 198000 h 396000"/>
              <a:gd name="connsiteX3" fmla="*/ 1483619 w 1681619"/>
              <a:gd name="connsiteY3" fmla="*/ 396000 h 396000"/>
              <a:gd name="connsiteX4" fmla="*/ 0 w 1681619"/>
              <a:gd name="connsiteY4" fmla="*/ 396000 h 396000"/>
              <a:gd name="connsiteX5" fmla="*/ 198000 w 1681619"/>
              <a:gd name="connsiteY5" fmla="*/ 198000 h 396000"/>
              <a:gd name="connsiteX6" fmla="*/ 0 w 1681619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1619" h="396000">
                <a:moveTo>
                  <a:pt x="0" y="0"/>
                </a:moveTo>
                <a:lnTo>
                  <a:pt x="1483619" y="0"/>
                </a:lnTo>
                <a:lnTo>
                  <a:pt x="1681619" y="198000"/>
                </a:lnTo>
                <a:lnTo>
                  <a:pt x="1483619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0" name="Freihandform 14"/>
          <p:cNvSpPr/>
          <p:nvPr/>
        </p:nvSpPr>
        <p:spPr>
          <a:xfrm>
            <a:off x="5471177" y="1208088"/>
            <a:ext cx="1681619" cy="396000"/>
          </a:xfrm>
          <a:custGeom>
            <a:avLst/>
            <a:gdLst>
              <a:gd name="connsiteX0" fmla="*/ 0 w 1681619"/>
              <a:gd name="connsiteY0" fmla="*/ 0 h 396000"/>
              <a:gd name="connsiteX1" fmla="*/ 1483619 w 1681619"/>
              <a:gd name="connsiteY1" fmla="*/ 0 h 396000"/>
              <a:gd name="connsiteX2" fmla="*/ 1681619 w 1681619"/>
              <a:gd name="connsiteY2" fmla="*/ 198000 h 396000"/>
              <a:gd name="connsiteX3" fmla="*/ 1483619 w 1681619"/>
              <a:gd name="connsiteY3" fmla="*/ 396000 h 396000"/>
              <a:gd name="connsiteX4" fmla="*/ 0 w 1681619"/>
              <a:gd name="connsiteY4" fmla="*/ 396000 h 396000"/>
              <a:gd name="connsiteX5" fmla="*/ 198000 w 1681619"/>
              <a:gd name="connsiteY5" fmla="*/ 198000 h 396000"/>
              <a:gd name="connsiteX6" fmla="*/ 0 w 1681619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81619" h="396000">
                <a:moveTo>
                  <a:pt x="0" y="0"/>
                </a:moveTo>
                <a:lnTo>
                  <a:pt x="1483619" y="0"/>
                </a:lnTo>
                <a:lnTo>
                  <a:pt x="1681619" y="198000"/>
                </a:lnTo>
                <a:lnTo>
                  <a:pt x="1483619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gray">
          <a:xfrm>
            <a:off x="5472063" y="1601707"/>
            <a:ext cx="1681619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gray">
          <a:xfrm>
            <a:off x="304799" y="1601707"/>
            <a:ext cx="1800000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A91D5-BFD5-410C-A5FA-16A55CD62281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83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1 + 5</a:t>
            </a:r>
          </a:p>
        </p:txBody>
      </p:sp>
      <p:sp>
        <p:nvSpPr>
          <p:cNvPr id="6" name="Rectangle 18"/>
          <p:cNvSpPr>
            <a:spLocks noChangeArrowheads="1"/>
          </p:cNvSpPr>
          <p:nvPr/>
        </p:nvSpPr>
        <p:spPr bwMode="gray">
          <a:xfrm>
            <a:off x="2104799" y="1601707"/>
            <a:ext cx="1346398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gray">
          <a:xfrm>
            <a:off x="6144386" y="1601707"/>
            <a:ext cx="1346398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8" name="Freihandform 8"/>
          <p:cNvSpPr/>
          <p:nvPr/>
        </p:nvSpPr>
        <p:spPr>
          <a:xfrm>
            <a:off x="2104799" y="1208088"/>
            <a:ext cx="1346398" cy="396000"/>
          </a:xfrm>
          <a:custGeom>
            <a:avLst/>
            <a:gdLst>
              <a:gd name="connsiteX0" fmla="*/ 0 w 1346398"/>
              <a:gd name="connsiteY0" fmla="*/ 0 h 396000"/>
              <a:gd name="connsiteX1" fmla="*/ 1148398 w 1346398"/>
              <a:gd name="connsiteY1" fmla="*/ 0 h 396000"/>
              <a:gd name="connsiteX2" fmla="*/ 1346398 w 1346398"/>
              <a:gd name="connsiteY2" fmla="*/ 198000 h 396000"/>
              <a:gd name="connsiteX3" fmla="*/ 1148398 w 1346398"/>
              <a:gd name="connsiteY3" fmla="*/ 396000 h 396000"/>
              <a:gd name="connsiteX4" fmla="*/ 0 w 1346398"/>
              <a:gd name="connsiteY4" fmla="*/ 396000 h 396000"/>
              <a:gd name="connsiteX5" fmla="*/ 0 w 1346398"/>
              <a:gd name="connsiteY5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46398" h="396000">
                <a:moveTo>
                  <a:pt x="0" y="0"/>
                </a:moveTo>
                <a:lnTo>
                  <a:pt x="1148398" y="0"/>
                </a:lnTo>
                <a:lnTo>
                  <a:pt x="1346398" y="198000"/>
                </a:lnTo>
                <a:lnTo>
                  <a:pt x="1148398" y="396000"/>
                </a:lnTo>
                <a:lnTo>
                  <a:pt x="0" y="396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9" name="Freihandform 9"/>
          <p:cNvSpPr/>
          <p:nvPr/>
        </p:nvSpPr>
        <p:spPr>
          <a:xfrm>
            <a:off x="3451328" y="1208088"/>
            <a:ext cx="1346398" cy="396000"/>
          </a:xfrm>
          <a:custGeom>
            <a:avLst/>
            <a:gdLst>
              <a:gd name="connsiteX0" fmla="*/ 0 w 1346398"/>
              <a:gd name="connsiteY0" fmla="*/ 0 h 396000"/>
              <a:gd name="connsiteX1" fmla="*/ 1148398 w 1346398"/>
              <a:gd name="connsiteY1" fmla="*/ 0 h 396000"/>
              <a:gd name="connsiteX2" fmla="*/ 1346398 w 1346398"/>
              <a:gd name="connsiteY2" fmla="*/ 198000 h 396000"/>
              <a:gd name="connsiteX3" fmla="*/ 1148398 w 1346398"/>
              <a:gd name="connsiteY3" fmla="*/ 396000 h 396000"/>
              <a:gd name="connsiteX4" fmla="*/ 0 w 1346398"/>
              <a:gd name="connsiteY4" fmla="*/ 396000 h 396000"/>
              <a:gd name="connsiteX5" fmla="*/ 198000 w 1346398"/>
              <a:gd name="connsiteY5" fmla="*/ 198000 h 396000"/>
              <a:gd name="connsiteX6" fmla="*/ 0 w 1346398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6398" h="396000">
                <a:moveTo>
                  <a:pt x="0" y="0"/>
                </a:moveTo>
                <a:lnTo>
                  <a:pt x="1148398" y="0"/>
                </a:lnTo>
                <a:lnTo>
                  <a:pt x="1346398" y="198000"/>
                </a:lnTo>
                <a:lnTo>
                  <a:pt x="1148398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0" name="Freihandform 11"/>
          <p:cNvSpPr/>
          <p:nvPr/>
        </p:nvSpPr>
        <p:spPr>
          <a:xfrm>
            <a:off x="7490915" y="1208088"/>
            <a:ext cx="1346398" cy="396000"/>
          </a:xfrm>
          <a:custGeom>
            <a:avLst/>
            <a:gdLst>
              <a:gd name="connsiteX0" fmla="*/ 0 w 1346398"/>
              <a:gd name="connsiteY0" fmla="*/ 0 h 396000"/>
              <a:gd name="connsiteX1" fmla="*/ 1148398 w 1346398"/>
              <a:gd name="connsiteY1" fmla="*/ 0 h 396000"/>
              <a:gd name="connsiteX2" fmla="*/ 1346398 w 1346398"/>
              <a:gd name="connsiteY2" fmla="*/ 198000 h 396000"/>
              <a:gd name="connsiteX3" fmla="*/ 1148398 w 1346398"/>
              <a:gd name="connsiteY3" fmla="*/ 396000 h 396000"/>
              <a:gd name="connsiteX4" fmla="*/ 0 w 1346398"/>
              <a:gd name="connsiteY4" fmla="*/ 396000 h 396000"/>
              <a:gd name="connsiteX5" fmla="*/ 198000 w 1346398"/>
              <a:gd name="connsiteY5" fmla="*/ 198000 h 396000"/>
              <a:gd name="connsiteX6" fmla="*/ 0 w 1346398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6398" h="396000">
                <a:moveTo>
                  <a:pt x="0" y="0"/>
                </a:moveTo>
                <a:lnTo>
                  <a:pt x="1148398" y="0"/>
                </a:lnTo>
                <a:lnTo>
                  <a:pt x="1346398" y="198000"/>
                </a:lnTo>
                <a:lnTo>
                  <a:pt x="1148398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1" name="Freihandform 14"/>
          <p:cNvSpPr/>
          <p:nvPr/>
        </p:nvSpPr>
        <p:spPr>
          <a:xfrm>
            <a:off x="6144386" y="1208088"/>
            <a:ext cx="1346398" cy="396000"/>
          </a:xfrm>
          <a:custGeom>
            <a:avLst/>
            <a:gdLst>
              <a:gd name="connsiteX0" fmla="*/ 0 w 1346398"/>
              <a:gd name="connsiteY0" fmla="*/ 0 h 396000"/>
              <a:gd name="connsiteX1" fmla="*/ 1148398 w 1346398"/>
              <a:gd name="connsiteY1" fmla="*/ 0 h 396000"/>
              <a:gd name="connsiteX2" fmla="*/ 1346398 w 1346398"/>
              <a:gd name="connsiteY2" fmla="*/ 198000 h 396000"/>
              <a:gd name="connsiteX3" fmla="*/ 1148398 w 1346398"/>
              <a:gd name="connsiteY3" fmla="*/ 396000 h 396000"/>
              <a:gd name="connsiteX4" fmla="*/ 0 w 1346398"/>
              <a:gd name="connsiteY4" fmla="*/ 396000 h 396000"/>
              <a:gd name="connsiteX5" fmla="*/ 198000 w 1346398"/>
              <a:gd name="connsiteY5" fmla="*/ 198000 h 396000"/>
              <a:gd name="connsiteX6" fmla="*/ 0 w 1346398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6398" h="396000">
                <a:moveTo>
                  <a:pt x="0" y="0"/>
                </a:moveTo>
                <a:lnTo>
                  <a:pt x="1148398" y="0"/>
                </a:lnTo>
                <a:lnTo>
                  <a:pt x="1346398" y="198000"/>
                </a:lnTo>
                <a:lnTo>
                  <a:pt x="1148398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2" name="Freihandform 15"/>
          <p:cNvSpPr/>
          <p:nvPr/>
        </p:nvSpPr>
        <p:spPr>
          <a:xfrm>
            <a:off x="4797857" y="1208088"/>
            <a:ext cx="1346398" cy="396000"/>
          </a:xfrm>
          <a:custGeom>
            <a:avLst/>
            <a:gdLst>
              <a:gd name="connsiteX0" fmla="*/ 0 w 1346398"/>
              <a:gd name="connsiteY0" fmla="*/ 0 h 396000"/>
              <a:gd name="connsiteX1" fmla="*/ 1148398 w 1346398"/>
              <a:gd name="connsiteY1" fmla="*/ 0 h 396000"/>
              <a:gd name="connsiteX2" fmla="*/ 1346398 w 1346398"/>
              <a:gd name="connsiteY2" fmla="*/ 198000 h 396000"/>
              <a:gd name="connsiteX3" fmla="*/ 1148398 w 1346398"/>
              <a:gd name="connsiteY3" fmla="*/ 396000 h 396000"/>
              <a:gd name="connsiteX4" fmla="*/ 0 w 1346398"/>
              <a:gd name="connsiteY4" fmla="*/ 396000 h 396000"/>
              <a:gd name="connsiteX5" fmla="*/ 198000 w 1346398"/>
              <a:gd name="connsiteY5" fmla="*/ 198000 h 396000"/>
              <a:gd name="connsiteX6" fmla="*/ 0 w 1346398"/>
              <a:gd name="connsiteY6" fmla="*/ 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46398" h="396000">
                <a:moveTo>
                  <a:pt x="0" y="0"/>
                </a:moveTo>
                <a:lnTo>
                  <a:pt x="1148398" y="0"/>
                </a:lnTo>
                <a:lnTo>
                  <a:pt x="1346398" y="198000"/>
                </a:lnTo>
                <a:lnTo>
                  <a:pt x="1148398" y="396000"/>
                </a:lnTo>
                <a:lnTo>
                  <a:pt x="0" y="396000"/>
                </a:lnTo>
                <a:lnTo>
                  <a:pt x="198000" y="19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gray">
          <a:xfrm>
            <a:off x="4797857" y="1601707"/>
            <a:ext cx="1346398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gray">
          <a:xfrm>
            <a:off x="7490915" y="1601707"/>
            <a:ext cx="1346398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gray">
          <a:xfrm>
            <a:off x="304799" y="1601707"/>
            <a:ext cx="1800000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gray">
          <a:xfrm>
            <a:off x="3451328" y="1601707"/>
            <a:ext cx="1346398" cy="3235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13378-A13B-4231-BC6E-D3F7E16DF74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15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1 × 2</a:t>
            </a: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304799" y="2000087"/>
            <a:ext cx="5688344" cy="28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4" name="Freihandform 14"/>
          <p:cNvSpPr/>
          <p:nvPr/>
        </p:nvSpPr>
        <p:spPr>
          <a:xfrm>
            <a:off x="304799" y="1208088"/>
            <a:ext cx="8524195" cy="396000"/>
          </a:xfrm>
          <a:custGeom>
            <a:avLst/>
            <a:gdLst>
              <a:gd name="connsiteX0" fmla="*/ 0 w 8524195"/>
              <a:gd name="connsiteY0" fmla="*/ 0 h 396000"/>
              <a:gd name="connsiteX1" fmla="*/ 8128195 w 8524195"/>
              <a:gd name="connsiteY1" fmla="*/ 0 h 396000"/>
              <a:gd name="connsiteX2" fmla="*/ 8524195 w 8524195"/>
              <a:gd name="connsiteY2" fmla="*/ 396000 h 396000"/>
              <a:gd name="connsiteX3" fmla="*/ 0 w 8524195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4195" h="396000">
                <a:moveTo>
                  <a:pt x="0" y="0"/>
                </a:moveTo>
                <a:lnTo>
                  <a:pt x="8128195" y="0"/>
                </a:lnTo>
                <a:lnTo>
                  <a:pt x="8524195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5" name="Freihandform 16"/>
          <p:cNvSpPr/>
          <p:nvPr/>
        </p:nvSpPr>
        <p:spPr>
          <a:xfrm>
            <a:off x="304798" y="1604088"/>
            <a:ext cx="8524195" cy="396000"/>
          </a:xfrm>
          <a:custGeom>
            <a:avLst/>
            <a:gdLst>
              <a:gd name="connsiteX0" fmla="*/ 0 w 8524195"/>
              <a:gd name="connsiteY0" fmla="*/ 0 h 396000"/>
              <a:gd name="connsiteX1" fmla="*/ 8524195 w 8524195"/>
              <a:gd name="connsiteY1" fmla="*/ 0 h 396000"/>
              <a:gd name="connsiteX2" fmla="*/ 8128195 w 8524195"/>
              <a:gd name="connsiteY2" fmla="*/ 396000 h 396000"/>
              <a:gd name="connsiteX3" fmla="*/ 0 w 8524195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524195" h="396000">
                <a:moveTo>
                  <a:pt x="0" y="0"/>
                </a:moveTo>
                <a:lnTo>
                  <a:pt x="8524195" y="0"/>
                </a:lnTo>
                <a:lnTo>
                  <a:pt x="8128195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80D5B-1C97-4985-9A59-8FE470358BC9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057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2 × 2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304799" y="2000087"/>
            <a:ext cx="4266012" cy="28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9000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gray">
          <a:xfrm>
            <a:off x="4571295" y="2000087"/>
            <a:ext cx="4266012" cy="28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0" tIns="91440" rIns="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8" name="Freihandform 20"/>
          <p:cNvSpPr/>
          <p:nvPr/>
        </p:nvSpPr>
        <p:spPr>
          <a:xfrm>
            <a:off x="304799" y="1208088"/>
            <a:ext cx="4266012" cy="396000"/>
          </a:xfrm>
          <a:custGeom>
            <a:avLst/>
            <a:gdLst>
              <a:gd name="connsiteX0" fmla="*/ 0 w 4266012"/>
              <a:gd name="connsiteY0" fmla="*/ 0 h 396000"/>
              <a:gd name="connsiteX1" fmla="*/ 3870012 w 4266012"/>
              <a:gd name="connsiteY1" fmla="*/ 0 h 396000"/>
              <a:gd name="connsiteX2" fmla="*/ 4266012 w 4266012"/>
              <a:gd name="connsiteY2" fmla="*/ 396000 h 396000"/>
              <a:gd name="connsiteX3" fmla="*/ 0 w 4266012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6012" h="396000">
                <a:moveTo>
                  <a:pt x="0" y="0"/>
                </a:moveTo>
                <a:lnTo>
                  <a:pt x="3870012" y="0"/>
                </a:lnTo>
                <a:lnTo>
                  <a:pt x="4266012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9" name="Freihandform 21"/>
          <p:cNvSpPr/>
          <p:nvPr/>
        </p:nvSpPr>
        <p:spPr>
          <a:xfrm>
            <a:off x="4571295" y="1208088"/>
            <a:ext cx="4266012" cy="396000"/>
          </a:xfrm>
          <a:custGeom>
            <a:avLst/>
            <a:gdLst>
              <a:gd name="connsiteX0" fmla="*/ 0 w 4266012"/>
              <a:gd name="connsiteY0" fmla="*/ 0 h 396000"/>
              <a:gd name="connsiteX1" fmla="*/ 3870012 w 4266012"/>
              <a:gd name="connsiteY1" fmla="*/ 0 h 396000"/>
              <a:gd name="connsiteX2" fmla="*/ 4266012 w 4266012"/>
              <a:gd name="connsiteY2" fmla="*/ 396000 h 396000"/>
              <a:gd name="connsiteX3" fmla="*/ 396000 w 4266012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6012" h="396000">
                <a:moveTo>
                  <a:pt x="0" y="0"/>
                </a:moveTo>
                <a:lnTo>
                  <a:pt x="3870012" y="0"/>
                </a:lnTo>
                <a:lnTo>
                  <a:pt x="4266012" y="396000"/>
                </a:lnTo>
                <a:lnTo>
                  <a:pt x="39600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0" name="Freihandform 22"/>
          <p:cNvSpPr/>
          <p:nvPr/>
        </p:nvSpPr>
        <p:spPr>
          <a:xfrm>
            <a:off x="304799" y="1604088"/>
            <a:ext cx="4266012" cy="396000"/>
          </a:xfrm>
          <a:custGeom>
            <a:avLst/>
            <a:gdLst>
              <a:gd name="connsiteX0" fmla="*/ 0 w 4266012"/>
              <a:gd name="connsiteY0" fmla="*/ 0 h 396000"/>
              <a:gd name="connsiteX1" fmla="*/ 4266012 w 4266012"/>
              <a:gd name="connsiteY1" fmla="*/ 0 h 396000"/>
              <a:gd name="connsiteX2" fmla="*/ 3870012 w 4266012"/>
              <a:gd name="connsiteY2" fmla="*/ 396000 h 396000"/>
              <a:gd name="connsiteX3" fmla="*/ 0 w 4266012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6012" h="396000">
                <a:moveTo>
                  <a:pt x="0" y="0"/>
                </a:moveTo>
                <a:lnTo>
                  <a:pt x="4266012" y="0"/>
                </a:lnTo>
                <a:lnTo>
                  <a:pt x="3870012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1" name="Freihandform 23"/>
          <p:cNvSpPr/>
          <p:nvPr/>
        </p:nvSpPr>
        <p:spPr>
          <a:xfrm>
            <a:off x="4571295" y="1604088"/>
            <a:ext cx="4266012" cy="396000"/>
          </a:xfrm>
          <a:custGeom>
            <a:avLst/>
            <a:gdLst>
              <a:gd name="connsiteX0" fmla="*/ 396000 w 4266012"/>
              <a:gd name="connsiteY0" fmla="*/ 0 h 396000"/>
              <a:gd name="connsiteX1" fmla="*/ 4266012 w 4266012"/>
              <a:gd name="connsiteY1" fmla="*/ 0 h 396000"/>
              <a:gd name="connsiteX2" fmla="*/ 3870012 w 4266012"/>
              <a:gd name="connsiteY2" fmla="*/ 396000 h 396000"/>
              <a:gd name="connsiteX3" fmla="*/ 0 w 4266012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6012" h="396000">
                <a:moveTo>
                  <a:pt x="396000" y="0"/>
                </a:moveTo>
                <a:lnTo>
                  <a:pt x="4266012" y="0"/>
                </a:lnTo>
                <a:lnTo>
                  <a:pt x="3870012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22E9E-1BF4-4AB6-9565-3C4D045C3C9E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24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3 × 2</a:t>
            </a: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304799" y="2000087"/>
            <a:ext cx="2844008" cy="28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gray">
          <a:xfrm>
            <a:off x="3149052" y="2000087"/>
            <a:ext cx="2844008" cy="28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0" tIns="9144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5993305" y="2000087"/>
            <a:ext cx="2844008" cy="28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0" tIns="9144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7" name="Freihandform 24"/>
          <p:cNvSpPr/>
          <p:nvPr/>
        </p:nvSpPr>
        <p:spPr>
          <a:xfrm>
            <a:off x="304799" y="1208088"/>
            <a:ext cx="2844008" cy="396000"/>
          </a:xfrm>
          <a:custGeom>
            <a:avLst/>
            <a:gdLst>
              <a:gd name="connsiteX0" fmla="*/ 0 w 2844008"/>
              <a:gd name="connsiteY0" fmla="*/ 0 h 396000"/>
              <a:gd name="connsiteX1" fmla="*/ 2448008 w 2844008"/>
              <a:gd name="connsiteY1" fmla="*/ 0 h 396000"/>
              <a:gd name="connsiteX2" fmla="*/ 2844008 w 2844008"/>
              <a:gd name="connsiteY2" fmla="*/ 396000 h 396000"/>
              <a:gd name="connsiteX3" fmla="*/ 0 w 2844008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008" h="396000">
                <a:moveTo>
                  <a:pt x="0" y="0"/>
                </a:moveTo>
                <a:lnTo>
                  <a:pt x="2448008" y="0"/>
                </a:lnTo>
                <a:lnTo>
                  <a:pt x="2844008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8" name="Freihandform 25"/>
          <p:cNvSpPr/>
          <p:nvPr/>
        </p:nvSpPr>
        <p:spPr>
          <a:xfrm>
            <a:off x="3149052" y="1208088"/>
            <a:ext cx="2844008" cy="396000"/>
          </a:xfrm>
          <a:custGeom>
            <a:avLst/>
            <a:gdLst>
              <a:gd name="connsiteX0" fmla="*/ 0 w 2844008"/>
              <a:gd name="connsiteY0" fmla="*/ 0 h 396000"/>
              <a:gd name="connsiteX1" fmla="*/ 2448008 w 2844008"/>
              <a:gd name="connsiteY1" fmla="*/ 0 h 396000"/>
              <a:gd name="connsiteX2" fmla="*/ 2844008 w 2844008"/>
              <a:gd name="connsiteY2" fmla="*/ 396000 h 396000"/>
              <a:gd name="connsiteX3" fmla="*/ 396000 w 2844008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008" h="396000">
                <a:moveTo>
                  <a:pt x="0" y="0"/>
                </a:moveTo>
                <a:lnTo>
                  <a:pt x="2448008" y="0"/>
                </a:lnTo>
                <a:lnTo>
                  <a:pt x="2844008" y="396000"/>
                </a:lnTo>
                <a:lnTo>
                  <a:pt x="39600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9" name="Freihandform 27"/>
          <p:cNvSpPr/>
          <p:nvPr/>
        </p:nvSpPr>
        <p:spPr>
          <a:xfrm>
            <a:off x="5993305" y="1208088"/>
            <a:ext cx="2844008" cy="396000"/>
          </a:xfrm>
          <a:custGeom>
            <a:avLst/>
            <a:gdLst>
              <a:gd name="connsiteX0" fmla="*/ 0 w 2844008"/>
              <a:gd name="connsiteY0" fmla="*/ 0 h 396000"/>
              <a:gd name="connsiteX1" fmla="*/ 2448008 w 2844008"/>
              <a:gd name="connsiteY1" fmla="*/ 0 h 396000"/>
              <a:gd name="connsiteX2" fmla="*/ 2844008 w 2844008"/>
              <a:gd name="connsiteY2" fmla="*/ 396000 h 396000"/>
              <a:gd name="connsiteX3" fmla="*/ 396000 w 2844008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008" h="396000">
                <a:moveTo>
                  <a:pt x="0" y="0"/>
                </a:moveTo>
                <a:lnTo>
                  <a:pt x="2448008" y="0"/>
                </a:lnTo>
                <a:lnTo>
                  <a:pt x="2844008" y="396000"/>
                </a:lnTo>
                <a:lnTo>
                  <a:pt x="39600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0" name="Freihandform 28"/>
          <p:cNvSpPr/>
          <p:nvPr/>
        </p:nvSpPr>
        <p:spPr>
          <a:xfrm>
            <a:off x="304799" y="1604088"/>
            <a:ext cx="2844008" cy="396000"/>
          </a:xfrm>
          <a:custGeom>
            <a:avLst/>
            <a:gdLst>
              <a:gd name="connsiteX0" fmla="*/ 0 w 2844008"/>
              <a:gd name="connsiteY0" fmla="*/ 0 h 396000"/>
              <a:gd name="connsiteX1" fmla="*/ 2844008 w 2844008"/>
              <a:gd name="connsiteY1" fmla="*/ 0 h 396000"/>
              <a:gd name="connsiteX2" fmla="*/ 2448008 w 2844008"/>
              <a:gd name="connsiteY2" fmla="*/ 396000 h 396000"/>
              <a:gd name="connsiteX3" fmla="*/ 0 w 2844008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008" h="396000">
                <a:moveTo>
                  <a:pt x="0" y="0"/>
                </a:moveTo>
                <a:lnTo>
                  <a:pt x="2844008" y="0"/>
                </a:lnTo>
                <a:lnTo>
                  <a:pt x="2448008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1" name="Freihandform 29"/>
          <p:cNvSpPr/>
          <p:nvPr/>
        </p:nvSpPr>
        <p:spPr>
          <a:xfrm>
            <a:off x="3149052" y="1604088"/>
            <a:ext cx="2844008" cy="396000"/>
          </a:xfrm>
          <a:custGeom>
            <a:avLst/>
            <a:gdLst>
              <a:gd name="connsiteX0" fmla="*/ 396000 w 2844008"/>
              <a:gd name="connsiteY0" fmla="*/ 0 h 396000"/>
              <a:gd name="connsiteX1" fmla="*/ 2844008 w 2844008"/>
              <a:gd name="connsiteY1" fmla="*/ 0 h 396000"/>
              <a:gd name="connsiteX2" fmla="*/ 2448008 w 2844008"/>
              <a:gd name="connsiteY2" fmla="*/ 396000 h 396000"/>
              <a:gd name="connsiteX3" fmla="*/ 0 w 2844008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008" h="396000">
                <a:moveTo>
                  <a:pt x="396000" y="0"/>
                </a:moveTo>
                <a:lnTo>
                  <a:pt x="2844008" y="0"/>
                </a:lnTo>
                <a:lnTo>
                  <a:pt x="2448008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2" name="Freihandform 30"/>
          <p:cNvSpPr/>
          <p:nvPr/>
        </p:nvSpPr>
        <p:spPr>
          <a:xfrm>
            <a:off x="5993305" y="1604088"/>
            <a:ext cx="2844008" cy="396000"/>
          </a:xfrm>
          <a:custGeom>
            <a:avLst/>
            <a:gdLst>
              <a:gd name="connsiteX0" fmla="*/ 396000 w 2844008"/>
              <a:gd name="connsiteY0" fmla="*/ 0 h 396000"/>
              <a:gd name="connsiteX1" fmla="*/ 2844008 w 2844008"/>
              <a:gd name="connsiteY1" fmla="*/ 0 h 396000"/>
              <a:gd name="connsiteX2" fmla="*/ 2448008 w 2844008"/>
              <a:gd name="connsiteY2" fmla="*/ 396000 h 396000"/>
              <a:gd name="connsiteX3" fmla="*/ 0 w 2844008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4008" h="396000">
                <a:moveTo>
                  <a:pt x="396000" y="0"/>
                </a:moveTo>
                <a:lnTo>
                  <a:pt x="2844008" y="0"/>
                </a:lnTo>
                <a:lnTo>
                  <a:pt x="2448008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5EC0F-202E-400A-B88B-547129F1CD91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12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4 × 2</a:t>
            </a: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gray">
          <a:xfrm>
            <a:off x="304799" y="2000087"/>
            <a:ext cx="2131216" cy="28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gray">
          <a:xfrm>
            <a:off x="2438565" y="2000087"/>
            <a:ext cx="2131216" cy="28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0" tIns="9144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gray">
          <a:xfrm>
            <a:off x="6706097" y="2000087"/>
            <a:ext cx="2131216" cy="28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0" tIns="9144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9" name="Freihandform 30"/>
          <p:cNvSpPr/>
          <p:nvPr/>
        </p:nvSpPr>
        <p:spPr>
          <a:xfrm>
            <a:off x="304799" y="1208088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735216 w 2131216"/>
              <a:gd name="connsiteY1" fmla="*/ 0 h 396000"/>
              <a:gd name="connsiteX2" fmla="*/ 2131216 w 2131216"/>
              <a:gd name="connsiteY2" fmla="*/ 396000 h 396000"/>
              <a:gd name="connsiteX3" fmla="*/ 0 w 2131216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735216" y="0"/>
                </a:lnTo>
                <a:lnTo>
                  <a:pt x="2131216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0" name="Freihandform 31"/>
          <p:cNvSpPr/>
          <p:nvPr/>
        </p:nvSpPr>
        <p:spPr>
          <a:xfrm>
            <a:off x="2446506" y="1208088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735216 w 2131216"/>
              <a:gd name="connsiteY1" fmla="*/ 0 h 396000"/>
              <a:gd name="connsiteX2" fmla="*/ 2131216 w 2131216"/>
              <a:gd name="connsiteY2" fmla="*/ 396000 h 396000"/>
              <a:gd name="connsiteX3" fmla="*/ 396000 w 2131216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735216" y="0"/>
                </a:lnTo>
                <a:lnTo>
                  <a:pt x="2131216" y="396000"/>
                </a:lnTo>
                <a:lnTo>
                  <a:pt x="39600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1" name="Freihandform 33"/>
          <p:cNvSpPr/>
          <p:nvPr/>
        </p:nvSpPr>
        <p:spPr>
          <a:xfrm>
            <a:off x="6706097" y="1208088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735216 w 2131216"/>
              <a:gd name="connsiteY1" fmla="*/ 0 h 396000"/>
              <a:gd name="connsiteX2" fmla="*/ 2131216 w 2131216"/>
              <a:gd name="connsiteY2" fmla="*/ 396000 h 396000"/>
              <a:gd name="connsiteX3" fmla="*/ 396000 w 2131216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735216" y="0"/>
                </a:lnTo>
                <a:lnTo>
                  <a:pt x="2131216" y="396000"/>
                </a:lnTo>
                <a:lnTo>
                  <a:pt x="39600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2" name="Freihandform 32"/>
          <p:cNvSpPr/>
          <p:nvPr/>
        </p:nvSpPr>
        <p:spPr>
          <a:xfrm>
            <a:off x="4571209" y="1208088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1735216 w 2131216"/>
              <a:gd name="connsiteY1" fmla="*/ 0 h 396000"/>
              <a:gd name="connsiteX2" fmla="*/ 2131216 w 2131216"/>
              <a:gd name="connsiteY2" fmla="*/ 396000 h 396000"/>
              <a:gd name="connsiteX3" fmla="*/ 396000 w 2131216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1735216" y="0"/>
                </a:lnTo>
                <a:lnTo>
                  <a:pt x="2131216" y="396000"/>
                </a:lnTo>
                <a:lnTo>
                  <a:pt x="39600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gray">
          <a:xfrm>
            <a:off x="4572331" y="2000087"/>
            <a:ext cx="2131216" cy="28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0" tIns="9144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</a:p>
          <a:p>
            <a:pPr marL="396000" lvl="1" indent="-198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Text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14" name="Freihandform 34"/>
          <p:cNvSpPr/>
          <p:nvPr/>
        </p:nvSpPr>
        <p:spPr>
          <a:xfrm>
            <a:off x="304799" y="1604088"/>
            <a:ext cx="2131216" cy="396000"/>
          </a:xfrm>
          <a:custGeom>
            <a:avLst/>
            <a:gdLst>
              <a:gd name="connsiteX0" fmla="*/ 0 w 2131216"/>
              <a:gd name="connsiteY0" fmla="*/ 0 h 396000"/>
              <a:gd name="connsiteX1" fmla="*/ 2131216 w 2131216"/>
              <a:gd name="connsiteY1" fmla="*/ 0 h 396000"/>
              <a:gd name="connsiteX2" fmla="*/ 1735216 w 2131216"/>
              <a:gd name="connsiteY2" fmla="*/ 396000 h 396000"/>
              <a:gd name="connsiteX3" fmla="*/ 0 w 2131216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1216" h="396000">
                <a:moveTo>
                  <a:pt x="0" y="0"/>
                </a:moveTo>
                <a:lnTo>
                  <a:pt x="2131216" y="0"/>
                </a:lnTo>
                <a:lnTo>
                  <a:pt x="1735216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5" name="Freihandform 35"/>
          <p:cNvSpPr/>
          <p:nvPr/>
        </p:nvSpPr>
        <p:spPr>
          <a:xfrm>
            <a:off x="2446506" y="1604088"/>
            <a:ext cx="2131216" cy="396000"/>
          </a:xfrm>
          <a:custGeom>
            <a:avLst/>
            <a:gdLst>
              <a:gd name="connsiteX0" fmla="*/ 396000 w 2131216"/>
              <a:gd name="connsiteY0" fmla="*/ 0 h 396000"/>
              <a:gd name="connsiteX1" fmla="*/ 2131216 w 2131216"/>
              <a:gd name="connsiteY1" fmla="*/ 0 h 396000"/>
              <a:gd name="connsiteX2" fmla="*/ 1735216 w 2131216"/>
              <a:gd name="connsiteY2" fmla="*/ 396000 h 396000"/>
              <a:gd name="connsiteX3" fmla="*/ 0 w 2131216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1216" h="396000">
                <a:moveTo>
                  <a:pt x="396000" y="0"/>
                </a:moveTo>
                <a:lnTo>
                  <a:pt x="2131216" y="0"/>
                </a:lnTo>
                <a:lnTo>
                  <a:pt x="1735216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6" name="Freihandform 37"/>
          <p:cNvSpPr/>
          <p:nvPr/>
        </p:nvSpPr>
        <p:spPr>
          <a:xfrm>
            <a:off x="6706097" y="1604088"/>
            <a:ext cx="2131216" cy="396000"/>
          </a:xfrm>
          <a:custGeom>
            <a:avLst/>
            <a:gdLst>
              <a:gd name="connsiteX0" fmla="*/ 396000 w 2131216"/>
              <a:gd name="connsiteY0" fmla="*/ 0 h 396000"/>
              <a:gd name="connsiteX1" fmla="*/ 2131216 w 2131216"/>
              <a:gd name="connsiteY1" fmla="*/ 0 h 396000"/>
              <a:gd name="connsiteX2" fmla="*/ 1735216 w 2131216"/>
              <a:gd name="connsiteY2" fmla="*/ 396000 h 396000"/>
              <a:gd name="connsiteX3" fmla="*/ 0 w 2131216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1216" h="396000">
                <a:moveTo>
                  <a:pt x="396000" y="0"/>
                </a:moveTo>
                <a:lnTo>
                  <a:pt x="2131216" y="0"/>
                </a:lnTo>
                <a:lnTo>
                  <a:pt x="1735216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7" name="Freihandform 36"/>
          <p:cNvSpPr/>
          <p:nvPr/>
        </p:nvSpPr>
        <p:spPr>
          <a:xfrm>
            <a:off x="4571209" y="1604088"/>
            <a:ext cx="2131216" cy="396000"/>
          </a:xfrm>
          <a:custGeom>
            <a:avLst/>
            <a:gdLst>
              <a:gd name="connsiteX0" fmla="*/ 396000 w 2131216"/>
              <a:gd name="connsiteY0" fmla="*/ 0 h 396000"/>
              <a:gd name="connsiteX1" fmla="*/ 2131216 w 2131216"/>
              <a:gd name="connsiteY1" fmla="*/ 0 h 396000"/>
              <a:gd name="connsiteX2" fmla="*/ 1735216 w 2131216"/>
              <a:gd name="connsiteY2" fmla="*/ 396000 h 396000"/>
              <a:gd name="connsiteX3" fmla="*/ 0 w 2131216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1216" h="396000">
                <a:moveTo>
                  <a:pt x="396000" y="0"/>
                </a:moveTo>
                <a:lnTo>
                  <a:pt x="2131216" y="0"/>
                </a:lnTo>
                <a:lnTo>
                  <a:pt x="1735216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600" kern="1200" dirty="0" smtClean="0"/>
              <a:t>Text</a:t>
            </a:r>
            <a:endParaRPr lang="en-GB" sz="1600" kern="1200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25998-471C-4BC9-ACBF-1012187DD34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430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Value Chain 5 × 2</a:t>
            </a:r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gray">
          <a:xfrm>
            <a:off x="304799" y="2000087"/>
            <a:ext cx="1706370" cy="28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91440" rIns="0" bIns="9144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57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7150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43050" indent="-1714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4" name="Rectangle 18"/>
          <p:cNvSpPr>
            <a:spLocks noChangeArrowheads="1"/>
          </p:cNvSpPr>
          <p:nvPr/>
        </p:nvSpPr>
        <p:spPr bwMode="gray">
          <a:xfrm>
            <a:off x="2011240" y="2000087"/>
            <a:ext cx="1706370" cy="28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0" tIns="9144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gray">
          <a:xfrm>
            <a:off x="5424122" y="2000087"/>
            <a:ext cx="1706370" cy="28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0" tIns="9144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gray">
          <a:xfrm>
            <a:off x="3717681" y="2000087"/>
            <a:ext cx="1706370" cy="28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0" tIns="9144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gray">
          <a:xfrm>
            <a:off x="7130943" y="2000087"/>
            <a:ext cx="1706370" cy="283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40000" tIns="91440" bIns="91440"/>
          <a:lstStyle/>
          <a:p>
            <a:pPr>
              <a:lnSpc>
                <a:spcPct val="110000"/>
              </a:lnSpc>
              <a:buClr>
                <a:schemeClr val="tx2"/>
              </a:buClr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162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</a:p>
          <a:p>
            <a:pPr marL="324000" lvl="1" indent="-162000" defTabSz="270000">
              <a:lnSpc>
                <a:spcPct val="110000"/>
              </a:lnSpc>
              <a:buClr>
                <a:schemeClr val="tx2"/>
              </a:buClr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9" name="Freihandform 34"/>
          <p:cNvSpPr/>
          <p:nvPr/>
        </p:nvSpPr>
        <p:spPr>
          <a:xfrm>
            <a:off x="304799" y="1208088"/>
            <a:ext cx="1706370" cy="396000"/>
          </a:xfrm>
          <a:custGeom>
            <a:avLst/>
            <a:gdLst>
              <a:gd name="connsiteX0" fmla="*/ 0 w 1706370"/>
              <a:gd name="connsiteY0" fmla="*/ 0 h 396000"/>
              <a:gd name="connsiteX1" fmla="*/ 1310370 w 1706370"/>
              <a:gd name="connsiteY1" fmla="*/ 0 h 396000"/>
              <a:gd name="connsiteX2" fmla="*/ 1706370 w 1706370"/>
              <a:gd name="connsiteY2" fmla="*/ 396000 h 396000"/>
              <a:gd name="connsiteX3" fmla="*/ 0 w 1706370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370" h="396000">
                <a:moveTo>
                  <a:pt x="0" y="0"/>
                </a:moveTo>
                <a:lnTo>
                  <a:pt x="1310370" y="0"/>
                </a:lnTo>
                <a:lnTo>
                  <a:pt x="1706370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0" name="Freihandform 35"/>
          <p:cNvSpPr/>
          <p:nvPr/>
        </p:nvSpPr>
        <p:spPr>
          <a:xfrm>
            <a:off x="2011335" y="1208088"/>
            <a:ext cx="1706370" cy="396000"/>
          </a:xfrm>
          <a:custGeom>
            <a:avLst/>
            <a:gdLst>
              <a:gd name="connsiteX0" fmla="*/ 0 w 1706370"/>
              <a:gd name="connsiteY0" fmla="*/ 0 h 396000"/>
              <a:gd name="connsiteX1" fmla="*/ 1310370 w 1706370"/>
              <a:gd name="connsiteY1" fmla="*/ 0 h 396000"/>
              <a:gd name="connsiteX2" fmla="*/ 1706370 w 1706370"/>
              <a:gd name="connsiteY2" fmla="*/ 396000 h 396000"/>
              <a:gd name="connsiteX3" fmla="*/ 396000 w 1706370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370" h="396000">
                <a:moveTo>
                  <a:pt x="0" y="0"/>
                </a:moveTo>
                <a:lnTo>
                  <a:pt x="1310370" y="0"/>
                </a:lnTo>
                <a:lnTo>
                  <a:pt x="1706370" y="396000"/>
                </a:lnTo>
                <a:lnTo>
                  <a:pt x="39600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1" name="Freihandform 38"/>
          <p:cNvSpPr/>
          <p:nvPr/>
        </p:nvSpPr>
        <p:spPr>
          <a:xfrm>
            <a:off x="7130943" y="1208088"/>
            <a:ext cx="1706370" cy="396000"/>
          </a:xfrm>
          <a:custGeom>
            <a:avLst/>
            <a:gdLst>
              <a:gd name="connsiteX0" fmla="*/ 0 w 1706370"/>
              <a:gd name="connsiteY0" fmla="*/ 0 h 396000"/>
              <a:gd name="connsiteX1" fmla="*/ 1310370 w 1706370"/>
              <a:gd name="connsiteY1" fmla="*/ 0 h 396000"/>
              <a:gd name="connsiteX2" fmla="*/ 1706370 w 1706370"/>
              <a:gd name="connsiteY2" fmla="*/ 396000 h 396000"/>
              <a:gd name="connsiteX3" fmla="*/ 396000 w 1706370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370" h="396000">
                <a:moveTo>
                  <a:pt x="0" y="0"/>
                </a:moveTo>
                <a:lnTo>
                  <a:pt x="1310370" y="0"/>
                </a:lnTo>
                <a:lnTo>
                  <a:pt x="1706370" y="396000"/>
                </a:lnTo>
                <a:lnTo>
                  <a:pt x="39600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2" name="Freihandform 37"/>
          <p:cNvSpPr/>
          <p:nvPr/>
        </p:nvSpPr>
        <p:spPr>
          <a:xfrm>
            <a:off x="5424407" y="1208088"/>
            <a:ext cx="1706370" cy="396000"/>
          </a:xfrm>
          <a:custGeom>
            <a:avLst/>
            <a:gdLst>
              <a:gd name="connsiteX0" fmla="*/ 0 w 1706370"/>
              <a:gd name="connsiteY0" fmla="*/ 0 h 396000"/>
              <a:gd name="connsiteX1" fmla="*/ 1310370 w 1706370"/>
              <a:gd name="connsiteY1" fmla="*/ 0 h 396000"/>
              <a:gd name="connsiteX2" fmla="*/ 1706370 w 1706370"/>
              <a:gd name="connsiteY2" fmla="*/ 396000 h 396000"/>
              <a:gd name="connsiteX3" fmla="*/ 396000 w 1706370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370" h="396000">
                <a:moveTo>
                  <a:pt x="0" y="0"/>
                </a:moveTo>
                <a:lnTo>
                  <a:pt x="1310370" y="0"/>
                </a:lnTo>
                <a:lnTo>
                  <a:pt x="1706370" y="396000"/>
                </a:lnTo>
                <a:lnTo>
                  <a:pt x="39600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3" name="Freihandform 36"/>
          <p:cNvSpPr/>
          <p:nvPr/>
        </p:nvSpPr>
        <p:spPr>
          <a:xfrm>
            <a:off x="3717871" y="1208088"/>
            <a:ext cx="1706370" cy="396000"/>
          </a:xfrm>
          <a:custGeom>
            <a:avLst/>
            <a:gdLst>
              <a:gd name="connsiteX0" fmla="*/ 0 w 1706370"/>
              <a:gd name="connsiteY0" fmla="*/ 0 h 396000"/>
              <a:gd name="connsiteX1" fmla="*/ 1310370 w 1706370"/>
              <a:gd name="connsiteY1" fmla="*/ 0 h 396000"/>
              <a:gd name="connsiteX2" fmla="*/ 1706370 w 1706370"/>
              <a:gd name="connsiteY2" fmla="*/ 396000 h 396000"/>
              <a:gd name="connsiteX3" fmla="*/ 396000 w 1706370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370" h="396000">
                <a:moveTo>
                  <a:pt x="0" y="0"/>
                </a:moveTo>
                <a:lnTo>
                  <a:pt x="1310370" y="0"/>
                </a:lnTo>
                <a:lnTo>
                  <a:pt x="1706370" y="396000"/>
                </a:lnTo>
                <a:lnTo>
                  <a:pt x="39600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4" name="Freihandform 39"/>
          <p:cNvSpPr/>
          <p:nvPr/>
        </p:nvSpPr>
        <p:spPr>
          <a:xfrm>
            <a:off x="304799" y="1604088"/>
            <a:ext cx="1706370" cy="396000"/>
          </a:xfrm>
          <a:custGeom>
            <a:avLst/>
            <a:gdLst>
              <a:gd name="connsiteX0" fmla="*/ 0 w 1706370"/>
              <a:gd name="connsiteY0" fmla="*/ 0 h 396000"/>
              <a:gd name="connsiteX1" fmla="*/ 1706370 w 1706370"/>
              <a:gd name="connsiteY1" fmla="*/ 0 h 396000"/>
              <a:gd name="connsiteX2" fmla="*/ 1310370 w 1706370"/>
              <a:gd name="connsiteY2" fmla="*/ 396000 h 396000"/>
              <a:gd name="connsiteX3" fmla="*/ 0 w 1706370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370" h="396000">
                <a:moveTo>
                  <a:pt x="0" y="0"/>
                </a:moveTo>
                <a:lnTo>
                  <a:pt x="1706370" y="0"/>
                </a:lnTo>
                <a:lnTo>
                  <a:pt x="1310370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0" rIns="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5" name="Freihandform 40"/>
          <p:cNvSpPr/>
          <p:nvPr/>
        </p:nvSpPr>
        <p:spPr>
          <a:xfrm>
            <a:off x="2011335" y="1604088"/>
            <a:ext cx="1706370" cy="396000"/>
          </a:xfrm>
          <a:custGeom>
            <a:avLst/>
            <a:gdLst>
              <a:gd name="connsiteX0" fmla="*/ 396000 w 1706370"/>
              <a:gd name="connsiteY0" fmla="*/ 0 h 396000"/>
              <a:gd name="connsiteX1" fmla="*/ 1706370 w 1706370"/>
              <a:gd name="connsiteY1" fmla="*/ 0 h 396000"/>
              <a:gd name="connsiteX2" fmla="*/ 1310370 w 1706370"/>
              <a:gd name="connsiteY2" fmla="*/ 396000 h 396000"/>
              <a:gd name="connsiteX3" fmla="*/ 0 w 1706370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370" h="396000">
                <a:moveTo>
                  <a:pt x="396000" y="0"/>
                </a:moveTo>
                <a:lnTo>
                  <a:pt x="1706370" y="0"/>
                </a:lnTo>
                <a:lnTo>
                  <a:pt x="1310370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6" name="Freihandform 43"/>
          <p:cNvSpPr/>
          <p:nvPr/>
        </p:nvSpPr>
        <p:spPr>
          <a:xfrm>
            <a:off x="7130943" y="1604088"/>
            <a:ext cx="1706370" cy="396000"/>
          </a:xfrm>
          <a:custGeom>
            <a:avLst/>
            <a:gdLst>
              <a:gd name="connsiteX0" fmla="*/ 396000 w 1706370"/>
              <a:gd name="connsiteY0" fmla="*/ 0 h 396000"/>
              <a:gd name="connsiteX1" fmla="*/ 1706370 w 1706370"/>
              <a:gd name="connsiteY1" fmla="*/ 0 h 396000"/>
              <a:gd name="connsiteX2" fmla="*/ 1310370 w 1706370"/>
              <a:gd name="connsiteY2" fmla="*/ 396000 h 396000"/>
              <a:gd name="connsiteX3" fmla="*/ 0 w 1706370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370" h="396000">
                <a:moveTo>
                  <a:pt x="396000" y="0"/>
                </a:moveTo>
                <a:lnTo>
                  <a:pt x="1706370" y="0"/>
                </a:lnTo>
                <a:lnTo>
                  <a:pt x="1310370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7" name="Freihandform 42"/>
          <p:cNvSpPr/>
          <p:nvPr/>
        </p:nvSpPr>
        <p:spPr>
          <a:xfrm>
            <a:off x="5424407" y="1604088"/>
            <a:ext cx="1706370" cy="396000"/>
          </a:xfrm>
          <a:custGeom>
            <a:avLst/>
            <a:gdLst>
              <a:gd name="connsiteX0" fmla="*/ 396000 w 1706370"/>
              <a:gd name="connsiteY0" fmla="*/ 0 h 396000"/>
              <a:gd name="connsiteX1" fmla="*/ 1706370 w 1706370"/>
              <a:gd name="connsiteY1" fmla="*/ 0 h 396000"/>
              <a:gd name="connsiteX2" fmla="*/ 1310370 w 1706370"/>
              <a:gd name="connsiteY2" fmla="*/ 396000 h 396000"/>
              <a:gd name="connsiteX3" fmla="*/ 0 w 1706370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370" h="396000">
                <a:moveTo>
                  <a:pt x="396000" y="0"/>
                </a:moveTo>
                <a:lnTo>
                  <a:pt x="1706370" y="0"/>
                </a:lnTo>
                <a:lnTo>
                  <a:pt x="1310370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18" name="Freihandform 41"/>
          <p:cNvSpPr/>
          <p:nvPr/>
        </p:nvSpPr>
        <p:spPr>
          <a:xfrm>
            <a:off x="3717871" y="1604088"/>
            <a:ext cx="1706370" cy="396000"/>
          </a:xfrm>
          <a:custGeom>
            <a:avLst/>
            <a:gdLst>
              <a:gd name="connsiteX0" fmla="*/ 396000 w 1706370"/>
              <a:gd name="connsiteY0" fmla="*/ 0 h 396000"/>
              <a:gd name="connsiteX1" fmla="*/ 1706370 w 1706370"/>
              <a:gd name="connsiteY1" fmla="*/ 0 h 396000"/>
              <a:gd name="connsiteX2" fmla="*/ 1310370 w 1706370"/>
              <a:gd name="connsiteY2" fmla="*/ 396000 h 396000"/>
              <a:gd name="connsiteX3" fmla="*/ 0 w 1706370"/>
              <a:gd name="connsiteY3" fmla="*/ 396000 h 3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06370" h="396000">
                <a:moveTo>
                  <a:pt x="396000" y="0"/>
                </a:moveTo>
                <a:lnTo>
                  <a:pt x="1706370" y="0"/>
                </a:lnTo>
                <a:lnTo>
                  <a:pt x="1310370" y="396000"/>
                </a:lnTo>
                <a:lnTo>
                  <a:pt x="0" y="396000"/>
                </a:lnTo>
                <a:close/>
              </a:path>
            </a:pathLst>
          </a:custGeom>
          <a:ln>
            <a:solidFill>
              <a:srgbClr val="F2F2F2"/>
            </a:solidFill>
          </a:ln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40000" tIns="0" rIns="90000" bIns="0" numCol="1" spcCol="1270" anchor="ctr" anchorCtr="0">
            <a:noAutofit/>
          </a:bodyPr>
          <a:lstStyle/>
          <a:p>
            <a:pPr lvl="0" algn="l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1400" kern="1200" dirty="0" smtClean="0"/>
              <a:t>Text</a:t>
            </a:r>
            <a:endParaRPr lang="en-GB" sz="1400" kern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0B30-1AE5-44E1-A755-0A3772C2C31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316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5993341" y="2839576"/>
            <a:ext cx="745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0" rIns="0" bIns="0" anchor="ctr">
            <a:spAutoFit/>
          </a:bodyPr>
          <a:lstStyle>
            <a:lvl1pPr defTabSz="7699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0175" indent="-128588" defTabSz="769938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63513" defTabSz="769938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769938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8963" indent="-155575" defTabSz="769938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461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033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605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77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2400" dirty="0" smtClean="0">
                <a:solidFill>
                  <a:schemeClr val="accent1"/>
                </a:solidFill>
              </a:rPr>
              <a:t>Text</a:t>
            </a:r>
            <a:endParaRPr lang="en-GB" altLang="de-DE" sz="2400" dirty="0">
              <a:solidFill>
                <a:schemeClr val="accent1"/>
              </a:solidFill>
            </a:endParaRPr>
          </a:p>
        </p:txBody>
      </p:sp>
      <p:cxnSp>
        <p:nvCxnSpPr>
          <p:cNvPr id="7" name="Gerader Verbinder 18"/>
          <p:cNvCxnSpPr/>
          <p:nvPr/>
        </p:nvCxnSpPr>
        <p:spPr>
          <a:xfrm flipH="1" flipV="1">
            <a:off x="304800" y="3024242"/>
            <a:ext cx="5688541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304798" y="1940960"/>
            <a:ext cx="440944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90000" rIns="0" bIns="0" anchor="t">
            <a:noAutofit/>
          </a:bodyPr>
          <a:lstStyle>
            <a:lvl1pPr defTabSz="7699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0175" indent="-128588" defTabSz="769938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63513" defTabSz="769938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769938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8963" indent="-155575" defTabSz="769938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461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033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605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77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8000" lvl="0" indent="-198000">
              <a:lnSpc>
                <a:spcPct val="110000"/>
              </a:lnSpc>
            </a:pPr>
            <a:r>
              <a:rPr lang="en-GB" altLang="de-DE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  <a:latin typeface="+mn-lt"/>
              </a:rPr>
              <a:t>Level 1</a:t>
            </a:r>
            <a:endParaRPr lang="en-GB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304798" y="3024242"/>
            <a:ext cx="440944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90000" anchor="b">
            <a:noAutofit/>
          </a:bodyPr>
          <a:lstStyle>
            <a:lvl1pPr defTabSz="7699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0175" indent="-128588" defTabSz="769938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63513" defTabSz="769938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769938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8963" indent="-155575" defTabSz="769938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461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033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605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77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8000" lvl="0" indent="-198000">
              <a:lnSpc>
                <a:spcPct val="110000"/>
              </a:lnSpc>
            </a:pPr>
            <a:r>
              <a:rPr lang="en-GB" altLang="de-DE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  <a:latin typeface="+mn-lt"/>
              </a:rPr>
              <a:t>Level 1</a:t>
            </a:r>
            <a:endParaRPr lang="en-GB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Freihandform 26"/>
          <p:cNvSpPr/>
          <p:nvPr/>
        </p:nvSpPr>
        <p:spPr>
          <a:xfrm>
            <a:off x="304798" y="1944242"/>
            <a:ext cx="5688543" cy="1080000"/>
          </a:xfrm>
          <a:custGeom>
            <a:avLst/>
            <a:gdLst>
              <a:gd name="connsiteX0" fmla="*/ 0 w 5688543"/>
              <a:gd name="connsiteY0" fmla="*/ 0 h 1080000"/>
              <a:gd name="connsiteX1" fmla="*/ 5007063 w 5688543"/>
              <a:gd name="connsiteY1" fmla="*/ 0 h 1080000"/>
              <a:gd name="connsiteX2" fmla="*/ 5688543 w 5688543"/>
              <a:gd name="connsiteY2" fmla="*/ 1080000 h 1080000"/>
              <a:gd name="connsiteX3" fmla="*/ 0 w 5688543"/>
              <a:gd name="connsiteY3" fmla="*/ 1080000 h 1080000"/>
              <a:gd name="connsiteX0" fmla="*/ 0 w 5688543"/>
              <a:gd name="connsiteY0" fmla="*/ 1080000 h 1171440"/>
              <a:gd name="connsiteX1" fmla="*/ 0 w 5688543"/>
              <a:gd name="connsiteY1" fmla="*/ 0 h 1171440"/>
              <a:gd name="connsiteX2" fmla="*/ 5007063 w 5688543"/>
              <a:gd name="connsiteY2" fmla="*/ 0 h 1171440"/>
              <a:gd name="connsiteX3" fmla="*/ 5688543 w 5688543"/>
              <a:gd name="connsiteY3" fmla="*/ 1080000 h 1171440"/>
              <a:gd name="connsiteX4" fmla="*/ 91440 w 5688543"/>
              <a:gd name="connsiteY4" fmla="*/ 1171440 h 1171440"/>
              <a:gd name="connsiteX0" fmla="*/ 0 w 5688543"/>
              <a:gd name="connsiteY0" fmla="*/ 1080000 h 1080000"/>
              <a:gd name="connsiteX1" fmla="*/ 0 w 5688543"/>
              <a:gd name="connsiteY1" fmla="*/ 0 h 1080000"/>
              <a:gd name="connsiteX2" fmla="*/ 5007063 w 5688543"/>
              <a:gd name="connsiteY2" fmla="*/ 0 h 1080000"/>
              <a:gd name="connsiteX3" fmla="*/ 5688543 w 5688543"/>
              <a:gd name="connsiteY3" fmla="*/ 1080000 h 1080000"/>
              <a:gd name="connsiteX0" fmla="*/ 0 w 5688543"/>
              <a:gd name="connsiteY0" fmla="*/ 0 h 1080000"/>
              <a:gd name="connsiteX1" fmla="*/ 5007063 w 5688543"/>
              <a:gd name="connsiteY1" fmla="*/ 0 h 1080000"/>
              <a:gd name="connsiteX2" fmla="*/ 5688543 w 5688543"/>
              <a:gd name="connsiteY2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8543" h="1080000">
                <a:moveTo>
                  <a:pt x="0" y="0"/>
                </a:moveTo>
                <a:lnTo>
                  <a:pt x="5007063" y="0"/>
                </a:lnTo>
                <a:lnTo>
                  <a:pt x="5688543" y="108000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1" name="Freihandform 27"/>
          <p:cNvSpPr/>
          <p:nvPr/>
        </p:nvSpPr>
        <p:spPr>
          <a:xfrm flipV="1">
            <a:off x="304798" y="3024242"/>
            <a:ext cx="5688543" cy="1080000"/>
          </a:xfrm>
          <a:custGeom>
            <a:avLst/>
            <a:gdLst>
              <a:gd name="connsiteX0" fmla="*/ 0 w 5688543"/>
              <a:gd name="connsiteY0" fmla="*/ 0 h 1080000"/>
              <a:gd name="connsiteX1" fmla="*/ 5007063 w 5688543"/>
              <a:gd name="connsiteY1" fmla="*/ 0 h 1080000"/>
              <a:gd name="connsiteX2" fmla="*/ 5688543 w 5688543"/>
              <a:gd name="connsiteY2" fmla="*/ 1080000 h 1080000"/>
              <a:gd name="connsiteX3" fmla="*/ 0 w 5688543"/>
              <a:gd name="connsiteY3" fmla="*/ 1080000 h 1080000"/>
              <a:gd name="connsiteX0" fmla="*/ 0 w 5688543"/>
              <a:gd name="connsiteY0" fmla="*/ 1080000 h 1171440"/>
              <a:gd name="connsiteX1" fmla="*/ 0 w 5688543"/>
              <a:gd name="connsiteY1" fmla="*/ 0 h 1171440"/>
              <a:gd name="connsiteX2" fmla="*/ 5007063 w 5688543"/>
              <a:gd name="connsiteY2" fmla="*/ 0 h 1171440"/>
              <a:gd name="connsiteX3" fmla="*/ 5688543 w 5688543"/>
              <a:gd name="connsiteY3" fmla="*/ 1080000 h 1171440"/>
              <a:gd name="connsiteX4" fmla="*/ 91440 w 5688543"/>
              <a:gd name="connsiteY4" fmla="*/ 1171440 h 1171440"/>
              <a:gd name="connsiteX0" fmla="*/ 0 w 5688543"/>
              <a:gd name="connsiteY0" fmla="*/ 1080000 h 1080000"/>
              <a:gd name="connsiteX1" fmla="*/ 0 w 5688543"/>
              <a:gd name="connsiteY1" fmla="*/ 0 h 1080000"/>
              <a:gd name="connsiteX2" fmla="*/ 5007063 w 5688543"/>
              <a:gd name="connsiteY2" fmla="*/ 0 h 1080000"/>
              <a:gd name="connsiteX3" fmla="*/ 5688543 w 5688543"/>
              <a:gd name="connsiteY3" fmla="*/ 1080000 h 1080000"/>
              <a:gd name="connsiteX0" fmla="*/ 0 w 5688543"/>
              <a:gd name="connsiteY0" fmla="*/ 0 h 1080000"/>
              <a:gd name="connsiteX1" fmla="*/ 5007063 w 5688543"/>
              <a:gd name="connsiteY1" fmla="*/ 0 h 1080000"/>
              <a:gd name="connsiteX2" fmla="*/ 5688543 w 5688543"/>
              <a:gd name="connsiteY2" fmla="*/ 1080000 h 108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8543" h="1080000">
                <a:moveTo>
                  <a:pt x="0" y="0"/>
                </a:moveTo>
                <a:lnTo>
                  <a:pt x="5007063" y="0"/>
                </a:lnTo>
                <a:lnTo>
                  <a:pt x="5688543" y="108000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0A845-E870-42E3-8F4C-222DE3FD6AF1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746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14"/>
          <p:cNvSpPr>
            <a:spLocks noChangeArrowheads="1"/>
          </p:cNvSpPr>
          <p:nvPr/>
        </p:nvSpPr>
        <p:spPr bwMode="auto">
          <a:xfrm>
            <a:off x="5993341" y="2839621"/>
            <a:ext cx="745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0" rIns="0" bIns="0" anchor="ctr">
            <a:spAutoFit/>
          </a:bodyPr>
          <a:lstStyle>
            <a:lvl1pPr defTabSz="7699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0175" indent="-128588" defTabSz="769938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63513" defTabSz="769938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769938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8963" indent="-155575" defTabSz="769938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461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033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605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77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2400" dirty="0" smtClean="0">
                <a:solidFill>
                  <a:schemeClr val="accent1"/>
                </a:solidFill>
              </a:rPr>
              <a:t>Text</a:t>
            </a:r>
            <a:endParaRPr lang="en-GB" altLang="de-DE" sz="2400" dirty="0">
              <a:solidFill>
                <a:schemeClr val="accent1"/>
              </a:solidFill>
            </a:endParaRPr>
          </a:p>
        </p:txBody>
      </p:sp>
      <p:sp>
        <p:nvSpPr>
          <p:cNvPr id="4" name="Freihandform 43"/>
          <p:cNvSpPr/>
          <p:nvPr/>
        </p:nvSpPr>
        <p:spPr>
          <a:xfrm>
            <a:off x="304800" y="1531375"/>
            <a:ext cx="5688541" cy="1492860"/>
          </a:xfrm>
          <a:custGeom>
            <a:avLst/>
            <a:gdLst>
              <a:gd name="connsiteX0" fmla="*/ 0 w 5688541"/>
              <a:gd name="connsiteY0" fmla="*/ 0 h 1673225"/>
              <a:gd name="connsiteX1" fmla="*/ 4744457 w 5688541"/>
              <a:gd name="connsiteY1" fmla="*/ 0 h 1673225"/>
              <a:gd name="connsiteX2" fmla="*/ 5688541 w 5688541"/>
              <a:gd name="connsiteY2" fmla="*/ 1673225 h 1673225"/>
              <a:gd name="connsiteX3" fmla="*/ 0 w 5688541"/>
              <a:gd name="connsiteY3" fmla="*/ 1673225 h 1673225"/>
              <a:gd name="connsiteX0" fmla="*/ 0 w 5688541"/>
              <a:gd name="connsiteY0" fmla="*/ 1673225 h 1764665"/>
              <a:gd name="connsiteX1" fmla="*/ 0 w 5688541"/>
              <a:gd name="connsiteY1" fmla="*/ 0 h 1764665"/>
              <a:gd name="connsiteX2" fmla="*/ 4744457 w 5688541"/>
              <a:gd name="connsiteY2" fmla="*/ 0 h 1764665"/>
              <a:gd name="connsiteX3" fmla="*/ 5688541 w 5688541"/>
              <a:gd name="connsiteY3" fmla="*/ 1673225 h 1764665"/>
              <a:gd name="connsiteX4" fmla="*/ 91440 w 5688541"/>
              <a:gd name="connsiteY4" fmla="*/ 1764665 h 1764665"/>
              <a:gd name="connsiteX0" fmla="*/ 0 w 5688541"/>
              <a:gd name="connsiteY0" fmla="*/ 1673225 h 1673225"/>
              <a:gd name="connsiteX1" fmla="*/ 0 w 5688541"/>
              <a:gd name="connsiteY1" fmla="*/ 0 h 1673225"/>
              <a:gd name="connsiteX2" fmla="*/ 4744457 w 5688541"/>
              <a:gd name="connsiteY2" fmla="*/ 0 h 1673225"/>
              <a:gd name="connsiteX3" fmla="*/ 5688541 w 5688541"/>
              <a:gd name="connsiteY3" fmla="*/ 1673225 h 1673225"/>
              <a:gd name="connsiteX0" fmla="*/ 0 w 5688541"/>
              <a:gd name="connsiteY0" fmla="*/ 0 h 1673225"/>
              <a:gd name="connsiteX1" fmla="*/ 4744457 w 5688541"/>
              <a:gd name="connsiteY1" fmla="*/ 0 h 1673225"/>
              <a:gd name="connsiteX2" fmla="*/ 5688541 w 5688541"/>
              <a:gd name="connsiteY2" fmla="*/ 1673225 h 167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8541" h="1673225">
                <a:moveTo>
                  <a:pt x="0" y="0"/>
                </a:moveTo>
                <a:lnTo>
                  <a:pt x="4744457" y="0"/>
                </a:lnTo>
                <a:lnTo>
                  <a:pt x="5688541" y="1673225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Freihandform 44"/>
          <p:cNvSpPr/>
          <p:nvPr/>
        </p:nvSpPr>
        <p:spPr>
          <a:xfrm>
            <a:off x="304801" y="2277786"/>
            <a:ext cx="4978145" cy="746503"/>
          </a:xfrm>
          <a:custGeom>
            <a:avLst/>
            <a:gdLst>
              <a:gd name="connsiteX0" fmla="*/ 0 w 4978145"/>
              <a:gd name="connsiteY0" fmla="*/ 0 h 836694"/>
              <a:gd name="connsiteX1" fmla="*/ 4506057 w 4978145"/>
              <a:gd name="connsiteY1" fmla="*/ 0 h 836694"/>
              <a:gd name="connsiteX2" fmla="*/ 4978145 w 4978145"/>
              <a:gd name="connsiteY2" fmla="*/ 836694 h 836694"/>
              <a:gd name="connsiteX3" fmla="*/ 0 w 4978145"/>
              <a:gd name="connsiteY3" fmla="*/ 836694 h 836694"/>
              <a:gd name="connsiteX0" fmla="*/ 0 w 4978145"/>
              <a:gd name="connsiteY0" fmla="*/ 836694 h 928134"/>
              <a:gd name="connsiteX1" fmla="*/ 0 w 4978145"/>
              <a:gd name="connsiteY1" fmla="*/ 0 h 928134"/>
              <a:gd name="connsiteX2" fmla="*/ 4506057 w 4978145"/>
              <a:gd name="connsiteY2" fmla="*/ 0 h 928134"/>
              <a:gd name="connsiteX3" fmla="*/ 4978145 w 4978145"/>
              <a:gd name="connsiteY3" fmla="*/ 836694 h 928134"/>
              <a:gd name="connsiteX4" fmla="*/ 91440 w 4978145"/>
              <a:gd name="connsiteY4" fmla="*/ 928134 h 928134"/>
              <a:gd name="connsiteX0" fmla="*/ 0 w 4978145"/>
              <a:gd name="connsiteY0" fmla="*/ 836694 h 836694"/>
              <a:gd name="connsiteX1" fmla="*/ 0 w 4978145"/>
              <a:gd name="connsiteY1" fmla="*/ 0 h 836694"/>
              <a:gd name="connsiteX2" fmla="*/ 4506057 w 4978145"/>
              <a:gd name="connsiteY2" fmla="*/ 0 h 836694"/>
              <a:gd name="connsiteX3" fmla="*/ 4978145 w 4978145"/>
              <a:gd name="connsiteY3" fmla="*/ 836694 h 836694"/>
              <a:gd name="connsiteX0" fmla="*/ 0 w 4978145"/>
              <a:gd name="connsiteY0" fmla="*/ 0 h 836694"/>
              <a:gd name="connsiteX1" fmla="*/ 4506057 w 4978145"/>
              <a:gd name="connsiteY1" fmla="*/ 0 h 836694"/>
              <a:gd name="connsiteX2" fmla="*/ 4978145 w 4978145"/>
              <a:gd name="connsiteY2" fmla="*/ 836694 h 83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8145" h="836694">
                <a:moveTo>
                  <a:pt x="0" y="0"/>
                </a:moveTo>
                <a:lnTo>
                  <a:pt x="4506057" y="0"/>
                </a:lnTo>
                <a:lnTo>
                  <a:pt x="4978145" y="836694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7" name="Freihandform 47"/>
          <p:cNvSpPr/>
          <p:nvPr/>
        </p:nvSpPr>
        <p:spPr>
          <a:xfrm flipV="1">
            <a:off x="304800" y="3024243"/>
            <a:ext cx="5688541" cy="1492860"/>
          </a:xfrm>
          <a:custGeom>
            <a:avLst/>
            <a:gdLst>
              <a:gd name="connsiteX0" fmla="*/ 0 w 5688541"/>
              <a:gd name="connsiteY0" fmla="*/ 0 h 1673225"/>
              <a:gd name="connsiteX1" fmla="*/ 4744457 w 5688541"/>
              <a:gd name="connsiteY1" fmla="*/ 0 h 1673225"/>
              <a:gd name="connsiteX2" fmla="*/ 5688541 w 5688541"/>
              <a:gd name="connsiteY2" fmla="*/ 1673225 h 1673225"/>
              <a:gd name="connsiteX3" fmla="*/ 0 w 5688541"/>
              <a:gd name="connsiteY3" fmla="*/ 1673225 h 1673225"/>
              <a:gd name="connsiteX0" fmla="*/ 0 w 5688541"/>
              <a:gd name="connsiteY0" fmla="*/ 1673225 h 1764665"/>
              <a:gd name="connsiteX1" fmla="*/ 0 w 5688541"/>
              <a:gd name="connsiteY1" fmla="*/ 0 h 1764665"/>
              <a:gd name="connsiteX2" fmla="*/ 4744457 w 5688541"/>
              <a:gd name="connsiteY2" fmla="*/ 0 h 1764665"/>
              <a:gd name="connsiteX3" fmla="*/ 5688541 w 5688541"/>
              <a:gd name="connsiteY3" fmla="*/ 1673225 h 1764665"/>
              <a:gd name="connsiteX4" fmla="*/ 91440 w 5688541"/>
              <a:gd name="connsiteY4" fmla="*/ 1764665 h 1764665"/>
              <a:gd name="connsiteX0" fmla="*/ 0 w 5688541"/>
              <a:gd name="connsiteY0" fmla="*/ 1673225 h 1673225"/>
              <a:gd name="connsiteX1" fmla="*/ 0 w 5688541"/>
              <a:gd name="connsiteY1" fmla="*/ 0 h 1673225"/>
              <a:gd name="connsiteX2" fmla="*/ 4744457 w 5688541"/>
              <a:gd name="connsiteY2" fmla="*/ 0 h 1673225"/>
              <a:gd name="connsiteX3" fmla="*/ 5688541 w 5688541"/>
              <a:gd name="connsiteY3" fmla="*/ 1673225 h 1673225"/>
              <a:gd name="connsiteX0" fmla="*/ 0 w 5688541"/>
              <a:gd name="connsiteY0" fmla="*/ 0 h 1673225"/>
              <a:gd name="connsiteX1" fmla="*/ 4744457 w 5688541"/>
              <a:gd name="connsiteY1" fmla="*/ 0 h 1673225"/>
              <a:gd name="connsiteX2" fmla="*/ 5688541 w 5688541"/>
              <a:gd name="connsiteY2" fmla="*/ 1673225 h 1673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88541" h="1673225">
                <a:moveTo>
                  <a:pt x="0" y="0"/>
                </a:moveTo>
                <a:lnTo>
                  <a:pt x="4744457" y="0"/>
                </a:lnTo>
                <a:lnTo>
                  <a:pt x="5688541" y="1673225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8" name="Freihandform 55"/>
          <p:cNvSpPr/>
          <p:nvPr/>
        </p:nvSpPr>
        <p:spPr>
          <a:xfrm flipV="1">
            <a:off x="304801" y="3024189"/>
            <a:ext cx="4978145" cy="746503"/>
          </a:xfrm>
          <a:custGeom>
            <a:avLst/>
            <a:gdLst>
              <a:gd name="connsiteX0" fmla="*/ 0 w 4978145"/>
              <a:gd name="connsiteY0" fmla="*/ 0 h 836694"/>
              <a:gd name="connsiteX1" fmla="*/ 4506057 w 4978145"/>
              <a:gd name="connsiteY1" fmla="*/ 0 h 836694"/>
              <a:gd name="connsiteX2" fmla="*/ 4978145 w 4978145"/>
              <a:gd name="connsiteY2" fmla="*/ 836694 h 836694"/>
              <a:gd name="connsiteX3" fmla="*/ 0 w 4978145"/>
              <a:gd name="connsiteY3" fmla="*/ 836694 h 836694"/>
              <a:gd name="connsiteX0" fmla="*/ 0 w 4978145"/>
              <a:gd name="connsiteY0" fmla="*/ 836694 h 928134"/>
              <a:gd name="connsiteX1" fmla="*/ 0 w 4978145"/>
              <a:gd name="connsiteY1" fmla="*/ 0 h 928134"/>
              <a:gd name="connsiteX2" fmla="*/ 4506057 w 4978145"/>
              <a:gd name="connsiteY2" fmla="*/ 0 h 928134"/>
              <a:gd name="connsiteX3" fmla="*/ 4978145 w 4978145"/>
              <a:gd name="connsiteY3" fmla="*/ 836694 h 928134"/>
              <a:gd name="connsiteX4" fmla="*/ 91440 w 4978145"/>
              <a:gd name="connsiteY4" fmla="*/ 928134 h 928134"/>
              <a:gd name="connsiteX0" fmla="*/ 0 w 4978145"/>
              <a:gd name="connsiteY0" fmla="*/ 836694 h 836694"/>
              <a:gd name="connsiteX1" fmla="*/ 0 w 4978145"/>
              <a:gd name="connsiteY1" fmla="*/ 0 h 836694"/>
              <a:gd name="connsiteX2" fmla="*/ 4506057 w 4978145"/>
              <a:gd name="connsiteY2" fmla="*/ 0 h 836694"/>
              <a:gd name="connsiteX3" fmla="*/ 4978145 w 4978145"/>
              <a:gd name="connsiteY3" fmla="*/ 836694 h 836694"/>
              <a:gd name="connsiteX0" fmla="*/ 0 w 4978145"/>
              <a:gd name="connsiteY0" fmla="*/ 0 h 836694"/>
              <a:gd name="connsiteX1" fmla="*/ 4506057 w 4978145"/>
              <a:gd name="connsiteY1" fmla="*/ 0 h 836694"/>
              <a:gd name="connsiteX2" fmla="*/ 4978145 w 4978145"/>
              <a:gd name="connsiteY2" fmla="*/ 836694 h 836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78145" h="836694">
                <a:moveTo>
                  <a:pt x="0" y="0"/>
                </a:moveTo>
                <a:lnTo>
                  <a:pt x="4506057" y="0"/>
                </a:lnTo>
                <a:lnTo>
                  <a:pt x="4978145" y="836694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9" name="Gerader Verbinder 18"/>
          <p:cNvCxnSpPr/>
          <p:nvPr/>
        </p:nvCxnSpPr>
        <p:spPr>
          <a:xfrm flipH="1" flipV="1">
            <a:off x="304800" y="3024287"/>
            <a:ext cx="5688541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304798" y="1528099"/>
            <a:ext cx="440944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90000" rIns="0" bIns="0" anchor="t">
            <a:noAutofit/>
          </a:bodyPr>
          <a:lstStyle>
            <a:lvl1pPr defTabSz="7699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0175" indent="-128588" defTabSz="769938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63513" defTabSz="769938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769938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8963" indent="-155575" defTabSz="769938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461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033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605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77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8000" lvl="0" indent="-198000" defTabSz="685800"/>
            <a:r>
              <a:rPr lang="en-GB" altLang="de-DE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  <a:latin typeface="+mn-lt"/>
              </a:rPr>
              <a:t>Level 1</a:t>
            </a:r>
            <a:endParaRPr lang="en-GB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304798" y="2274506"/>
            <a:ext cx="440944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90000" rIns="0" bIns="0" anchor="t">
            <a:noAutofit/>
          </a:bodyPr>
          <a:lstStyle>
            <a:lvl1pPr defTabSz="7699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0175" indent="-128588" defTabSz="769938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63513" defTabSz="769938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769938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8963" indent="-155575" defTabSz="769938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461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033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605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77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8000" lvl="0" indent="-198000" defTabSz="685800"/>
            <a:r>
              <a:rPr lang="en-GB" altLang="de-DE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  <a:latin typeface="+mn-lt"/>
              </a:rPr>
              <a:t>Level 1</a:t>
            </a:r>
            <a:endParaRPr lang="en-GB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304798" y="3122627"/>
            <a:ext cx="440944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90000" anchor="b">
            <a:noAutofit/>
          </a:bodyPr>
          <a:lstStyle>
            <a:lvl1pPr defTabSz="7699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0175" indent="-128588" defTabSz="769938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63513" defTabSz="769938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769938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8963" indent="-155575" defTabSz="769938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461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033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605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77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8000" lvl="0" indent="-198000" defTabSz="685800"/>
            <a:r>
              <a:rPr lang="en-GB" altLang="de-DE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  <a:latin typeface="+mn-lt"/>
              </a:rPr>
              <a:t>Level 1</a:t>
            </a:r>
            <a:endParaRPr lang="en-GB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04798" y="3869079"/>
            <a:ext cx="4409440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90000" anchor="b">
            <a:noAutofit/>
          </a:bodyPr>
          <a:lstStyle>
            <a:lvl1pPr defTabSz="7699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0175" indent="-128588" defTabSz="769938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63513" defTabSz="769938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769938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8963" indent="-155575" defTabSz="769938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461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033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605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77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98000" lvl="0" indent="-198000" defTabSz="685800"/>
            <a:r>
              <a:rPr lang="en-GB" altLang="de-DE" sz="1400" dirty="0" smtClean="0">
                <a:solidFill>
                  <a:schemeClr val="tx2"/>
                </a:solidFill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400" dirty="0" smtClean="0">
                <a:solidFill>
                  <a:schemeClr val="tx2"/>
                </a:solidFill>
                <a:latin typeface="+mn-lt"/>
              </a:rPr>
              <a:t>Level 1</a:t>
            </a:r>
            <a:endParaRPr lang="en-GB" sz="14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28D27-69D8-4E19-BF51-329054DD3DBC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07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gray">
          <a:xfrm>
            <a:off x="4573450" y="1328254"/>
            <a:ext cx="144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396000" tIns="28800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Level 1</a:t>
            </a:r>
          </a:p>
          <a:p>
            <a:pPr marL="288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Level 2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gray">
          <a:xfrm>
            <a:off x="3133450" y="1328254"/>
            <a:ext cx="1440000" cy="1440000"/>
          </a:xfrm>
          <a:prstGeom prst="rect">
            <a:avLst/>
          </a:prstGeom>
          <a:solidFill>
            <a:srgbClr val="D9D9D9"/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396000" tIns="288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Level 1</a:t>
            </a:r>
          </a:p>
          <a:p>
            <a:pPr marL="28800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Level 2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5" name="Rectangle 15"/>
          <p:cNvSpPr>
            <a:spLocks noChangeArrowheads="1"/>
          </p:cNvSpPr>
          <p:nvPr/>
        </p:nvSpPr>
        <p:spPr bwMode="gray">
          <a:xfrm>
            <a:off x="3133450" y="2768254"/>
            <a:ext cx="144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396000" tIns="28800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Level 1</a:t>
            </a:r>
          </a:p>
          <a:p>
            <a:pPr marL="288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Level 2</a:t>
            </a:r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gray">
          <a:xfrm>
            <a:off x="4573450" y="2768254"/>
            <a:ext cx="1440000" cy="144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396000" tIns="28800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Level 1</a:t>
            </a:r>
          </a:p>
          <a:p>
            <a:pPr marL="288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Level 2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gray">
          <a:xfrm>
            <a:off x="4573450" y="1273490"/>
            <a:ext cx="439692" cy="646331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wrap="none" lIns="90000" anchor="t">
            <a:spAutoFit/>
          </a:bodyPr>
          <a:lstStyle/>
          <a:p>
            <a:r>
              <a:rPr lang="en-GB" altLang="ko-KR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altLang="ko-K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gray">
          <a:xfrm>
            <a:off x="3133450" y="1273490"/>
            <a:ext cx="439692" cy="646331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wrap="none" lIns="90000" anchor="t">
            <a:spAutoFit/>
          </a:bodyPr>
          <a:lstStyle/>
          <a:p>
            <a:r>
              <a:rPr lang="en-GB" altLang="ko-KR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altLang="ko-K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gray">
          <a:xfrm>
            <a:off x="3133450" y="2713490"/>
            <a:ext cx="439692" cy="646331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wrap="none" lIns="90000" anchor="t">
            <a:spAutoFit/>
          </a:bodyPr>
          <a:lstStyle/>
          <a:p>
            <a:r>
              <a:rPr lang="en-GB" altLang="ko-KR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altLang="ko-K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gray">
          <a:xfrm>
            <a:off x="4573450" y="2713490"/>
            <a:ext cx="439692" cy="646331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wrap="none" lIns="90000" anchor="t">
            <a:spAutoFit/>
          </a:bodyPr>
          <a:lstStyle/>
          <a:p>
            <a:r>
              <a:rPr lang="en-GB" altLang="ko-KR" sz="3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altLang="ko-KR" sz="3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3131070" y="4208254"/>
            <a:ext cx="375039" cy="34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46800" bIns="9144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5639568" y="4208254"/>
            <a:ext cx="373584" cy="34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46800" rIns="0" bIns="9144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4317558" y="4208254"/>
            <a:ext cx="511187" cy="65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324000" bIns="9144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accent1"/>
                </a:solidFill>
              </a:rPr>
              <a:t>Text</a:t>
            </a:r>
            <a:endParaRPr lang="en-GB" altLang="ko-KR" sz="1400" dirty="0">
              <a:solidFill>
                <a:schemeClr val="accent1"/>
              </a:solidFill>
            </a:endParaRP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2665152" y="3912788"/>
            <a:ext cx="465918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91440" bIns="0" anchor="b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6" name="Rectangle 21"/>
          <p:cNvSpPr>
            <a:spLocks noChangeArrowheads="1"/>
          </p:cNvSpPr>
          <p:nvPr/>
        </p:nvSpPr>
        <p:spPr bwMode="auto">
          <a:xfrm>
            <a:off x="2665152" y="1328254"/>
            <a:ext cx="465918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0" bIns="9144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7" name="Rectangle 22"/>
          <p:cNvSpPr>
            <a:spLocks noChangeArrowheads="1"/>
          </p:cNvSpPr>
          <p:nvPr/>
        </p:nvSpPr>
        <p:spPr bwMode="auto">
          <a:xfrm>
            <a:off x="2385052" y="2557427"/>
            <a:ext cx="746018" cy="4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91440" rIns="324000" bIns="9144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accent1"/>
                </a:solidFill>
              </a:rPr>
              <a:t>Text</a:t>
            </a:r>
            <a:endParaRPr lang="en-GB" altLang="ko-KR" sz="1400" dirty="0">
              <a:solidFill>
                <a:schemeClr val="accent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402B7-8DC9-4E88-A530-4B1C66B7224F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789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304798" y="1529783"/>
            <a:ext cx="440944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0" bIns="0" anchor="t">
            <a:noAutofit/>
          </a:bodyPr>
          <a:lstStyle>
            <a:lvl1pPr defTabSz="7699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0175" indent="-128588" defTabSz="769938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63513" defTabSz="769938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769938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8963" indent="-155575" defTabSz="769938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461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033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605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77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1400" dirty="0" smtClean="0">
                <a:solidFill>
                  <a:schemeClr val="tx2"/>
                </a:solidFill>
              </a:rPr>
              <a:t>Text</a:t>
            </a:r>
            <a:endParaRPr lang="en-GB" altLang="de-DE" sz="1400" dirty="0">
              <a:solidFill>
                <a:schemeClr val="tx2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304798" y="2027398"/>
            <a:ext cx="440944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0" bIns="0" anchor="t">
            <a:noAutofit/>
          </a:bodyPr>
          <a:lstStyle>
            <a:lvl1pPr defTabSz="7699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0175" indent="-128588" defTabSz="769938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63513" defTabSz="769938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769938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8963" indent="-155575" defTabSz="769938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461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033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605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77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1400" dirty="0" smtClean="0">
                <a:solidFill>
                  <a:schemeClr val="tx2"/>
                </a:solidFill>
              </a:rPr>
              <a:t>Text</a:t>
            </a:r>
            <a:endParaRPr lang="en-GB" altLang="de-DE" sz="1400" dirty="0">
              <a:solidFill>
                <a:schemeClr val="tx2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04798" y="2525012"/>
            <a:ext cx="440944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46800" rIns="0" bIns="0" anchor="t">
            <a:noAutofit/>
          </a:bodyPr>
          <a:lstStyle>
            <a:lvl1pPr defTabSz="7699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0175" indent="-128588" defTabSz="769938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63513" defTabSz="769938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769938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8963" indent="-155575" defTabSz="769938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461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033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605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77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1400" dirty="0" smtClean="0">
                <a:solidFill>
                  <a:schemeClr val="tx2"/>
                </a:solidFill>
              </a:rPr>
              <a:t>Text</a:t>
            </a:r>
            <a:endParaRPr lang="en-GB" altLang="de-DE" sz="1400" dirty="0">
              <a:solidFill>
                <a:schemeClr val="tx2"/>
              </a:solidFill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304798" y="3088187"/>
            <a:ext cx="440944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46800" anchor="b">
            <a:noAutofit/>
          </a:bodyPr>
          <a:lstStyle>
            <a:lvl1pPr defTabSz="7699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0175" indent="-128588" defTabSz="769938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63513" defTabSz="769938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769938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8963" indent="-155575" defTabSz="769938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461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033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605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77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1400" dirty="0" smtClean="0">
                <a:solidFill>
                  <a:schemeClr val="tx2"/>
                </a:solidFill>
              </a:rPr>
              <a:t>Text</a:t>
            </a:r>
            <a:endParaRPr lang="en-GB" altLang="de-DE" sz="1400" dirty="0">
              <a:solidFill>
                <a:schemeClr val="tx2"/>
              </a:solidFill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04798" y="3585802"/>
            <a:ext cx="440944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46800" anchor="b">
            <a:noAutofit/>
          </a:bodyPr>
          <a:lstStyle>
            <a:lvl1pPr defTabSz="7699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0175" indent="-128588" defTabSz="769938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63513" defTabSz="769938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769938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8963" indent="-155575" defTabSz="769938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461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033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605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77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1400" dirty="0" smtClean="0">
                <a:solidFill>
                  <a:schemeClr val="tx2"/>
                </a:solidFill>
              </a:rPr>
              <a:t>Text</a:t>
            </a:r>
            <a:endParaRPr lang="en-GB" altLang="de-DE" sz="1400" dirty="0">
              <a:solidFill>
                <a:schemeClr val="tx2"/>
              </a:solidFill>
            </a:endParaRPr>
          </a:p>
        </p:txBody>
      </p:sp>
      <p:sp>
        <p:nvSpPr>
          <p:cNvPr id="11" name="Freihandform 53"/>
          <p:cNvSpPr/>
          <p:nvPr/>
        </p:nvSpPr>
        <p:spPr>
          <a:xfrm flipV="1">
            <a:off x="304799" y="3022601"/>
            <a:ext cx="5688542" cy="1492818"/>
          </a:xfrm>
          <a:custGeom>
            <a:avLst/>
            <a:gdLst>
              <a:gd name="connsiteX0" fmla="*/ 0 w 4266408"/>
              <a:gd name="connsiteY0" fmla="*/ 1814512 h 1814512"/>
              <a:gd name="connsiteX1" fmla="*/ 4266408 w 4266408"/>
              <a:gd name="connsiteY1" fmla="*/ 1814512 h 1814512"/>
              <a:gd name="connsiteX2" fmla="*/ 3558785 w 4266408"/>
              <a:gd name="connsiteY2" fmla="*/ 0 h 1814512"/>
              <a:gd name="connsiteX3" fmla="*/ 0 w 4266408"/>
              <a:gd name="connsiteY3" fmla="*/ 0 h 1814512"/>
              <a:gd name="connsiteX0" fmla="*/ 0 w 4266408"/>
              <a:gd name="connsiteY0" fmla="*/ 1814512 h 1905952"/>
              <a:gd name="connsiteX1" fmla="*/ 4266408 w 4266408"/>
              <a:gd name="connsiteY1" fmla="*/ 1814512 h 1905952"/>
              <a:gd name="connsiteX2" fmla="*/ 3558785 w 4266408"/>
              <a:gd name="connsiteY2" fmla="*/ 0 h 1905952"/>
              <a:gd name="connsiteX3" fmla="*/ 0 w 4266408"/>
              <a:gd name="connsiteY3" fmla="*/ 0 h 1905952"/>
              <a:gd name="connsiteX4" fmla="*/ 91440 w 4266408"/>
              <a:gd name="connsiteY4" fmla="*/ 1905952 h 1905952"/>
              <a:gd name="connsiteX0" fmla="*/ 0 w 4266408"/>
              <a:gd name="connsiteY0" fmla="*/ 1814512 h 1814512"/>
              <a:gd name="connsiteX1" fmla="*/ 4266408 w 4266408"/>
              <a:gd name="connsiteY1" fmla="*/ 1814512 h 1814512"/>
              <a:gd name="connsiteX2" fmla="*/ 3558785 w 4266408"/>
              <a:gd name="connsiteY2" fmla="*/ 0 h 1814512"/>
              <a:gd name="connsiteX3" fmla="*/ 0 w 4266408"/>
              <a:gd name="connsiteY3" fmla="*/ 0 h 1814512"/>
              <a:gd name="connsiteX0" fmla="*/ 4266408 w 4266408"/>
              <a:gd name="connsiteY0" fmla="*/ 1814512 h 1814512"/>
              <a:gd name="connsiteX1" fmla="*/ 3558785 w 4266408"/>
              <a:gd name="connsiteY1" fmla="*/ 0 h 1814512"/>
              <a:gd name="connsiteX2" fmla="*/ 0 w 4266408"/>
              <a:gd name="connsiteY2" fmla="*/ 0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6408" h="1814512">
                <a:moveTo>
                  <a:pt x="4266408" y="1814512"/>
                </a:moveTo>
                <a:lnTo>
                  <a:pt x="3558785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" name="Freihandform 52"/>
          <p:cNvSpPr/>
          <p:nvPr/>
        </p:nvSpPr>
        <p:spPr>
          <a:xfrm flipV="1">
            <a:off x="304800" y="3022599"/>
            <a:ext cx="5209600" cy="995210"/>
          </a:xfrm>
          <a:custGeom>
            <a:avLst/>
            <a:gdLst>
              <a:gd name="connsiteX0" fmla="*/ 0 w 3907201"/>
              <a:gd name="connsiteY0" fmla="*/ 1209673 h 1209673"/>
              <a:gd name="connsiteX1" fmla="*/ 3907201 w 3907201"/>
              <a:gd name="connsiteY1" fmla="*/ 1209673 h 1209673"/>
              <a:gd name="connsiteX2" fmla="*/ 3435453 w 3907201"/>
              <a:gd name="connsiteY2" fmla="*/ 0 h 1209673"/>
              <a:gd name="connsiteX3" fmla="*/ 0 w 3907201"/>
              <a:gd name="connsiteY3" fmla="*/ 0 h 1209673"/>
              <a:gd name="connsiteX0" fmla="*/ 0 w 3907201"/>
              <a:gd name="connsiteY0" fmla="*/ 1209673 h 1301113"/>
              <a:gd name="connsiteX1" fmla="*/ 3907201 w 3907201"/>
              <a:gd name="connsiteY1" fmla="*/ 1209673 h 1301113"/>
              <a:gd name="connsiteX2" fmla="*/ 3435453 w 3907201"/>
              <a:gd name="connsiteY2" fmla="*/ 0 h 1301113"/>
              <a:gd name="connsiteX3" fmla="*/ 0 w 3907201"/>
              <a:gd name="connsiteY3" fmla="*/ 0 h 1301113"/>
              <a:gd name="connsiteX4" fmla="*/ 91440 w 3907201"/>
              <a:gd name="connsiteY4" fmla="*/ 1301113 h 1301113"/>
              <a:gd name="connsiteX0" fmla="*/ 0 w 3907201"/>
              <a:gd name="connsiteY0" fmla="*/ 1209673 h 1209673"/>
              <a:gd name="connsiteX1" fmla="*/ 3907201 w 3907201"/>
              <a:gd name="connsiteY1" fmla="*/ 1209673 h 1209673"/>
              <a:gd name="connsiteX2" fmla="*/ 3435453 w 3907201"/>
              <a:gd name="connsiteY2" fmla="*/ 0 h 1209673"/>
              <a:gd name="connsiteX3" fmla="*/ 0 w 3907201"/>
              <a:gd name="connsiteY3" fmla="*/ 0 h 1209673"/>
              <a:gd name="connsiteX0" fmla="*/ 3907201 w 3907201"/>
              <a:gd name="connsiteY0" fmla="*/ 1209673 h 1209673"/>
              <a:gd name="connsiteX1" fmla="*/ 3435453 w 3907201"/>
              <a:gd name="connsiteY1" fmla="*/ 0 h 1209673"/>
              <a:gd name="connsiteX2" fmla="*/ 0 w 3907201"/>
              <a:gd name="connsiteY2" fmla="*/ 0 h 120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7201" h="1209673">
                <a:moveTo>
                  <a:pt x="3907201" y="1209673"/>
                </a:moveTo>
                <a:lnTo>
                  <a:pt x="3435453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3" name="Freihandform 48"/>
          <p:cNvSpPr/>
          <p:nvPr/>
        </p:nvSpPr>
        <p:spPr>
          <a:xfrm>
            <a:off x="304799" y="1529783"/>
            <a:ext cx="5688542" cy="1492818"/>
          </a:xfrm>
          <a:custGeom>
            <a:avLst/>
            <a:gdLst>
              <a:gd name="connsiteX0" fmla="*/ 0 w 4266408"/>
              <a:gd name="connsiteY0" fmla="*/ 0 h 1814512"/>
              <a:gd name="connsiteX1" fmla="*/ 3558785 w 4266408"/>
              <a:gd name="connsiteY1" fmla="*/ 0 h 1814512"/>
              <a:gd name="connsiteX2" fmla="*/ 4266408 w 4266408"/>
              <a:gd name="connsiteY2" fmla="*/ 1814512 h 1814512"/>
              <a:gd name="connsiteX3" fmla="*/ 0 w 4266408"/>
              <a:gd name="connsiteY3" fmla="*/ 1814512 h 1814512"/>
              <a:gd name="connsiteX0" fmla="*/ 0 w 4266408"/>
              <a:gd name="connsiteY0" fmla="*/ 1814512 h 1905952"/>
              <a:gd name="connsiteX1" fmla="*/ 0 w 4266408"/>
              <a:gd name="connsiteY1" fmla="*/ 0 h 1905952"/>
              <a:gd name="connsiteX2" fmla="*/ 3558785 w 4266408"/>
              <a:gd name="connsiteY2" fmla="*/ 0 h 1905952"/>
              <a:gd name="connsiteX3" fmla="*/ 4266408 w 4266408"/>
              <a:gd name="connsiteY3" fmla="*/ 1814512 h 1905952"/>
              <a:gd name="connsiteX4" fmla="*/ 91440 w 4266408"/>
              <a:gd name="connsiteY4" fmla="*/ 1905952 h 1905952"/>
              <a:gd name="connsiteX0" fmla="*/ 0 w 4266408"/>
              <a:gd name="connsiteY0" fmla="*/ 1814512 h 1814512"/>
              <a:gd name="connsiteX1" fmla="*/ 0 w 4266408"/>
              <a:gd name="connsiteY1" fmla="*/ 0 h 1814512"/>
              <a:gd name="connsiteX2" fmla="*/ 3558785 w 4266408"/>
              <a:gd name="connsiteY2" fmla="*/ 0 h 1814512"/>
              <a:gd name="connsiteX3" fmla="*/ 4266408 w 4266408"/>
              <a:gd name="connsiteY3" fmla="*/ 1814512 h 1814512"/>
              <a:gd name="connsiteX0" fmla="*/ 0 w 4266408"/>
              <a:gd name="connsiteY0" fmla="*/ 0 h 1814512"/>
              <a:gd name="connsiteX1" fmla="*/ 3558785 w 4266408"/>
              <a:gd name="connsiteY1" fmla="*/ 0 h 1814512"/>
              <a:gd name="connsiteX2" fmla="*/ 4266408 w 4266408"/>
              <a:gd name="connsiteY2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6408" h="1814512">
                <a:moveTo>
                  <a:pt x="0" y="0"/>
                </a:moveTo>
                <a:lnTo>
                  <a:pt x="3558785" y="0"/>
                </a:lnTo>
                <a:lnTo>
                  <a:pt x="4266408" y="1814512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4" name="Freihandform 49"/>
          <p:cNvSpPr/>
          <p:nvPr/>
        </p:nvSpPr>
        <p:spPr>
          <a:xfrm>
            <a:off x="304800" y="2027388"/>
            <a:ext cx="5209600" cy="995211"/>
          </a:xfrm>
          <a:custGeom>
            <a:avLst/>
            <a:gdLst>
              <a:gd name="connsiteX0" fmla="*/ 0 w 3907201"/>
              <a:gd name="connsiteY0" fmla="*/ 0 h 1209673"/>
              <a:gd name="connsiteX1" fmla="*/ 3435453 w 3907201"/>
              <a:gd name="connsiteY1" fmla="*/ 0 h 1209673"/>
              <a:gd name="connsiteX2" fmla="*/ 3907201 w 3907201"/>
              <a:gd name="connsiteY2" fmla="*/ 1209673 h 1209673"/>
              <a:gd name="connsiteX3" fmla="*/ 0 w 3907201"/>
              <a:gd name="connsiteY3" fmla="*/ 1209673 h 1209673"/>
              <a:gd name="connsiteX0" fmla="*/ 0 w 3907201"/>
              <a:gd name="connsiteY0" fmla="*/ 1209673 h 1301113"/>
              <a:gd name="connsiteX1" fmla="*/ 0 w 3907201"/>
              <a:gd name="connsiteY1" fmla="*/ 0 h 1301113"/>
              <a:gd name="connsiteX2" fmla="*/ 3435453 w 3907201"/>
              <a:gd name="connsiteY2" fmla="*/ 0 h 1301113"/>
              <a:gd name="connsiteX3" fmla="*/ 3907201 w 3907201"/>
              <a:gd name="connsiteY3" fmla="*/ 1209673 h 1301113"/>
              <a:gd name="connsiteX4" fmla="*/ 91440 w 3907201"/>
              <a:gd name="connsiteY4" fmla="*/ 1301113 h 1301113"/>
              <a:gd name="connsiteX0" fmla="*/ 0 w 3907201"/>
              <a:gd name="connsiteY0" fmla="*/ 1209673 h 1209673"/>
              <a:gd name="connsiteX1" fmla="*/ 0 w 3907201"/>
              <a:gd name="connsiteY1" fmla="*/ 0 h 1209673"/>
              <a:gd name="connsiteX2" fmla="*/ 3435453 w 3907201"/>
              <a:gd name="connsiteY2" fmla="*/ 0 h 1209673"/>
              <a:gd name="connsiteX3" fmla="*/ 3907201 w 3907201"/>
              <a:gd name="connsiteY3" fmla="*/ 1209673 h 1209673"/>
              <a:gd name="connsiteX0" fmla="*/ 0 w 3907201"/>
              <a:gd name="connsiteY0" fmla="*/ 0 h 1209673"/>
              <a:gd name="connsiteX1" fmla="*/ 3435453 w 3907201"/>
              <a:gd name="connsiteY1" fmla="*/ 0 h 1209673"/>
              <a:gd name="connsiteX2" fmla="*/ 3907201 w 3907201"/>
              <a:gd name="connsiteY2" fmla="*/ 1209673 h 1209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07201" h="1209673">
                <a:moveTo>
                  <a:pt x="0" y="0"/>
                </a:moveTo>
                <a:lnTo>
                  <a:pt x="3435453" y="0"/>
                </a:lnTo>
                <a:lnTo>
                  <a:pt x="3907201" y="1209673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5" name="Freihandform 50"/>
          <p:cNvSpPr/>
          <p:nvPr/>
        </p:nvSpPr>
        <p:spPr>
          <a:xfrm>
            <a:off x="304800" y="2524990"/>
            <a:ext cx="4729600" cy="497608"/>
          </a:xfrm>
          <a:custGeom>
            <a:avLst/>
            <a:gdLst>
              <a:gd name="connsiteX0" fmla="*/ 0 w 3547201"/>
              <a:gd name="connsiteY0" fmla="*/ 0 h 604840"/>
              <a:gd name="connsiteX1" fmla="*/ 3311325 w 3547201"/>
              <a:gd name="connsiteY1" fmla="*/ 0 h 604840"/>
              <a:gd name="connsiteX2" fmla="*/ 3547201 w 3547201"/>
              <a:gd name="connsiteY2" fmla="*/ 604840 h 604840"/>
              <a:gd name="connsiteX3" fmla="*/ 0 w 3547201"/>
              <a:gd name="connsiteY3" fmla="*/ 604840 h 604840"/>
              <a:gd name="connsiteX0" fmla="*/ 0 w 3547201"/>
              <a:gd name="connsiteY0" fmla="*/ 604840 h 696280"/>
              <a:gd name="connsiteX1" fmla="*/ 0 w 3547201"/>
              <a:gd name="connsiteY1" fmla="*/ 0 h 696280"/>
              <a:gd name="connsiteX2" fmla="*/ 3311325 w 3547201"/>
              <a:gd name="connsiteY2" fmla="*/ 0 h 696280"/>
              <a:gd name="connsiteX3" fmla="*/ 3547201 w 3547201"/>
              <a:gd name="connsiteY3" fmla="*/ 604840 h 696280"/>
              <a:gd name="connsiteX4" fmla="*/ 91440 w 3547201"/>
              <a:gd name="connsiteY4" fmla="*/ 696280 h 696280"/>
              <a:gd name="connsiteX0" fmla="*/ 0 w 3547201"/>
              <a:gd name="connsiteY0" fmla="*/ 604840 h 604840"/>
              <a:gd name="connsiteX1" fmla="*/ 0 w 3547201"/>
              <a:gd name="connsiteY1" fmla="*/ 0 h 604840"/>
              <a:gd name="connsiteX2" fmla="*/ 3311325 w 3547201"/>
              <a:gd name="connsiteY2" fmla="*/ 0 h 604840"/>
              <a:gd name="connsiteX3" fmla="*/ 3547201 w 3547201"/>
              <a:gd name="connsiteY3" fmla="*/ 604840 h 604840"/>
              <a:gd name="connsiteX0" fmla="*/ 0 w 3547201"/>
              <a:gd name="connsiteY0" fmla="*/ 0 h 604840"/>
              <a:gd name="connsiteX1" fmla="*/ 3311325 w 3547201"/>
              <a:gd name="connsiteY1" fmla="*/ 0 h 604840"/>
              <a:gd name="connsiteX2" fmla="*/ 3547201 w 3547201"/>
              <a:gd name="connsiteY2" fmla="*/ 604840 h 60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201" h="604840">
                <a:moveTo>
                  <a:pt x="0" y="0"/>
                </a:moveTo>
                <a:lnTo>
                  <a:pt x="3311325" y="0"/>
                </a:lnTo>
                <a:lnTo>
                  <a:pt x="3547201" y="60484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6" name="Freihandform 51"/>
          <p:cNvSpPr/>
          <p:nvPr/>
        </p:nvSpPr>
        <p:spPr>
          <a:xfrm flipV="1">
            <a:off x="304800" y="3022599"/>
            <a:ext cx="4729600" cy="497608"/>
          </a:xfrm>
          <a:custGeom>
            <a:avLst/>
            <a:gdLst>
              <a:gd name="connsiteX0" fmla="*/ 0 w 3547201"/>
              <a:gd name="connsiteY0" fmla="*/ 604840 h 604840"/>
              <a:gd name="connsiteX1" fmla="*/ 3547201 w 3547201"/>
              <a:gd name="connsiteY1" fmla="*/ 604840 h 604840"/>
              <a:gd name="connsiteX2" fmla="*/ 3311325 w 3547201"/>
              <a:gd name="connsiteY2" fmla="*/ 0 h 604840"/>
              <a:gd name="connsiteX3" fmla="*/ 0 w 3547201"/>
              <a:gd name="connsiteY3" fmla="*/ 0 h 604840"/>
              <a:gd name="connsiteX0" fmla="*/ 0 w 3547201"/>
              <a:gd name="connsiteY0" fmla="*/ 604840 h 696280"/>
              <a:gd name="connsiteX1" fmla="*/ 3547201 w 3547201"/>
              <a:gd name="connsiteY1" fmla="*/ 604840 h 696280"/>
              <a:gd name="connsiteX2" fmla="*/ 3311325 w 3547201"/>
              <a:gd name="connsiteY2" fmla="*/ 0 h 696280"/>
              <a:gd name="connsiteX3" fmla="*/ 0 w 3547201"/>
              <a:gd name="connsiteY3" fmla="*/ 0 h 696280"/>
              <a:gd name="connsiteX4" fmla="*/ 91440 w 3547201"/>
              <a:gd name="connsiteY4" fmla="*/ 696280 h 696280"/>
              <a:gd name="connsiteX0" fmla="*/ 0 w 3547201"/>
              <a:gd name="connsiteY0" fmla="*/ 604840 h 604840"/>
              <a:gd name="connsiteX1" fmla="*/ 3547201 w 3547201"/>
              <a:gd name="connsiteY1" fmla="*/ 604840 h 604840"/>
              <a:gd name="connsiteX2" fmla="*/ 3311325 w 3547201"/>
              <a:gd name="connsiteY2" fmla="*/ 0 h 604840"/>
              <a:gd name="connsiteX3" fmla="*/ 0 w 3547201"/>
              <a:gd name="connsiteY3" fmla="*/ 0 h 604840"/>
              <a:gd name="connsiteX0" fmla="*/ 3547201 w 3547201"/>
              <a:gd name="connsiteY0" fmla="*/ 604840 h 604840"/>
              <a:gd name="connsiteX1" fmla="*/ 3311325 w 3547201"/>
              <a:gd name="connsiteY1" fmla="*/ 0 h 604840"/>
              <a:gd name="connsiteX2" fmla="*/ 0 w 3547201"/>
              <a:gd name="connsiteY2" fmla="*/ 0 h 604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47201" h="604840">
                <a:moveTo>
                  <a:pt x="3547201" y="604840"/>
                </a:moveTo>
                <a:lnTo>
                  <a:pt x="3311325" y="0"/>
                </a:lnTo>
                <a:lnTo>
                  <a:pt x="0" y="0"/>
                </a:lnTo>
              </a:path>
            </a:pathLst>
          </a:custGeom>
          <a:noFill/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304798" y="4083416"/>
            <a:ext cx="4409440" cy="43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46800" anchor="b">
            <a:noAutofit/>
          </a:bodyPr>
          <a:lstStyle>
            <a:lvl1pPr defTabSz="7699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0175" indent="-128588" defTabSz="769938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63513" defTabSz="769938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769938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8963" indent="-155575" defTabSz="769938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461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033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605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77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1400" dirty="0" smtClean="0">
                <a:solidFill>
                  <a:schemeClr val="tx2"/>
                </a:solidFill>
              </a:rPr>
              <a:t>Text</a:t>
            </a:r>
            <a:endParaRPr lang="en-GB" altLang="de-DE" sz="1400" dirty="0">
              <a:solidFill>
                <a:schemeClr val="tx2"/>
              </a:solidFill>
            </a:endParaRPr>
          </a:p>
        </p:txBody>
      </p:sp>
      <p:sp>
        <p:nvSpPr>
          <p:cNvPr id="18" name="Rectangle 14"/>
          <p:cNvSpPr>
            <a:spLocks noChangeArrowheads="1"/>
          </p:cNvSpPr>
          <p:nvPr/>
        </p:nvSpPr>
        <p:spPr bwMode="auto">
          <a:xfrm>
            <a:off x="5993341" y="2837934"/>
            <a:ext cx="7455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0" tIns="0" rIns="0" bIns="0" anchor="ctr">
            <a:spAutoFit/>
          </a:bodyPr>
          <a:lstStyle>
            <a:lvl1pPr defTabSz="769938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30175" indent="-128588" defTabSz="769938">
              <a:buSzPct val="120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295275" indent="-163513" defTabSz="769938"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431800" indent="-134938" defTabSz="769938">
              <a:buSzPct val="8900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588963" indent="-155575" defTabSz="769938"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0461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5033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19605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417763" indent="-155575" defTabSz="769938" eaLnBrk="0" fontAlgn="base" hangingPunct="0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2400" dirty="0" smtClean="0">
                <a:solidFill>
                  <a:schemeClr val="accent1"/>
                </a:solidFill>
              </a:rPr>
              <a:t>Text</a:t>
            </a:r>
            <a:endParaRPr lang="en-GB" altLang="de-DE" sz="2400" dirty="0">
              <a:solidFill>
                <a:schemeClr val="accent1"/>
              </a:solidFill>
            </a:endParaRPr>
          </a:p>
        </p:txBody>
      </p:sp>
      <p:cxnSp>
        <p:nvCxnSpPr>
          <p:cNvPr id="19" name="Gerader Verbinder 18"/>
          <p:cNvCxnSpPr>
            <a:stCxn id="11" idx="0"/>
          </p:cNvCxnSpPr>
          <p:nvPr/>
        </p:nvCxnSpPr>
        <p:spPr>
          <a:xfrm flipH="1" flipV="1">
            <a:off x="304800" y="3022599"/>
            <a:ext cx="5688541" cy="2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B0A08-113E-4FA9-A001-F18981EEBA8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584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>
                <a:ea typeface="宋体" panose="02010600030101010101" pitchFamily="2" charset="-122"/>
              </a:rPr>
              <a:t>Cycles 3</a:t>
            </a:r>
            <a:endParaRPr lang="en-GB" dirty="0"/>
          </a:p>
        </p:txBody>
      </p:sp>
      <p:sp>
        <p:nvSpPr>
          <p:cNvPr id="3" name="Freeform 22"/>
          <p:cNvSpPr>
            <a:spLocks/>
          </p:cNvSpPr>
          <p:nvPr/>
        </p:nvSpPr>
        <p:spPr bwMode="auto">
          <a:xfrm>
            <a:off x="4572706" y="1208087"/>
            <a:ext cx="1813808" cy="2722828"/>
          </a:xfrm>
          <a:custGeom>
            <a:avLst/>
            <a:gdLst>
              <a:gd name="T0" fmla="*/ 0 w 1292"/>
              <a:gd name="T1" fmla="*/ 0 h 1938"/>
              <a:gd name="T2" fmla="*/ 67 w 1292"/>
              <a:gd name="T3" fmla="*/ 2 h 1938"/>
              <a:gd name="T4" fmla="*/ 197 w 1292"/>
              <a:gd name="T5" fmla="*/ 16 h 1938"/>
              <a:gd name="T6" fmla="*/ 322 w 1292"/>
              <a:gd name="T7" fmla="*/ 41 h 1938"/>
              <a:gd name="T8" fmla="*/ 443 w 1292"/>
              <a:gd name="T9" fmla="*/ 79 h 1938"/>
              <a:gd name="T10" fmla="*/ 560 w 1292"/>
              <a:gd name="T11" fmla="*/ 129 h 1938"/>
              <a:gd name="T12" fmla="*/ 670 w 1292"/>
              <a:gd name="T13" fmla="*/ 188 h 1938"/>
              <a:gd name="T14" fmla="*/ 772 w 1292"/>
              <a:gd name="T15" fmla="*/ 257 h 1938"/>
              <a:gd name="T16" fmla="*/ 868 w 1292"/>
              <a:gd name="T17" fmla="*/ 336 h 1938"/>
              <a:gd name="T18" fmla="*/ 956 w 1292"/>
              <a:gd name="T19" fmla="*/ 424 h 1938"/>
              <a:gd name="T20" fmla="*/ 1035 w 1292"/>
              <a:gd name="T21" fmla="*/ 520 h 1938"/>
              <a:gd name="T22" fmla="*/ 1104 w 1292"/>
              <a:gd name="T23" fmla="*/ 624 h 1938"/>
              <a:gd name="T24" fmla="*/ 1166 w 1292"/>
              <a:gd name="T25" fmla="*/ 733 h 1938"/>
              <a:gd name="T26" fmla="*/ 1214 w 1292"/>
              <a:gd name="T27" fmla="*/ 848 h 1938"/>
              <a:gd name="T28" fmla="*/ 1252 w 1292"/>
              <a:gd name="T29" fmla="*/ 969 h 1938"/>
              <a:gd name="T30" fmla="*/ 1277 w 1292"/>
              <a:gd name="T31" fmla="*/ 1096 h 1938"/>
              <a:gd name="T32" fmla="*/ 1290 w 1292"/>
              <a:gd name="T33" fmla="*/ 1226 h 1938"/>
              <a:gd name="T34" fmla="*/ 1292 w 1292"/>
              <a:gd name="T35" fmla="*/ 1336 h 1938"/>
              <a:gd name="T36" fmla="*/ 1287 w 1292"/>
              <a:gd name="T37" fmla="*/ 1422 h 1938"/>
              <a:gd name="T38" fmla="*/ 1275 w 1292"/>
              <a:gd name="T39" fmla="*/ 1508 h 1938"/>
              <a:gd name="T40" fmla="*/ 1258 w 1292"/>
              <a:gd name="T41" fmla="*/ 1591 h 1938"/>
              <a:gd name="T42" fmla="*/ 1235 w 1292"/>
              <a:gd name="T43" fmla="*/ 1671 h 1938"/>
              <a:gd name="T44" fmla="*/ 1208 w 1292"/>
              <a:gd name="T45" fmla="*/ 1750 h 1938"/>
              <a:gd name="T46" fmla="*/ 1175 w 1292"/>
              <a:gd name="T47" fmla="*/ 1827 h 1938"/>
              <a:gd name="T48" fmla="*/ 1139 w 1292"/>
              <a:gd name="T49" fmla="*/ 1901 h 1938"/>
              <a:gd name="T50" fmla="*/ 1119 w 1292"/>
              <a:gd name="T51" fmla="*/ 1938 h 1938"/>
              <a:gd name="T52" fmla="*/ 1119 w 1292"/>
              <a:gd name="T53" fmla="*/ 1938 h 1938"/>
              <a:gd name="T54" fmla="*/ 1118 w 1292"/>
              <a:gd name="T55" fmla="*/ 1938 h 1938"/>
              <a:gd name="T56" fmla="*/ 772 w 1292"/>
              <a:gd name="T57" fmla="*/ 1886 h 1938"/>
              <a:gd name="T58" fmla="*/ 553 w 1292"/>
              <a:gd name="T59" fmla="*/ 1612 h 1938"/>
              <a:gd name="T60" fmla="*/ 553 w 1292"/>
              <a:gd name="T61" fmla="*/ 1612 h 1938"/>
              <a:gd name="T62" fmla="*/ 551 w 1292"/>
              <a:gd name="T63" fmla="*/ 1610 h 1938"/>
              <a:gd name="T64" fmla="*/ 572 w 1292"/>
              <a:gd name="T65" fmla="*/ 1575 h 1938"/>
              <a:gd name="T66" fmla="*/ 605 w 1292"/>
              <a:gd name="T67" fmla="*/ 1499 h 1938"/>
              <a:gd name="T68" fmla="*/ 626 w 1292"/>
              <a:gd name="T69" fmla="*/ 1420 h 1938"/>
              <a:gd name="T70" fmla="*/ 637 w 1292"/>
              <a:gd name="T71" fmla="*/ 1336 h 1938"/>
              <a:gd name="T72" fmla="*/ 637 w 1292"/>
              <a:gd name="T73" fmla="*/ 1259 h 1938"/>
              <a:gd name="T74" fmla="*/ 632 w 1292"/>
              <a:gd name="T75" fmla="*/ 1196 h 1938"/>
              <a:gd name="T76" fmla="*/ 618 w 1292"/>
              <a:gd name="T77" fmla="*/ 1132 h 1938"/>
              <a:gd name="T78" fmla="*/ 599 w 1292"/>
              <a:gd name="T79" fmla="*/ 1073 h 1938"/>
              <a:gd name="T80" fmla="*/ 576 w 1292"/>
              <a:gd name="T81" fmla="*/ 1015 h 1938"/>
              <a:gd name="T82" fmla="*/ 545 w 1292"/>
              <a:gd name="T83" fmla="*/ 961 h 1938"/>
              <a:gd name="T84" fmla="*/ 512 w 1292"/>
              <a:gd name="T85" fmla="*/ 910 h 1938"/>
              <a:gd name="T86" fmla="*/ 472 w 1292"/>
              <a:gd name="T87" fmla="*/ 864 h 1938"/>
              <a:gd name="T88" fmla="*/ 430 w 1292"/>
              <a:gd name="T89" fmla="*/ 820 h 1938"/>
              <a:gd name="T90" fmla="*/ 382 w 1292"/>
              <a:gd name="T91" fmla="*/ 781 h 1938"/>
              <a:gd name="T92" fmla="*/ 330 w 1292"/>
              <a:gd name="T93" fmla="*/ 747 h 1938"/>
              <a:gd name="T94" fmla="*/ 276 w 1292"/>
              <a:gd name="T95" fmla="*/ 716 h 1938"/>
              <a:gd name="T96" fmla="*/ 219 w 1292"/>
              <a:gd name="T97" fmla="*/ 693 h 1938"/>
              <a:gd name="T98" fmla="*/ 159 w 1292"/>
              <a:gd name="T99" fmla="*/ 674 h 1938"/>
              <a:gd name="T100" fmla="*/ 97 w 1292"/>
              <a:gd name="T101" fmla="*/ 660 h 1938"/>
              <a:gd name="T102" fmla="*/ 32 w 1292"/>
              <a:gd name="T103" fmla="*/ 655 h 1938"/>
              <a:gd name="T104" fmla="*/ 0 w 1292"/>
              <a:gd name="T105" fmla="*/ 653 h 1938"/>
              <a:gd name="T106" fmla="*/ 65 w 1292"/>
              <a:gd name="T107" fmla="*/ 492 h 1938"/>
              <a:gd name="T108" fmla="*/ 65 w 1292"/>
              <a:gd name="T109" fmla="*/ 163 h 19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292"/>
              <a:gd name="T166" fmla="*/ 0 h 1938"/>
              <a:gd name="T167" fmla="*/ 1292 w 1292"/>
              <a:gd name="T168" fmla="*/ 1938 h 19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292" h="1938">
                <a:moveTo>
                  <a:pt x="0" y="0"/>
                </a:moveTo>
                <a:lnTo>
                  <a:pt x="0" y="0"/>
                </a:lnTo>
                <a:lnTo>
                  <a:pt x="67" y="2"/>
                </a:lnTo>
                <a:lnTo>
                  <a:pt x="132" y="6"/>
                </a:lnTo>
                <a:lnTo>
                  <a:pt x="197" y="16"/>
                </a:lnTo>
                <a:lnTo>
                  <a:pt x="261" y="27"/>
                </a:lnTo>
                <a:lnTo>
                  <a:pt x="322" y="41"/>
                </a:lnTo>
                <a:lnTo>
                  <a:pt x="384" y="58"/>
                </a:lnTo>
                <a:lnTo>
                  <a:pt x="443" y="79"/>
                </a:lnTo>
                <a:lnTo>
                  <a:pt x="503" y="102"/>
                </a:lnTo>
                <a:lnTo>
                  <a:pt x="560" y="129"/>
                </a:lnTo>
                <a:lnTo>
                  <a:pt x="616" y="156"/>
                </a:lnTo>
                <a:lnTo>
                  <a:pt x="670" y="188"/>
                </a:lnTo>
                <a:lnTo>
                  <a:pt x="722" y="221"/>
                </a:lnTo>
                <a:lnTo>
                  <a:pt x="772" y="257"/>
                </a:lnTo>
                <a:lnTo>
                  <a:pt x="822" y="296"/>
                </a:lnTo>
                <a:lnTo>
                  <a:pt x="868" y="336"/>
                </a:lnTo>
                <a:lnTo>
                  <a:pt x="914" y="380"/>
                </a:lnTo>
                <a:lnTo>
                  <a:pt x="956" y="424"/>
                </a:lnTo>
                <a:lnTo>
                  <a:pt x="997" y="472"/>
                </a:lnTo>
                <a:lnTo>
                  <a:pt x="1035" y="520"/>
                </a:lnTo>
                <a:lnTo>
                  <a:pt x="1071" y="570"/>
                </a:lnTo>
                <a:lnTo>
                  <a:pt x="1104" y="624"/>
                </a:lnTo>
                <a:lnTo>
                  <a:pt x="1137" y="678"/>
                </a:lnTo>
                <a:lnTo>
                  <a:pt x="1166" y="733"/>
                </a:lnTo>
                <a:lnTo>
                  <a:pt x="1191" y="791"/>
                </a:lnTo>
                <a:lnTo>
                  <a:pt x="1214" y="848"/>
                </a:lnTo>
                <a:lnTo>
                  <a:pt x="1235" y="910"/>
                </a:lnTo>
                <a:lnTo>
                  <a:pt x="1252" y="969"/>
                </a:lnTo>
                <a:lnTo>
                  <a:pt x="1265" y="1032"/>
                </a:lnTo>
                <a:lnTo>
                  <a:pt x="1277" y="1096"/>
                </a:lnTo>
                <a:lnTo>
                  <a:pt x="1287" y="1161"/>
                </a:lnTo>
                <a:lnTo>
                  <a:pt x="1290" y="1226"/>
                </a:lnTo>
                <a:lnTo>
                  <a:pt x="1292" y="1291"/>
                </a:lnTo>
                <a:lnTo>
                  <a:pt x="1292" y="1336"/>
                </a:lnTo>
                <a:lnTo>
                  <a:pt x="1290" y="1380"/>
                </a:lnTo>
                <a:lnTo>
                  <a:pt x="1287" y="1422"/>
                </a:lnTo>
                <a:lnTo>
                  <a:pt x="1281" y="1466"/>
                </a:lnTo>
                <a:lnTo>
                  <a:pt x="1275" y="1508"/>
                </a:lnTo>
                <a:lnTo>
                  <a:pt x="1267" y="1548"/>
                </a:lnTo>
                <a:lnTo>
                  <a:pt x="1258" y="1591"/>
                </a:lnTo>
                <a:lnTo>
                  <a:pt x="1246" y="1631"/>
                </a:lnTo>
                <a:lnTo>
                  <a:pt x="1235" y="1671"/>
                </a:lnTo>
                <a:lnTo>
                  <a:pt x="1223" y="1712"/>
                </a:lnTo>
                <a:lnTo>
                  <a:pt x="1208" y="1750"/>
                </a:lnTo>
                <a:lnTo>
                  <a:pt x="1192" y="1788"/>
                </a:lnTo>
                <a:lnTo>
                  <a:pt x="1175" y="1827"/>
                </a:lnTo>
                <a:lnTo>
                  <a:pt x="1158" y="1865"/>
                </a:lnTo>
                <a:lnTo>
                  <a:pt x="1139" y="1901"/>
                </a:lnTo>
                <a:lnTo>
                  <a:pt x="1119" y="1938"/>
                </a:lnTo>
                <a:lnTo>
                  <a:pt x="1118" y="1938"/>
                </a:lnTo>
                <a:lnTo>
                  <a:pt x="945" y="1911"/>
                </a:lnTo>
                <a:lnTo>
                  <a:pt x="772" y="1886"/>
                </a:lnTo>
                <a:lnTo>
                  <a:pt x="662" y="1748"/>
                </a:lnTo>
                <a:lnTo>
                  <a:pt x="553" y="1612"/>
                </a:lnTo>
                <a:lnTo>
                  <a:pt x="551" y="1610"/>
                </a:lnTo>
                <a:lnTo>
                  <a:pt x="553" y="1610"/>
                </a:lnTo>
                <a:lnTo>
                  <a:pt x="572" y="1575"/>
                </a:lnTo>
                <a:lnTo>
                  <a:pt x="589" y="1537"/>
                </a:lnTo>
                <a:lnTo>
                  <a:pt x="605" y="1499"/>
                </a:lnTo>
                <a:lnTo>
                  <a:pt x="616" y="1460"/>
                </a:lnTo>
                <a:lnTo>
                  <a:pt x="626" y="1420"/>
                </a:lnTo>
                <a:lnTo>
                  <a:pt x="633" y="1378"/>
                </a:lnTo>
                <a:lnTo>
                  <a:pt x="637" y="1336"/>
                </a:lnTo>
                <a:lnTo>
                  <a:pt x="639" y="1291"/>
                </a:lnTo>
                <a:lnTo>
                  <a:pt x="637" y="1259"/>
                </a:lnTo>
                <a:lnTo>
                  <a:pt x="635" y="1226"/>
                </a:lnTo>
                <a:lnTo>
                  <a:pt x="632" y="1196"/>
                </a:lnTo>
                <a:lnTo>
                  <a:pt x="626" y="1163"/>
                </a:lnTo>
                <a:lnTo>
                  <a:pt x="618" y="1132"/>
                </a:lnTo>
                <a:lnTo>
                  <a:pt x="610" y="1103"/>
                </a:lnTo>
                <a:lnTo>
                  <a:pt x="599" y="1073"/>
                </a:lnTo>
                <a:lnTo>
                  <a:pt x="587" y="1044"/>
                </a:lnTo>
                <a:lnTo>
                  <a:pt x="576" y="1015"/>
                </a:lnTo>
                <a:lnTo>
                  <a:pt x="560" y="988"/>
                </a:lnTo>
                <a:lnTo>
                  <a:pt x="545" y="961"/>
                </a:lnTo>
                <a:lnTo>
                  <a:pt x="530" y="935"/>
                </a:lnTo>
                <a:lnTo>
                  <a:pt x="512" y="910"/>
                </a:lnTo>
                <a:lnTo>
                  <a:pt x="493" y="887"/>
                </a:lnTo>
                <a:lnTo>
                  <a:pt x="472" y="864"/>
                </a:lnTo>
                <a:lnTo>
                  <a:pt x="451" y="841"/>
                </a:lnTo>
                <a:lnTo>
                  <a:pt x="430" y="820"/>
                </a:lnTo>
                <a:lnTo>
                  <a:pt x="407" y="800"/>
                </a:lnTo>
                <a:lnTo>
                  <a:pt x="382" y="781"/>
                </a:lnTo>
                <a:lnTo>
                  <a:pt x="357" y="762"/>
                </a:lnTo>
                <a:lnTo>
                  <a:pt x="330" y="747"/>
                </a:lnTo>
                <a:lnTo>
                  <a:pt x="305" y="731"/>
                </a:lnTo>
                <a:lnTo>
                  <a:pt x="276" y="716"/>
                </a:lnTo>
                <a:lnTo>
                  <a:pt x="247" y="704"/>
                </a:lnTo>
                <a:lnTo>
                  <a:pt x="219" y="693"/>
                </a:lnTo>
                <a:lnTo>
                  <a:pt x="190" y="681"/>
                </a:lnTo>
                <a:lnTo>
                  <a:pt x="159" y="674"/>
                </a:lnTo>
                <a:lnTo>
                  <a:pt x="128" y="666"/>
                </a:lnTo>
                <a:lnTo>
                  <a:pt x="97" y="660"/>
                </a:lnTo>
                <a:lnTo>
                  <a:pt x="65" y="656"/>
                </a:lnTo>
                <a:lnTo>
                  <a:pt x="32" y="655"/>
                </a:lnTo>
                <a:lnTo>
                  <a:pt x="0" y="653"/>
                </a:lnTo>
                <a:lnTo>
                  <a:pt x="65" y="492"/>
                </a:lnTo>
                <a:lnTo>
                  <a:pt x="128" y="327"/>
                </a:lnTo>
                <a:lnTo>
                  <a:pt x="65" y="163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24"/>
          <p:cNvSpPr>
            <a:spLocks/>
          </p:cNvSpPr>
          <p:nvPr/>
        </p:nvSpPr>
        <p:spPr bwMode="auto">
          <a:xfrm>
            <a:off x="2757487" y="1208087"/>
            <a:ext cx="1994483" cy="2722828"/>
          </a:xfrm>
          <a:custGeom>
            <a:avLst/>
            <a:gdLst>
              <a:gd name="T0" fmla="*/ 171 w 1421"/>
              <a:gd name="T1" fmla="*/ 1938 h 1938"/>
              <a:gd name="T2" fmla="*/ 140 w 1421"/>
              <a:gd name="T3" fmla="*/ 1878 h 1938"/>
              <a:gd name="T4" fmla="*/ 86 w 1421"/>
              <a:gd name="T5" fmla="*/ 1759 h 1938"/>
              <a:gd name="T6" fmla="*/ 46 w 1421"/>
              <a:gd name="T7" fmla="*/ 1639 h 1938"/>
              <a:gd name="T8" fmla="*/ 17 w 1421"/>
              <a:gd name="T9" fmla="*/ 1514 h 1938"/>
              <a:gd name="T10" fmla="*/ 3 w 1421"/>
              <a:gd name="T11" fmla="*/ 1389 h 1938"/>
              <a:gd name="T12" fmla="*/ 0 w 1421"/>
              <a:gd name="T13" fmla="*/ 1265 h 1938"/>
              <a:gd name="T14" fmla="*/ 9 w 1421"/>
              <a:gd name="T15" fmla="*/ 1140 h 1938"/>
              <a:gd name="T16" fmla="*/ 28 w 1421"/>
              <a:gd name="T17" fmla="*/ 1017 h 1938"/>
              <a:gd name="T18" fmla="*/ 61 w 1421"/>
              <a:gd name="T19" fmla="*/ 898 h 1938"/>
              <a:gd name="T20" fmla="*/ 105 w 1421"/>
              <a:gd name="T21" fmla="*/ 781 h 1938"/>
              <a:gd name="T22" fmla="*/ 159 w 1421"/>
              <a:gd name="T23" fmla="*/ 670 h 1938"/>
              <a:gd name="T24" fmla="*/ 224 w 1421"/>
              <a:gd name="T25" fmla="*/ 562 h 1938"/>
              <a:gd name="T26" fmla="*/ 301 w 1421"/>
              <a:gd name="T27" fmla="*/ 463 h 1938"/>
              <a:gd name="T28" fmla="*/ 386 w 1421"/>
              <a:gd name="T29" fmla="*/ 369 h 1938"/>
              <a:gd name="T30" fmla="*/ 484 w 1421"/>
              <a:gd name="T31" fmla="*/ 284 h 1938"/>
              <a:gd name="T32" fmla="*/ 589 w 1421"/>
              <a:gd name="T33" fmla="*/ 208 h 1938"/>
              <a:gd name="T34" fmla="*/ 684 w 1421"/>
              <a:gd name="T35" fmla="*/ 152 h 1938"/>
              <a:gd name="T36" fmla="*/ 762 w 1421"/>
              <a:gd name="T37" fmla="*/ 114 h 1938"/>
              <a:gd name="T38" fmla="*/ 841 w 1421"/>
              <a:gd name="T39" fmla="*/ 81 h 1938"/>
              <a:gd name="T40" fmla="*/ 922 w 1421"/>
              <a:gd name="T41" fmla="*/ 54 h 1938"/>
              <a:gd name="T42" fmla="*/ 1002 w 1421"/>
              <a:gd name="T43" fmla="*/ 33 h 1938"/>
              <a:gd name="T44" fmla="*/ 1085 w 1421"/>
              <a:gd name="T45" fmla="*/ 18 h 1938"/>
              <a:gd name="T46" fmla="*/ 1168 w 1421"/>
              <a:gd name="T47" fmla="*/ 6 h 1938"/>
              <a:gd name="T48" fmla="*/ 1250 w 1421"/>
              <a:gd name="T49" fmla="*/ 2 h 1938"/>
              <a:gd name="T50" fmla="*/ 1291 w 1421"/>
              <a:gd name="T51" fmla="*/ 0 h 1938"/>
              <a:gd name="T52" fmla="*/ 1293 w 1421"/>
              <a:gd name="T53" fmla="*/ 0 h 1938"/>
              <a:gd name="T54" fmla="*/ 1293 w 1421"/>
              <a:gd name="T55" fmla="*/ 2 h 1938"/>
              <a:gd name="T56" fmla="*/ 1421 w 1421"/>
              <a:gd name="T57" fmla="*/ 328 h 1938"/>
              <a:gd name="T58" fmla="*/ 1293 w 1421"/>
              <a:gd name="T59" fmla="*/ 653 h 1938"/>
              <a:gd name="T60" fmla="*/ 1293 w 1421"/>
              <a:gd name="T61" fmla="*/ 655 h 1938"/>
              <a:gd name="T62" fmla="*/ 1291 w 1421"/>
              <a:gd name="T63" fmla="*/ 655 h 1938"/>
              <a:gd name="T64" fmla="*/ 1250 w 1421"/>
              <a:gd name="T65" fmla="*/ 655 h 1938"/>
              <a:gd name="T66" fmla="*/ 1170 w 1421"/>
              <a:gd name="T67" fmla="*/ 666 h 1938"/>
              <a:gd name="T68" fmla="*/ 1089 w 1421"/>
              <a:gd name="T69" fmla="*/ 687 h 1938"/>
              <a:gd name="T70" fmla="*/ 1010 w 1421"/>
              <a:gd name="T71" fmla="*/ 718 h 1938"/>
              <a:gd name="T72" fmla="*/ 945 w 1421"/>
              <a:gd name="T73" fmla="*/ 756 h 1938"/>
              <a:gd name="T74" fmla="*/ 893 w 1421"/>
              <a:gd name="T75" fmla="*/ 795 h 1938"/>
              <a:gd name="T76" fmla="*/ 845 w 1421"/>
              <a:gd name="T77" fmla="*/ 837 h 1938"/>
              <a:gd name="T78" fmla="*/ 803 w 1421"/>
              <a:gd name="T79" fmla="*/ 883 h 1938"/>
              <a:gd name="T80" fmla="*/ 764 w 1421"/>
              <a:gd name="T81" fmla="*/ 931 h 1938"/>
              <a:gd name="T82" fmla="*/ 732 w 1421"/>
              <a:gd name="T83" fmla="*/ 984 h 1938"/>
              <a:gd name="T84" fmla="*/ 705 w 1421"/>
              <a:gd name="T85" fmla="*/ 1040 h 1938"/>
              <a:gd name="T86" fmla="*/ 684 w 1421"/>
              <a:gd name="T87" fmla="*/ 1098 h 1938"/>
              <a:gd name="T88" fmla="*/ 668 w 1421"/>
              <a:gd name="T89" fmla="*/ 1157 h 1938"/>
              <a:gd name="T90" fmla="*/ 657 w 1421"/>
              <a:gd name="T91" fmla="*/ 1217 h 1938"/>
              <a:gd name="T92" fmla="*/ 653 w 1421"/>
              <a:gd name="T93" fmla="*/ 1278 h 1938"/>
              <a:gd name="T94" fmla="*/ 655 w 1421"/>
              <a:gd name="T95" fmla="*/ 1339 h 1938"/>
              <a:gd name="T96" fmla="*/ 662 w 1421"/>
              <a:gd name="T97" fmla="*/ 1401 h 1938"/>
              <a:gd name="T98" fmla="*/ 676 w 1421"/>
              <a:gd name="T99" fmla="*/ 1462 h 1938"/>
              <a:gd name="T100" fmla="*/ 695 w 1421"/>
              <a:gd name="T101" fmla="*/ 1524 h 1938"/>
              <a:gd name="T102" fmla="*/ 722 w 1421"/>
              <a:gd name="T103" fmla="*/ 1583 h 1938"/>
              <a:gd name="T104" fmla="*/ 737 w 1421"/>
              <a:gd name="T105" fmla="*/ 1612 h 1938"/>
              <a:gd name="T106" fmla="*/ 564 w 1421"/>
              <a:gd name="T107" fmla="*/ 1637 h 1938"/>
              <a:gd name="T108" fmla="*/ 280 w 1421"/>
              <a:gd name="T109" fmla="*/ 1800 h 19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421"/>
              <a:gd name="T166" fmla="*/ 0 h 1938"/>
              <a:gd name="T167" fmla="*/ 1421 w 1421"/>
              <a:gd name="T168" fmla="*/ 1938 h 193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421" h="1938">
                <a:moveTo>
                  <a:pt x="171" y="1938"/>
                </a:moveTo>
                <a:lnTo>
                  <a:pt x="171" y="1938"/>
                </a:lnTo>
                <a:lnTo>
                  <a:pt x="140" y="1878"/>
                </a:lnTo>
                <a:lnTo>
                  <a:pt x="111" y="1819"/>
                </a:lnTo>
                <a:lnTo>
                  <a:pt x="86" y="1759"/>
                </a:lnTo>
                <a:lnTo>
                  <a:pt x="65" y="1700"/>
                </a:lnTo>
                <a:lnTo>
                  <a:pt x="46" y="1639"/>
                </a:lnTo>
                <a:lnTo>
                  <a:pt x="30" y="1575"/>
                </a:lnTo>
                <a:lnTo>
                  <a:pt x="17" y="1514"/>
                </a:lnTo>
                <a:lnTo>
                  <a:pt x="9" y="1453"/>
                </a:lnTo>
                <a:lnTo>
                  <a:pt x="3" y="1389"/>
                </a:lnTo>
                <a:lnTo>
                  <a:pt x="0" y="1326"/>
                </a:lnTo>
                <a:lnTo>
                  <a:pt x="0" y="1265"/>
                </a:lnTo>
                <a:lnTo>
                  <a:pt x="3" y="1201"/>
                </a:lnTo>
                <a:lnTo>
                  <a:pt x="9" y="1140"/>
                </a:lnTo>
                <a:lnTo>
                  <a:pt x="17" y="1078"/>
                </a:lnTo>
                <a:lnTo>
                  <a:pt x="28" y="1017"/>
                </a:lnTo>
                <a:lnTo>
                  <a:pt x="44" y="958"/>
                </a:lnTo>
                <a:lnTo>
                  <a:pt x="61" y="898"/>
                </a:lnTo>
                <a:lnTo>
                  <a:pt x="82" y="839"/>
                </a:lnTo>
                <a:lnTo>
                  <a:pt x="105" y="781"/>
                </a:lnTo>
                <a:lnTo>
                  <a:pt x="130" y="726"/>
                </a:lnTo>
                <a:lnTo>
                  <a:pt x="159" y="670"/>
                </a:lnTo>
                <a:lnTo>
                  <a:pt x="190" y="616"/>
                </a:lnTo>
                <a:lnTo>
                  <a:pt x="224" y="562"/>
                </a:lnTo>
                <a:lnTo>
                  <a:pt x="261" y="513"/>
                </a:lnTo>
                <a:lnTo>
                  <a:pt x="301" y="463"/>
                </a:lnTo>
                <a:lnTo>
                  <a:pt x="342" y="415"/>
                </a:lnTo>
                <a:lnTo>
                  <a:pt x="386" y="369"/>
                </a:lnTo>
                <a:lnTo>
                  <a:pt x="434" y="327"/>
                </a:lnTo>
                <a:lnTo>
                  <a:pt x="484" y="284"/>
                </a:lnTo>
                <a:lnTo>
                  <a:pt x="536" y="244"/>
                </a:lnTo>
                <a:lnTo>
                  <a:pt x="589" y="208"/>
                </a:lnTo>
                <a:lnTo>
                  <a:pt x="645" y="173"/>
                </a:lnTo>
                <a:lnTo>
                  <a:pt x="684" y="152"/>
                </a:lnTo>
                <a:lnTo>
                  <a:pt x="722" y="133"/>
                </a:lnTo>
                <a:lnTo>
                  <a:pt x="762" y="114"/>
                </a:lnTo>
                <a:lnTo>
                  <a:pt x="801" y="96"/>
                </a:lnTo>
                <a:lnTo>
                  <a:pt x="841" y="81"/>
                </a:lnTo>
                <a:lnTo>
                  <a:pt x="881" y="68"/>
                </a:lnTo>
                <a:lnTo>
                  <a:pt x="922" y="54"/>
                </a:lnTo>
                <a:lnTo>
                  <a:pt x="962" y="43"/>
                </a:lnTo>
                <a:lnTo>
                  <a:pt x="1002" y="33"/>
                </a:lnTo>
                <a:lnTo>
                  <a:pt x="1045" y="23"/>
                </a:lnTo>
                <a:lnTo>
                  <a:pt x="1085" y="18"/>
                </a:lnTo>
                <a:lnTo>
                  <a:pt x="1127" y="12"/>
                </a:lnTo>
                <a:lnTo>
                  <a:pt x="1168" y="6"/>
                </a:lnTo>
                <a:lnTo>
                  <a:pt x="1208" y="4"/>
                </a:lnTo>
                <a:lnTo>
                  <a:pt x="1250" y="2"/>
                </a:lnTo>
                <a:lnTo>
                  <a:pt x="1291" y="0"/>
                </a:lnTo>
                <a:lnTo>
                  <a:pt x="1293" y="0"/>
                </a:lnTo>
                <a:lnTo>
                  <a:pt x="1293" y="2"/>
                </a:lnTo>
                <a:lnTo>
                  <a:pt x="1356" y="163"/>
                </a:lnTo>
                <a:lnTo>
                  <a:pt x="1421" y="328"/>
                </a:lnTo>
                <a:lnTo>
                  <a:pt x="1356" y="492"/>
                </a:lnTo>
                <a:lnTo>
                  <a:pt x="1293" y="653"/>
                </a:lnTo>
                <a:lnTo>
                  <a:pt x="1293" y="655"/>
                </a:lnTo>
                <a:lnTo>
                  <a:pt x="1291" y="655"/>
                </a:lnTo>
                <a:lnTo>
                  <a:pt x="1250" y="655"/>
                </a:lnTo>
                <a:lnTo>
                  <a:pt x="1210" y="658"/>
                </a:lnTo>
                <a:lnTo>
                  <a:pt x="1170" y="666"/>
                </a:lnTo>
                <a:lnTo>
                  <a:pt x="1129" y="674"/>
                </a:lnTo>
                <a:lnTo>
                  <a:pt x="1089" y="687"/>
                </a:lnTo>
                <a:lnTo>
                  <a:pt x="1049" y="701"/>
                </a:lnTo>
                <a:lnTo>
                  <a:pt x="1010" y="718"/>
                </a:lnTo>
                <a:lnTo>
                  <a:pt x="972" y="739"/>
                </a:lnTo>
                <a:lnTo>
                  <a:pt x="945" y="756"/>
                </a:lnTo>
                <a:lnTo>
                  <a:pt x="918" y="773"/>
                </a:lnTo>
                <a:lnTo>
                  <a:pt x="893" y="795"/>
                </a:lnTo>
                <a:lnTo>
                  <a:pt x="868" y="814"/>
                </a:lnTo>
                <a:lnTo>
                  <a:pt x="845" y="837"/>
                </a:lnTo>
                <a:lnTo>
                  <a:pt x="822" y="858"/>
                </a:lnTo>
                <a:lnTo>
                  <a:pt x="803" y="883"/>
                </a:lnTo>
                <a:lnTo>
                  <a:pt x="783" y="906"/>
                </a:lnTo>
                <a:lnTo>
                  <a:pt x="764" y="931"/>
                </a:lnTo>
                <a:lnTo>
                  <a:pt x="747" y="958"/>
                </a:lnTo>
                <a:lnTo>
                  <a:pt x="732" y="984"/>
                </a:lnTo>
                <a:lnTo>
                  <a:pt x="718" y="1011"/>
                </a:lnTo>
                <a:lnTo>
                  <a:pt x="705" y="1040"/>
                </a:lnTo>
                <a:lnTo>
                  <a:pt x="693" y="1069"/>
                </a:lnTo>
                <a:lnTo>
                  <a:pt x="684" y="1098"/>
                </a:lnTo>
                <a:lnTo>
                  <a:pt x="676" y="1126"/>
                </a:lnTo>
                <a:lnTo>
                  <a:pt x="668" y="1157"/>
                </a:lnTo>
                <a:lnTo>
                  <a:pt x="662" y="1186"/>
                </a:lnTo>
                <a:lnTo>
                  <a:pt x="657" y="1217"/>
                </a:lnTo>
                <a:lnTo>
                  <a:pt x="655" y="1247"/>
                </a:lnTo>
                <a:lnTo>
                  <a:pt x="653" y="1278"/>
                </a:lnTo>
                <a:lnTo>
                  <a:pt x="653" y="1309"/>
                </a:lnTo>
                <a:lnTo>
                  <a:pt x="655" y="1339"/>
                </a:lnTo>
                <a:lnTo>
                  <a:pt x="657" y="1370"/>
                </a:lnTo>
                <a:lnTo>
                  <a:pt x="662" y="1401"/>
                </a:lnTo>
                <a:lnTo>
                  <a:pt x="668" y="1433"/>
                </a:lnTo>
                <a:lnTo>
                  <a:pt x="676" y="1462"/>
                </a:lnTo>
                <a:lnTo>
                  <a:pt x="685" y="1493"/>
                </a:lnTo>
                <a:lnTo>
                  <a:pt x="695" y="1524"/>
                </a:lnTo>
                <a:lnTo>
                  <a:pt x="708" y="1552"/>
                </a:lnTo>
                <a:lnTo>
                  <a:pt x="722" y="1583"/>
                </a:lnTo>
                <a:lnTo>
                  <a:pt x="737" y="1612"/>
                </a:lnTo>
                <a:lnTo>
                  <a:pt x="564" y="1637"/>
                </a:lnTo>
                <a:lnTo>
                  <a:pt x="390" y="1664"/>
                </a:lnTo>
                <a:lnTo>
                  <a:pt x="280" y="1800"/>
                </a:lnTo>
                <a:lnTo>
                  <a:pt x="171" y="193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26"/>
          <p:cNvSpPr>
            <a:spLocks/>
          </p:cNvSpPr>
          <p:nvPr/>
        </p:nvSpPr>
        <p:spPr bwMode="auto">
          <a:xfrm>
            <a:off x="3000270" y="3470759"/>
            <a:ext cx="3143462" cy="1366354"/>
          </a:xfrm>
          <a:custGeom>
            <a:avLst/>
            <a:gdLst>
              <a:gd name="T0" fmla="*/ 2239 w 2239"/>
              <a:gd name="T1" fmla="*/ 328 h 972"/>
              <a:gd name="T2" fmla="*/ 2205 w 2239"/>
              <a:gd name="T3" fmla="*/ 385 h 972"/>
              <a:gd name="T4" fmla="*/ 2128 w 2239"/>
              <a:gd name="T5" fmla="*/ 491 h 972"/>
              <a:gd name="T6" fmla="*/ 2042 w 2239"/>
              <a:gd name="T7" fmla="*/ 587 h 972"/>
              <a:gd name="T8" fmla="*/ 1949 w 2239"/>
              <a:gd name="T9" fmla="*/ 673 h 972"/>
              <a:gd name="T10" fmla="*/ 1848 w 2239"/>
              <a:gd name="T11" fmla="*/ 748 h 972"/>
              <a:gd name="T12" fmla="*/ 1742 w 2239"/>
              <a:gd name="T13" fmla="*/ 813 h 972"/>
              <a:gd name="T14" fmla="*/ 1629 w 2239"/>
              <a:gd name="T15" fmla="*/ 869 h 972"/>
              <a:gd name="T16" fmla="*/ 1513 w 2239"/>
              <a:gd name="T17" fmla="*/ 911 h 972"/>
              <a:gd name="T18" fmla="*/ 1392 w 2239"/>
              <a:gd name="T19" fmla="*/ 944 h 972"/>
              <a:gd name="T20" fmla="*/ 1269 w 2239"/>
              <a:gd name="T21" fmla="*/ 963 h 972"/>
              <a:gd name="T22" fmla="*/ 1146 w 2239"/>
              <a:gd name="T23" fmla="*/ 972 h 972"/>
              <a:gd name="T24" fmla="*/ 1022 w 2239"/>
              <a:gd name="T25" fmla="*/ 969 h 972"/>
              <a:gd name="T26" fmla="*/ 897 w 2239"/>
              <a:gd name="T27" fmla="*/ 953 h 972"/>
              <a:gd name="T28" fmla="*/ 772 w 2239"/>
              <a:gd name="T29" fmla="*/ 926 h 972"/>
              <a:gd name="T30" fmla="*/ 651 w 2239"/>
              <a:gd name="T31" fmla="*/ 886 h 972"/>
              <a:gd name="T32" fmla="*/ 530 w 2239"/>
              <a:gd name="T33" fmla="*/ 832 h 972"/>
              <a:gd name="T34" fmla="*/ 434 w 2239"/>
              <a:gd name="T35" fmla="*/ 779 h 972"/>
              <a:gd name="T36" fmla="*/ 363 w 2239"/>
              <a:gd name="T37" fmla="*/ 729 h 972"/>
              <a:gd name="T38" fmla="*/ 295 w 2239"/>
              <a:gd name="T39" fmla="*/ 677 h 972"/>
              <a:gd name="T40" fmla="*/ 230 w 2239"/>
              <a:gd name="T41" fmla="*/ 621 h 972"/>
              <a:gd name="T42" fmla="*/ 172 w 2239"/>
              <a:gd name="T43" fmla="*/ 562 h 972"/>
              <a:gd name="T44" fmla="*/ 117 w 2239"/>
              <a:gd name="T45" fmla="*/ 499 h 972"/>
              <a:gd name="T46" fmla="*/ 67 w 2239"/>
              <a:gd name="T47" fmla="*/ 431 h 972"/>
              <a:gd name="T48" fmla="*/ 21 w 2239"/>
              <a:gd name="T49" fmla="*/ 362 h 972"/>
              <a:gd name="T50" fmla="*/ 0 w 2239"/>
              <a:gd name="T51" fmla="*/ 328 h 972"/>
              <a:gd name="T52" fmla="*/ 0 w 2239"/>
              <a:gd name="T53" fmla="*/ 328 h 972"/>
              <a:gd name="T54" fmla="*/ 1 w 2239"/>
              <a:gd name="T55" fmla="*/ 326 h 972"/>
              <a:gd name="T56" fmla="*/ 219 w 2239"/>
              <a:gd name="T57" fmla="*/ 52 h 972"/>
              <a:gd name="T58" fmla="*/ 564 w 2239"/>
              <a:gd name="T59" fmla="*/ 2 h 972"/>
              <a:gd name="T60" fmla="*/ 564 w 2239"/>
              <a:gd name="T61" fmla="*/ 0 h 972"/>
              <a:gd name="T62" fmla="*/ 566 w 2239"/>
              <a:gd name="T63" fmla="*/ 0 h 972"/>
              <a:gd name="T64" fmla="*/ 587 w 2239"/>
              <a:gd name="T65" fmla="*/ 36 h 972"/>
              <a:gd name="T66" fmla="*/ 637 w 2239"/>
              <a:gd name="T67" fmla="*/ 102 h 972"/>
              <a:gd name="T68" fmla="*/ 695 w 2239"/>
              <a:gd name="T69" fmla="*/ 161 h 972"/>
              <a:gd name="T70" fmla="*/ 762 w 2239"/>
              <a:gd name="T71" fmla="*/ 213 h 972"/>
              <a:gd name="T72" fmla="*/ 827 w 2239"/>
              <a:gd name="T73" fmla="*/ 251 h 972"/>
              <a:gd name="T74" fmla="*/ 887 w 2239"/>
              <a:gd name="T75" fmla="*/ 276 h 972"/>
              <a:gd name="T76" fmla="*/ 947 w 2239"/>
              <a:gd name="T77" fmla="*/ 297 h 972"/>
              <a:gd name="T78" fmla="*/ 1008 w 2239"/>
              <a:gd name="T79" fmla="*/ 311 h 972"/>
              <a:gd name="T80" fmla="*/ 1070 w 2239"/>
              <a:gd name="T81" fmla="*/ 318 h 972"/>
              <a:gd name="T82" fmla="*/ 1133 w 2239"/>
              <a:gd name="T83" fmla="*/ 320 h 972"/>
              <a:gd name="T84" fmla="*/ 1194 w 2239"/>
              <a:gd name="T85" fmla="*/ 316 h 972"/>
              <a:gd name="T86" fmla="*/ 1254 w 2239"/>
              <a:gd name="T87" fmla="*/ 305 h 972"/>
              <a:gd name="T88" fmla="*/ 1314 w 2239"/>
              <a:gd name="T89" fmla="*/ 290 h 972"/>
              <a:gd name="T90" fmla="*/ 1371 w 2239"/>
              <a:gd name="T91" fmla="*/ 268 h 972"/>
              <a:gd name="T92" fmla="*/ 1427 w 2239"/>
              <a:gd name="T93" fmla="*/ 242 h 972"/>
              <a:gd name="T94" fmla="*/ 1479 w 2239"/>
              <a:gd name="T95" fmla="*/ 209 h 972"/>
              <a:gd name="T96" fmla="*/ 1529 w 2239"/>
              <a:gd name="T97" fmla="*/ 172 h 972"/>
              <a:gd name="T98" fmla="*/ 1575 w 2239"/>
              <a:gd name="T99" fmla="*/ 130 h 972"/>
              <a:gd name="T100" fmla="*/ 1617 w 2239"/>
              <a:gd name="T101" fmla="*/ 82 h 972"/>
              <a:gd name="T102" fmla="*/ 1655 w 2239"/>
              <a:gd name="T103" fmla="*/ 31 h 972"/>
              <a:gd name="T104" fmla="*/ 1673 w 2239"/>
              <a:gd name="T105" fmla="*/ 2 h 972"/>
              <a:gd name="T106" fmla="*/ 1782 w 2239"/>
              <a:gd name="T107" fmla="*/ 138 h 972"/>
              <a:gd name="T108" fmla="*/ 2065 w 2239"/>
              <a:gd name="T109" fmla="*/ 303 h 97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239"/>
              <a:gd name="T166" fmla="*/ 0 h 972"/>
              <a:gd name="T167" fmla="*/ 2239 w 2239"/>
              <a:gd name="T168" fmla="*/ 972 h 97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239" h="972">
                <a:moveTo>
                  <a:pt x="2239" y="328"/>
                </a:moveTo>
                <a:lnTo>
                  <a:pt x="2239" y="328"/>
                </a:lnTo>
                <a:lnTo>
                  <a:pt x="2205" y="385"/>
                </a:lnTo>
                <a:lnTo>
                  <a:pt x="2166" y="439"/>
                </a:lnTo>
                <a:lnTo>
                  <a:pt x="2128" y="491"/>
                </a:lnTo>
                <a:lnTo>
                  <a:pt x="2086" y="541"/>
                </a:lnTo>
                <a:lnTo>
                  <a:pt x="2042" y="587"/>
                </a:lnTo>
                <a:lnTo>
                  <a:pt x="1996" y="631"/>
                </a:lnTo>
                <a:lnTo>
                  <a:pt x="1949" y="673"/>
                </a:lnTo>
                <a:lnTo>
                  <a:pt x="1899" y="712"/>
                </a:lnTo>
                <a:lnTo>
                  <a:pt x="1848" y="748"/>
                </a:lnTo>
                <a:lnTo>
                  <a:pt x="1796" y="783"/>
                </a:lnTo>
                <a:lnTo>
                  <a:pt x="1742" y="813"/>
                </a:lnTo>
                <a:lnTo>
                  <a:pt x="1686" y="842"/>
                </a:lnTo>
                <a:lnTo>
                  <a:pt x="1629" y="869"/>
                </a:lnTo>
                <a:lnTo>
                  <a:pt x="1571" y="892"/>
                </a:lnTo>
                <a:lnTo>
                  <a:pt x="1513" y="911"/>
                </a:lnTo>
                <a:lnTo>
                  <a:pt x="1454" y="928"/>
                </a:lnTo>
                <a:lnTo>
                  <a:pt x="1392" y="944"/>
                </a:lnTo>
                <a:lnTo>
                  <a:pt x="1331" y="955"/>
                </a:lnTo>
                <a:lnTo>
                  <a:pt x="1269" y="963"/>
                </a:lnTo>
                <a:lnTo>
                  <a:pt x="1208" y="970"/>
                </a:lnTo>
                <a:lnTo>
                  <a:pt x="1146" y="972"/>
                </a:lnTo>
                <a:lnTo>
                  <a:pt x="1083" y="972"/>
                </a:lnTo>
                <a:lnTo>
                  <a:pt x="1022" y="969"/>
                </a:lnTo>
                <a:lnTo>
                  <a:pt x="958" y="963"/>
                </a:lnTo>
                <a:lnTo>
                  <a:pt x="897" y="953"/>
                </a:lnTo>
                <a:lnTo>
                  <a:pt x="833" y="942"/>
                </a:lnTo>
                <a:lnTo>
                  <a:pt x="772" y="926"/>
                </a:lnTo>
                <a:lnTo>
                  <a:pt x="710" y="907"/>
                </a:lnTo>
                <a:lnTo>
                  <a:pt x="651" y="886"/>
                </a:lnTo>
                <a:lnTo>
                  <a:pt x="589" y="861"/>
                </a:lnTo>
                <a:lnTo>
                  <a:pt x="530" y="832"/>
                </a:lnTo>
                <a:lnTo>
                  <a:pt x="472" y="800"/>
                </a:lnTo>
                <a:lnTo>
                  <a:pt x="434" y="779"/>
                </a:lnTo>
                <a:lnTo>
                  <a:pt x="397" y="754"/>
                </a:lnTo>
                <a:lnTo>
                  <a:pt x="363" y="729"/>
                </a:lnTo>
                <a:lnTo>
                  <a:pt x="328" y="704"/>
                </a:lnTo>
                <a:lnTo>
                  <a:pt x="295" y="677"/>
                </a:lnTo>
                <a:lnTo>
                  <a:pt x="263" y="650"/>
                </a:lnTo>
                <a:lnTo>
                  <a:pt x="230" y="621"/>
                </a:lnTo>
                <a:lnTo>
                  <a:pt x="201" y="591"/>
                </a:lnTo>
                <a:lnTo>
                  <a:pt x="172" y="562"/>
                </a:lnTo>
                <a:lnTo>
                  <a:pt x="144" y="529"/>
                </a:lnTo>
                <a:lnTo>
                  <a:pt x="117" y="499"/>
                </a:lnTo>
                <a:lnTo>
                  <a:pt x="92" y="466"/>
                </a:lnTo>
                <a:lnTo>
                  <a:pt x="67" y="431"/>
                </a:lnTo>
                <a:lnTo>
                  <a:pt x="44" y="399"/>
                </a:lnTo>
                <a:lnTo>
                  <a:pt x="21" y="362"/>
                </a:lnTo>
                <a:lnTo>
                  <a:pt x="0" y="328"/>
                </a:lnTo>
                <a:lnTo>
                  <a:pt x="0" y="326"/>
                </a:lnTo>
                <a:lnTo>
                  <a:pt x="1" y="326"/>
                </a:lnTo>
                <a:lnTo>
                  <a:pt x="109" y="190"/>
                </a:lnTo>
                <a:lnTo>
                  <a:pt x="219" y="52"/>
                </a:lnTo>
                <a:lnTo>
                  <a:pt x="393" y="27"/>
                </a:lnTo>
                <a:lnTo>
                  <a:pt x="564" y="2"/>
                </a:lnTo>
                <a:lnTo>
                  <a:pt x="564" y="0"/>
                </a:lnTo>
                <a:lnTo>
                  <a:pt x="566" y="2"/>
                </a:lnTo>
                <a:lnTo>
                  <a:pt x="566" y="0"/>
                </a:lnTo>
                <a:lnTo>
                  <a:pt x="566" y="2"/>
                </a:lnTo>
                <a:lnTo>
                  <a:pt x="587" y="36"/>
                </a:lnTo>
                <a:lnTo>
                  <a:pt x="610" y="69"/>
                </a:lnTo>
                <a:lnTo>
                  <a:pt x="637" y="102"/>
                </a:lnTo>
                <a:lnTo>
                  <a:pt x="664" y="132"/>
                </a:lnTo>
                <a:lnTo>
                  <a:pt x="695" y="161"/>
                </a:lnTo>
                <a:lnTo>
                  <a:pt x="728" y="188"/>
                </a:lnTo>
                <a:lnTo>
                  <a:pt x="762" y="213"/>
                </a:lnTo>
                <a:lnTo>
                  <a:pt x="799" y="234"/>
                </a:lnTo>
                <a:lnTo>
                  <a:pt x="827" y="251"/>
                </a:lnTo>
                <a:lnTo>
                  <a:pt x="856" y="265"/>
                </a:lnTo>
                <a:lnTo>
                  <a:pt x="887" y="276"/>
                </a:lnTo>
                <a:lnTo>
                  <a:pt x="918" y="288"/>
                </a:lnTo>
                <a:lnTo>
                  <a:pt x="947" y="297"/>
                </a:lnTo>
                <a:lnTo>
                  <a:pt x="977" y="305"/>
                </a:lnTo>
                <a:lnTo>
                  <a:pt x="1008" y="311"/>
                </a:lnTo>
                <a:lnTo>
                  <a:pt x="1039" y="314"/>
                </a:lnTo>
                <a:lnTo>
                  <a:pt x="1070" y="318"/>
                </a:lnTo>
                <a:lnTo>
                  <a:pt x="1102" y="320"/>
                </a:lnTo>
                <a:lnTo>
                  <a:pt x="1133" y="320"/>
                </a:lnTo>
                <a:lnTo>
                  <a:pt x="1164" y="318"/>
                </a:lnTo>
                <a:lnTo>
                  <a:pt x="1194" y="316"/>
                </a:lnTo>
                <a:lnTo>
                  <a:pt x="1223" y="311"/>
                </a:lnTo>
                <a:lnTo>
                  <a:pt x="1254" y="305"/>
                </a:lnTo>
                <a:lnTo>
                  <a:pt x="1285" y="299"/>
                </a:lnTo>
                <a:lnTo>
                  <a:pt x="1314" y="290"/>
                </a:lnTo>
                <a:lnTo>
                  <a:pt x="1342" y="280"/>
                </a:lnTo>
                <a:lnTo>
                  <a:pt x="1371" y="268"/>
                </a:lnTo>
                <a:lnTo>
                  <a:pt x="1400" y="255"/>
                </a:lnTo>
                <a:lnTo>
                  <a:pt x="1427" y="242"/>
                </a:lnTo>
                <a:lnTo>
                  <a:pt x="1454" y="226"/>
                </a:lnTo>
                <a:lnTo>
                  <a:pt x="1479" y="209"/>
                </a:lnTo>
                <a:lnTo>
                  <a:pt x="1504" y="192"/>
                </a:lnTo>
                <a:lnTo>
                  <a:pt x="1529" y="172"/>
                </a:lnTo>
                <a:lnTo>
                  <a:pt x="1552" y="151"/>
                </a:lnTo>
                <a:lnTo>
                  <a:pt x="1575" y="130"/>
                </a:lnTo>
                <a:lnTo>
                  <a:pt x="1598" y="107"/>
                </a:lnTo>
                <a:lnTo>
                  <a:pt x="1617" y="82"/>
                </a:lnTo>
                <a:lnTo>
                  <a:pt x="1636" y="57"/>
                </a:lnTo>
                <a:lnTo>
                  <a:pt x="1655" y="31"/>
                </a:lnTo>
                <a:lnTo>
                  <a:pt x="1673" y="2"/>
                </a:lnTo>
                <a:lnTo>
                  <a:pt x="1782" y="138"/>
                </a:lnTo>
                <a:lnTo>
                  <a:pt x="1892" y="276"/>
                </a:lnTo>
                <a:lnTo>
                  <a:pt x="2065" y="303"/>
                </a:lnTo>
                <a:lnTo>
                  <a:pt x="2239" y="328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5688018" y="2477874"/>
            <a:ext cx="282706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165626" y="2424236"/>
            <a:ext cx="282706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9" name="Rectangle 14"/>
          <p:cNvSpPr>
            <a:spLocks noChangeArrowheads="1"/>
          </p:cNvSpPr>
          <p:nvPr/>
        </p:nvSpPr>
        <p:spPr bwMode="auto">
          <a:xfrm>
            <a:off x="4426116" y="4273331"/>
            <a:ext cx="282706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8408B-1E1E-4CA6-961C-FFB62CE1D7E7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0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>
                <a:ea typeface="宋体" panose="02010600030101010101" pitchFamily="2" charset="-122"/>
              </a:rPr>
              <a:t>Cycles 4</a:t>
            </a:r>
            <a:endParaRPr lang="en-GB" dirty="0"/>
          </a:p>
        </p:txBody>
      </p:sp>
      <p:sp>
        <p:nvSpPr>
          <p:cNvPr id="6" name="Freeform 19"/>
          <p:cNvSpPr>
            <a:spLocks/>
          </p:cNvSpPr>
          <p:nvPr/>
        </p:nvSpPr>
        <p:spPr bwMode="auto">
          <a:xfrm>
            <a:off x="4572705" y="1208088"/>
            <a:ext cx="1814514" cy="1996670"/>
          </a:xfrm>
          <a:custGeom>
            <a:avLst/>
            <a:gdLst>
              <a:gd name="T0" fmla="*/ 640 w 1295"/>
              <a:gd name="T1" fmla="*/ 1295 h 1424"/>
              <a:gd name="T2" fmla="*/ 640 w 1295"/>
              <a:gd name="T3" fmla="*/ 1294 h 1424"/>
              <a:gd name="T4" fmla="*/ 640 w 1295"/>
              <a:gd name="T5" fmla="*/ 1294 h 1424"/>
              <a:gd name="T6" fmla="*/ 640 w 1295"/>
              <a:gd name="T7" fmla="*/ 1261 h 1424"/>
              <a:gd name="T8" fmla="*/ 632 w 1295"/>
              <a:gd name="T9" fmla="*/ 1196 h 1424"/>
              <a:gd name="T10" fmla="*/ 618 w 1295"/>
              <a:gd name="T11" fmla="*/ 1134 h 1424"/>
              <a:gd name="T12" fmla="*/ 601 w 1295"/>
              <a:gd name="T13" fmla="*/ 1075 h 1424"/>
              <a:gd name="T14" fmla="*/ 576 w 1295"/>
              <a:gd name="T15" fmla="*/ 1017 h 1424"/>
              <a:gd name="T16" fmla="*/ 545 w 1295"/>
              <a:gd name="T17" fmla="*/ 963 h 1424"/>
              <a:gd name="T18" fmla="*/ 513 w 1295"/>
              <a:gd name="T19" fmla="*/ 911 h 1424"/>
              <a:gd name="T20" fmla="*/ 472 w 1295"/>
              <a:gd name="T21" fmla="*/ 863 h 1424"/>
              <a:gd name="T22" fmla="*/ 430 w 1295"/>
              <a:gd name="T23" fmla="*/ 821 h 1424"/>
              <a:gd name="T24" fmla="*/ 382 w 1295"/>
              <a:gd name="T25" fmla="*/ 781 h 1424"/>
              <a:gd name="T26" fmla="*/ 330 w 1295"/>
              <a:gd name="T27" fmla="*/ 746 h 1424"/>
              <a:gd name="T28" fmla="*/ 277 w 1295"/>
              <a:gd name="T29" fmla="*/ 717 h 1424"/>
              <a:gd name="T30" fmla="*/ 219 w 1295"/>
              <a:gd name="T31" fmla="*/ 692 h 1424"/>
              <a:gd name="T32" fmla="*/ 159 w 1295"/>
              <a:gd name="T33" fmla="*/ 675 h 1424"/>
              <a:gd name="T34" fmla="*/ 98 w 1295"/>
              <a:gd name="T35" fmla="*/ 661 h 1424"/>
              <a:gd name="T36" fmla="*/ 33 w 1295"/>
              <a:gd name="T37" fmla="*/ 656 h 1424"/>
              <a:gd name="T38" fmla="*/ 0 w 1295"/>
              <a:gd name="T39" fmla="*/ 652 h 1424"/>
              <a:gd name="T40" fmla="*/ 127 w 1295"/>
              <a:gd name="T41" fmla="*/ 329 h 1424"/>
              <a:gd name="T42" fmla="*/ 0 w 1295"/>
              <a:gd name="T43" fmla="*/ 4 h 1424"/>
              <a:gd name="T44" fmla="*/ 67 w 1295"/>
              <a:gd name="T45" fmla="*/ 2 h 1424"/>
              <a:gd name="T46" fmla="*/ 196 w 1295"/>
              <a:gd name="T47" fmla="*/ 16 h 1424"/>
              <a:gd name="T48" fmla="*/ 323 w 1295"/>
              <a:gd name="T49" fmla="*/ 41 h 1424"/>
              <a:gd name="T50" fmla="*/ 444 w 1295"/>
              <a:gd name="T51" fmla="*/ 79 h 1424"/>
              <a:gd name="T52" fmla="*/ 559 w 1295"/>
              <a:gd name="T53" fmla="*/ 127 h 1424"/>
              <a:gd name="T54" fmla="*/ 668 w 1295"/>
              <a:gd name="T55" fmla="*/ 187 h 1424"/>
              <a:gd name="T56" fmla="*/ 772 w 1295"/>
              <a:gd name="T57" fmla="*/ 258 h 1424"/>
              <a:gd name="T58" fmla="*/ 868 w 1295"/>
              <a:gd name="T59" fmla="*/ 337 h 1424"/>
              <a:gd name="T60" fmla="*/ 957 w 1295"/>
              <a:gd name="T61" fmla="*/ 425 h 1424"/>
              <a:gd name="T62" fmla="*/ 1035 w 1295"/>
              <a:gd name="T63" fmla="*/ 521 h 1424"/>
              <a:gd name="T64" fmla="*/ 1104 w 1295"/>
              <a:gd name="T65" fmla="*/ 623 h 1424"/>
              <a:gd name="T66" fmla="*/ 1164 w 1295"/>
              <a:gd name="T67" fmla="*/ 732 h 1424"/>
              <a:gd name="T68" fmla="*/ 1214 w 1295"/>
              <a:gd name="T69" fmla="*/ 850 h 1424"/>
              <a:gd name="T70" fmla="*/ 1252 w 1295"/>
              <a:gd name="T71" fmla="*/ 971 h 1424"/>
              <a:gd name="T72" fmla="*/ 1277 w 1295"/>
              <a:gd name="T73" fmla="*/ 1096 h 1424"/>
              <a:gd name="T74" fmla="*/ 1291 w 1295"/>
              <a:gd name="T75" fmla="*/ 1226 h 1424"/>
              <a:gd name="T76" fmla="*/ 1293 w 1295"/>
              <a:gd name="T77" fmla="*/ 1294 h 1424"/>
              <a:gd name="T78" fmla="*/ 1295 w 1295"/>
              <a:gd name="T79" fmla="*/ 1294 h 1424"/>
              <a:gd name="T80" fmla="*/ 968 w 1295"/>
              <a:gd name="T81" fmla="*/ 1424 h 1424"/>
              <a:gd name="T82" fmla="*/ 640 w 1295"/>
              <a:gd name="T83" fmla="*/ 1295 h 14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95"/>
              <a:gd name="T127" fmla="*/ 0 h 1424"/>
              <a:gd name="T128" fmla="*/ 1295 w 1295"/>
              <a:gd name="T129" fmla="*/ 1424 h 142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95" h="1424">
                <a:moveTo>
                  <a:pt x="640" y="1295"/>
                </a:moveTo>
                <a:lnTo>
                  <a:pt x="640" y="1295"/>
                </a:lnTo>
                <a:lnTo>
                  <a:pt x="640" y="1294"/>
                </a:lnTo>
                <a:lnTo>
                  <a:pt x="640" y="1261"/>
                </a:lnTo>
                <a:lnTo>
                  <a:pt x="636" y="1228"/>
                </a:lnTo>
                <a:lnTo>
                  <a:pt x="632" y="1196"/>
                </a:lnTo>
                <a:lnTo>
                  <a:pt x="626" y="1165"/>
                </a:lnTo>
                <a:lnTo>
                  <a:pt x="618" y="1134"/>
                </a:lnTo>
                <a:lnTo>
                  <a:pt x="611" y="1103"/>
                </a:lnTo>
                <a:lnTo>
                  <a:pt x="601" y="1075"/>
                </a:lnTo>
                <a:lnTo>
                  <a:pt x="590" y="1046"/>
                </a:lnTo>
                <a:lnTo>
                  <a:pt x="576" y="1017"/>
                </a:lnTo>
                <a:lnTo>
                  <a:pt x="563" y="990"/>
                </a:lnTo>
                <a:lnTo>
                  <a:pt x="545" y="963"/>
                </a:lnTo>
                <a:lnTo>
                  <a:pt x="530" y="936"/>
                </a:lnTo>
                <a:lnTo>
                  <a:pt x="513" y="911"/>
                </a:lnTo>
                <a:lnTo>
                  <a:pt x="494" y="886"/>
                </a:lnTo>
                <a:lnTo>
                  <a:pt x="472" y="863"/>
                </a:lnTo>
                <a:lnTo>
                  <a:pt x="451" y="842"/>
                </a:lnTo>
                <a:lnTo>
                  <a:pt x="430" y="821"/>
                </a:lnTo>
                <a:lnTo>
                  <a:pt x="405" y="800"/>
                </a:lnTo>
                <a:lnTo>
                  <a:pt x="382" y="781"/>
                </a:lnTo>
                <a:lnTo>
                  <a:pt x="357" y="763"/>
                </a:lnTo>
                <a:lnTo>
                  <a:pt x="330" y="746"/>
                </a:lnTo>
                <a:lnTo>
                  <a:pt x="303" y="731"/>
                </a:lnTo>
                <a:lnTo>
                  <a:pt x="277" y="717"/>
                </a:lnTo>
                <a:lnTo>
                  <a:pt x="248" y="704"/>
                </a:lnTo>
                <a:lnTo>
                  <a:pt x="219" y="692"/>
                </a:lnTo>
                <a:lnTo>
                  <a:pt x="190" y="683"/>
                </a:lnTo>
                <a:lnTo>
                  <a:pt x="159" y="675"/>
                </a:lnTo>
                <a:lnTo>
                  <a:pt x="129" y="667"/>
                </a:lnTo>
                <a:lnTo>
                  <a:pt x="98" y="661"/>
                </a:lnTo>
                <a:lnTo>
                  <a:pt x="65" y="658"/>
                </a:lnTo>
                <a:lnTo>
                  <a:pt x="33" y="656"/>
                </a:lnTo>
                <a:lnTo>
                  <a:pt x="0" y="654"/>
                </a:lnTo>
                <a:lnTo>
                  <a:pt x="0" y="652"/>
                </a:lnTo>
                <a:lnTo>
                  <a:pt x="63" y="492"/>
                </a:lnTo>
                <a:lnTo>
                  <a:pt x="127" y="329"/>
                </a:lnTo>
                <a:lnTo>
                  <a:pt x="63" y="164"/>
                </a:lnTo>
                <a:lnTo>
                  <a:pt x="0" y="4"/>
                </a:lnTo>
                <a:lnTo>
                  <a:pt x="0" y="0"/>
                </a:lnTo>
                <a:lnTo>
                  <a:pt x="67" y="2"/>
                </a:lnTo>
                <a:lnTo>
                  <a:pt x="133" y="6"/>
                </a:lnTo>
                <a:lnTo>
                  <a:pt x="196" y="16"/>
                </a:lnTo>
                <a:lnTo>
                  <a:pt x="259" y="27"/>
                </a:lnTo>
                <a:lnTo>
                  <a:pt x="323" y="41"/>
                </a:lnTo>
                <a:lnTo>
                  <a:pt x="384" y="58"/>
                </a:lnTo>
                <a:lnTo>
                  <a:pt x="444" y="79"/>
                </a:lnTo>
                <a:lnTo>
                  <a:pt x="501" y="102"/>
                </a:lnTo>
                <a:lnTo>
                  <a:pt x="559" y="127"/>
                </a:lnTo>
                <a:lnTo>
                  <a:pt x="615" y="156"/>
                </a:lnTo>
                <a:lnTo>
                  <a:pt x="668" y="187"/>
                </a:lnTo>
                <a:lnTo>
                  <a:pt x="722" y="221"/>
                </a:lnTo>
                <a:lnTo>
                  <a:pt x="772" y="258"/>
                </a:lnTo>
                <a:lnTo>
                  <a:pt x="822" y="296"/>
                </a:lnTo>
                <a:lnTo>
                  <a:pt x="868" y="337"/>
                </a:lnTo>
                <a:lnTo>
                  <a:pt x="912" y="379"/>
                </a:lnTo>
                <a:lnTo>
                  <a:pt x="957" y="425"/>
                </a:lnTo>
                <a:lnTo>
                  <a:pt x="997" y="471"/>
                </a:lnTo>
                <a:lnTo>
                  <a:pt x="1035" y="521"/>
                </a:lnTo>
                <a:lnTo>
                  <a:pt x="1072" y="571"/>
                </a:lnTo>
                <a:lnTo>
                  <a:pt x="1104" y="623"/>
                </a:lnTo>
                <a:lnTo>
                  <a:pt x="1137" y="677"/>
                </a:lnTo>
                <a:lnTo>
                  <a:pt x="1164" y="732"/>
                </a:lnTo>
                <a:lnTo>
                  <a:pt x="1191" y="790"/>
                </a:lnTo>
                <a:lnTo>
                  <a:pt x="1214" y="850"/>
                </a:lnTo>
                <a:lnTo>
                  <a:pt x="1235" y="909"/>
                </a:lnTo>
                <a:lnTo>
                  <a:pt x="1252" y="971"/>
                </a:lnTo>
                <a:lnTo>
                  <a:pt x="1266" y="1032"/>
                </a:lnTo>
                <a:lnTo>
                  <a:pt x="1277" y="1096"/>
                </a:lnTo>
                <a:lnTo>
                  <a:pt x="1287" y="1161"/>
                </a:lnTo>
                <a:lnTo>
                  <a:pt x="1291" y="1226"/>
                </a:lnTo>
                <a:lnTo>
                  <a:pt x="1293" y="1294"/>
                </a:lnTo>
                <a:lnTo>
                  <a:pt x="1295" y="1294"/>
                </a:lnTo>
                <a:lnTo>
                  <a:pt x="1131" y="1359"/>
                </a:lnTo>
                <a:lnTo>
                  <a:pt x="968" y="1424"/>
                </a:lnTo>
                <a:lnTo>
                  <a:pt x="803" y="1359"/>
                </a:lnTo>
                <a:lnTo>
                  <a:pt x="640" y="129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21"/>
          <p:cNvSpPr>
            <a:spLocks/>
          </p:cNvSpPr>
          <p:nvPr/>
        </p:nvSpPr>
        <p:spPr bwMode="auto">
          <a:xfrm>
            <a:off x="4390548" y="3022601"/>
            <a:ext cx="1993847" cy="1814512"/>
          </a:xfrm>
          <a:custGeom>
            <a:avLst/>
            <a:gdLst>
              <a:gd name="T0" fmla="*/ 66 w 1422"/>
              <a:gd name="T1" fmla="*/ 802 h 1294"/>
              <a:gd name="T2" fmla="*/ 129 w 1422"/>
              <a:gd name="T3" fmla="*/ 640 h 1294"/>
              <a:gd name="T4" fmla="*/ 131 w 1422"/>
              <a:gd name="T5" fmla="*/ 640 h 1294"/>
              <a:gd name="T6" fmla="*/ 131 w 1422"/>
              <a:gd name="T7" fmla="*/ 640 h 1294"/>
              <a:gd name="T8" fmla="*/ 196 w 1422"/>
              <a:gd name="T9" fmla="*/ 636 h 1294"/>
              <a:gd name="T10" fmla="*/ 260 w 1422"/>
              <a:gd name="T11" fmla="*/ 627 h 1294"/>
              <a:gd name="T12" fmla="*/ 319 w 1422"/>
              <a:gd name="T13" fmla="*/ 610 h 1294"/>
              <a:gd name="T14" fmla="*/ 379 w 1422"/>
              <a:gd name="T15" fmla="*/ 588 h 1294"/>
              <a:gd name="T16" fmla="*/ 434 w 1422"/>
              <a:gd name="T17" fmla="*/ 562 h 1294"/>
              <a:gd name="T18" fmla="*/ 486 w 1422"/>
              <a:gd name="T19" fmla="*/ 529 h 1294"/>
              <a:gd name="T20" fmla="*/ 536 w 1422"/>
              <a:gd name="T21" fmla="*/ 492 h 1294"/>
              <a:gd name="T22" fmla="*/ 582 w 1422"/>
              <a:gd name="T23" fmla="*/ 452 h 1294"/>
              <a:gd name="T24" fmla="*/ 623 w 1422"/>
              <a:gd name="T25" fmla="*/ 406 h 1294"/>
              <a:gd name="T26" fmla="*/ 659 w 1422"/>
              <a:gd name="T27" fmla="*/ 356 h 1294"/>
              <a:gd name="T28" fmla="*/ 692 w 1422"/>
              <a:gd name="T29" fmla="*/ 304 h 1294"/>
              <a:gd name="T30" fmla="*/ 719 w 1422"/>
              <a:gd name="T31" fmla="*/ 248 h 1294"/>
              <a:gd name="T32" fmla="*/ 740 w 1422"/>
              <a:gd name="T33" fmla="*/ 189 h 1294"/>
              <a:gd name="T34" fmla="*/ 755 w 1422"/>
              <a:gd name="T35" fmla="*/ 127 h 1294"/>
              <a:gd name="T36" fmla="*/ 765 w 1422"/>
              <a:gd name="T37" fmla="*/ 66 h 1294"/>
              <a:gd name="T38" fmla="*/ 769 w 1422"/>
              <a:gd name="T39" fmla="*/ 0 h 1294"/>
              <a:gd name="T40" fmla="*/ 932 w 1422"/>
              <a:gd name="T41" fmla="*/ 64 h 1294"/>
              <a:gd name="T42" fmla="*/ 1260 w 1422"/>
              <a:gd name="T43" fmla="*/ 64 h 1294"/>
              <a:gd name="T44" fmla="*/ 1420 w 1422"/>
              <a:gd name="T45" fmla="*/ 66 h 1294"/>
              <a:gd name="T46" fmla="*/ 1406 w 1422"/>
              <a:gd name="T47" fmla="*/ 196 h 1294"/>
              <a:gd name="T48" fmla="*/ 1381 w 1422"/>
              <a:gd name="T49" fmla="*/ 323 h 1294"/>
              <a:gd name="T50" fmla="*/ 1343 w 1422"/>
              <a:gd name="T51" fmla="*/ 444 h 1294"/>
              <a:gd name="T52" fmla="*/ 1295 w 1422"/>
              <a:gd name="T53" fmla="*/ 560 h 1294"/>
              <a:gd name="T54" fmla="*/ 1235 w 1422"/>
              <a:gd name="T55" fmla="*/ 669 h 1294"/>
              <a:gd name="T56" fmla="*/ 1164 w 1422"/>
              <a:gd name="T57" fmla="*/ 773 h 1294"/>
              <a:gd name="T58" fmla="*/ 1086 w 1422"/>
              <a:gd name="T59" fmla="*/ 869 h 1294"/>
              <a:gd name="T60" fmla="*/ 997 w 1422"/>
              <a:gd name="T61" fmla="*/ 955 h 1294"/>
              <a:gd name="T62" fmla="*/ 903 w 1422"/>
              <a:gd name="T63" fmla="*/ 1036 h 1294"/>
              <a:gd name="T64" fmla="*/ 799 w 1422"/>
              <a:gd name="T65" fmla="*/ 1105 h 1294"/>
              <a:gd name="T66" fmla="*/ 690 w 1422"/>
              <a:gd name="T67" fmla="*/ 1165 h 1294"/>
              <a:gd name="T68" fmla="*/ 575 w 1422"/>
              <a:gd name="T69" fmla="*/ 1215 h 1294"/>
              <a:gd name="T70" fmla="*/ 454 w 1422"/>
              <a:gd name="T71" fmla="*/ 1253 h 1294"/>
              <a:gd name="T72" fmla="*/ 327 w 1422"/>
              <a:gd name="T73" fmla="*/ 1278 h 1294"/>
              <a:gd name="T74" fmla="*/ 196 w 1422"/>
              <a:gd name="T75" fmla="*/ 1292 h 1294"/>
              <a:gd name="T76" fmla="*/ 131 w 1422"/>
              <a:gd name="T77" fmla="*/ 1294 h 1294"/>
              <a:gd name="T78" fmla="*/ 129 w 1422"/>
              <a:gd name="T79" fmla="*/ 1294 h 1294"/>
              <a:gd name="T80" fmla="*/ 129 w 1422"/>
              <a:gd name="T81" fmla="*/ 1290 h 1294"/>
              <a:gd name="T82" fmla="*/ 0 w 1422"/>
              <a:gd name="T83" fmla="*/ 965 h 129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22"/>
              <a:gd name="T127" fmla="*/ 0 h 1294"/>
              <a:gd name="T128" fmla="*/ 1422 w 1422"/>
              <a:gd name="T129" fmla="*/ 1294 h 129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22" h="1294">
                <a:moveTo>
                  <a:pt x="0" y="965"/>
                </a:moveTo>
                <a:lnTo>
                  <a:pt x="66" y="802"/>
                </a:lnTo>
                <a:lnTo>
                  <a:pt x="129" y="642"/>
                </a:lnTo>
                <a:lnTo>
                  <a:pt x="129" y="640"/>
                </a:lnTo>
                <a:lnTo>
                  <a:pt x="131" y="640"/>
                </a:lnTo>
                <a:lnTo>
                  <a:pt x="131" y="638"/>
                </a:lnTo>
                <a:lnTo>
                  <a:pt x="131" y="640"/>
                </a:lnTo>
                <a:lnTo>
                  <a:pt x="164" y="638"/>
                </a:lnTo>
                <a:lnTo>
                  <a:pt x="196" y="636"/>
                </a:lnTo>
                <a:lnTo>
                  <a:pt x="227" y="633"/>
                </a:lnTo>
                <a:lnTo>
                  <a:pt x="260" y="627"/>
                </a:lnTo>
                <a:lnTo>
                  <a:pt x="290" y="619"/>
                </a:lnTo>
                <a:lnTo>
                  <a:pt x="319" y="610"/>
                </a:lnTo>
                <a:lnTo>
                  <a:pt x="350" y="600"/>
                </a:lnTo>
                <a:lnTo>
                  <a:pt x="379" y="588"/>
                </a:lnTo>
                <a:lnTo>
                  <a:pt x="408" y="575"/>
                </a:lnTo>
                <a:lnTo>
                  <a:pt x="434" y="562"/>
                </a:lnTo>
                <a:lnTo>
                  <a:pt x="461" y="546"/>
                </a:lnTo>
                <a:lnTo>
                  <a:pt x="486" y="529"/>
                </a:lnTo>
                <a:lnTo>
                  <a:pt x="511" y="512"/>
                </a:lnTo>
                <a:lnTo>
                  <a:pt x="536" y="492"/>
                </a:lnTo>
                <a:lnTo>
                  <a:pt x="559" y="473"/>
                </a:lnTo>
                <a:lnTo>
                  <a:pt x="582" y="452"/>
                </a:lnTo>
                <a:lnTo>
                  <a:pt x="603" y="429"/>
                </a:lnTo>
                <a:lnTo>
                  <a:pt x="623" y="406"/>
                </a:lnTo>
                <a:lnTo>
                  <a:pt x="642" y="381"/>
                </a:lnTo>
                <a:lnTo>
                  <a:pt x="659" y="356"/>
                </a:lnTo>
                <a:lnTo>
                  <a:pt x="676" y="331"/>
                </a:lnTo>
                <a:lnTo>
                  <a:pt x="692" y="304"/>
                </a:lnTo>
                <a:lnTo>
                  <a:pt x="705" y="277"/>
                </a:lnTo>
                <a:lnTo>
                  <a:pt x="719" y="248"/>
                </a:lnTo>
                <a:lnTo>
                  <a:pt x="730" y="219"/>
                </a:lnTo>
                <a:lnTo>
                  <a:pt x="740" y="189"/>
                </a:lnTo>
                <a:lnTo>
                  <a:pt x="747" y="160"/>
                </a:lnTo>
                <a:lnTo>
                  <a:pt x="755" y="127"/>
                </a:lnTo>
                <a:lnTo>
                  <a:pt x="761" y="97"/>
                </a:lnTo>
                <a:lnTo>
                  <a:pt x="765" y="66"/>
                </a:lnTo>
                <a:lnTo>
                  <a:pt x="769" y="33"/>
                </a:lnTo>
                <a:lnTo>
                  <a:pt x="769" y="0"/>
                </a:lnTo>
                <a:lnTo>
                  <a:pt x="932" y="64"/>
                </a:lnTo>
                <a:lnTo>
                  <a:pt x="1097" y="129"/>
                </a:lnTo>
                <a:lnTo>
                  <a:pt x="1260" y="64"/>
                </a:lnTo>
                <a:lnTo>
                  <a:pt x="1422" y="0"/>
                </a:lnTo>
                <a:lnTo>
                  <a:pt x="1420" y="66"/>
                </a:lnTo>
                <a:lnTo>
                  <a:pt x="1416" y="131"/>
                </a:lnTo>
                <a:lnTo>
                  <a:pt x="1406" y="196"/>
                </a:lnTo>
                <a:lnTo>
                  <a:pt x="1395" y="260"/>
                </a:lnTo>
                <a:lnTo>
                  <a:pt x="1381" y="323"/>
                </a:lnTo>
                <a:lnTo>
                  <a:pt x="1364" y="383"/>
                </a:lnTo>
                <a:lnTo>
                  <a:pt x="1343" y="444"/>
                </a:lnTo>
                <a:lnTo>
                  <a:pt x="1320" y="502"/>
                </a:lnTo>
                <a:lnTo>
                  <a:pt x="1295" y="560"/>
                </a:lnTo>
                <a:lnTo>
                  <a:pt x="1266" y="615"/>
                </a:lnTo>
                <a:lnTo>
                  <a:pt x="1235" y="669"/>
                </a:lnTo>
                <a:lnTo>
                  <a:pt x="1201" y="721"/>
                </a:lnTo>
                <a:lnTo>
                  <a:pt x="1164" y="773"/>
                </a:lnTo>
                <a:lnTo>
                  <a:pt x="1126" y="821"/>
                </a:lnTo>
                <a:lnTo>
                  <a:pt x="1086" y="869"/>
                </a:lnTo>
                <a:lnTo>
                  <a:pt x="1043" y="913"/>
                </a:lnTo>
                <a:lnTo>
                  <a:pt x="997" y="955"/>
                </a:lnTo>
                <a:lnTo>
                  <a:pt x="951" y="998"/>
                </a:lnTo>
                <a:lnTo>
                  <a:pt x="903" y="1036"/>
                </a:lnTo>
                <a:lnTo>
                  <a:pt x="851" y="1071"/>
                </a:lnTo>
                <a:lnTo>
                  <a:pt x="799" y="1105"/>
                </a:lnTo>
                <a:lnTo>
                  <a:pt x="746" y="1136"/>
                </a:lnTo>
                <a:lnTo>
                  <a:pt x="690" y="1165"/>
                </a:lnTo>
                <a:lnTo>
                  <a:pt x="632" y="1192"/>
                </a:lnTo>
                <a:lnTo>
                  <a:pt x="575" y="1215"/>
                </a:lnTo>
                <a:lnTo>
                  <a:pt x="513" y="1234"/>
                </a:lnTo>
                <a:lnTo>
                  <a:pt x="454" y="1253"/>
                </a:lnTo>
                <a:lnTo>
                  <a:pt x="390" y="1267"/>
                </a:lnTo>
                <a:lnTo>
                  <a:pt x="327" y="1278"/>
                </a:lnTo>
                <a:lnTo>
                  <a:pt x="262" y="1286"/>
                </a:lnTo>
                <a:lnTo>
                  <a:pt x="196" y="1292"/>
                </a:lnTo>
                <a:lnTo>
                  <a:pt x="131" y="1294"/>
                </a:lnTo>
                <a:lnTo>
                  <a:pt x="129" y="1294"/>
                </a:lnTo>
                <a:lnTo>
                  <a:pt x="129" y="1290"/>
                </a:lnTo>
                <a:lnTo>
                  <a:pt x="66" y="1130"/>
                </a:lnTo>
                <a:lnTo>
                  <a:pt x="0" y="96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23"/>
          <p:cNvSpPr>
            <a:spLocks/>
          </p:cNvSpPr>
          <p:nvPr/>
        </p:nvSpPr>
        <p:spPr bwMode="auto">
          <a:xfrm>
            <a:off x="2756781" y="2840443"/>
            <a:ext cx="1815925" cy="1996670"/>
          </a:xfrm>
          <a:custGeom>
            <a:avLst/>
            <a:gdLst>
              <a:gd name="T0" fmla="*/ 655 w 1295"/>
              <a:gd name="T1" fmla="*/ 129 h 1424"/>
              <a:gd name="T2" fmla="*/ 655 w 1295"/>
              <a:gd name="T3" fmla="*/ 130 h 1424"/>
              <a:gd name="T4" fmla="*/ 655 w 1295"/>
              <a:gd name="T5" fmla="*/ 130 h 1424"/>
              <a:gd name="T6" fmla="*/ 655 w 1295"/>
              <a:gd name="T7" fmla="*/ 163 h 1424"/>
              <a:gd name="T8" fmla="*/ 663 w 1295"/>
              <a:gd name="T9" fmla="*/ 228 h 1424"/>
              <a:gd name="T10" fmla="*/ 677 w 1295"/>
              <a:gd name="T11" fmla="*/ 290 h 1424"/>
              <a:gd name="T12" fmla="*/ 694 w 1295"/>
              <a:gd name="T13" fmla="*/ 349 h 1424"/>
              <a:gd name="T14" fmla="*/ 719 w 1295"/>
              <a:gd name="T15" fmla="*/ 407 h 1424"/>
              <a:gd name="T16" fmla="*/ 748 w 1295"/>
              <a:gd name="T17" fmla="*/ 461 h 1424"/>
              <a:gd name="T18" fmla="*/ 782 w 1295"/>
              <a:gd name="T19" fmla="*/ 513 h 1424"/>
              <a:gd name="T20" fmla="*/ 823 w 1295"/>
              <a:gd name="T21" fmla="*/ 561 h 1424"/>
              <a:gd name="T22" fmla="*/ 865 w 1295"/>
              <a:gd name="T23" fmla="*/ 603 h 1424"/>
              <a:gd name="T24" fmla="*/ 913 w 1295"/>
              <a:gd name="T25" fmla="*/ 643 h 1424"/>
              <a:gd name="T26" fmla="*/ 965 w 1295"/>
              <a:gd name="T27" fmla="*/ 678 h 1424"/>
              <a:gd name="T28" fmla="*/ 1018 w 1295"/>
              <a:gd name="T29" fmla="*/ 707 h 1424"/>
              <a:gd name="T30" fmla="*/ 1076 w 1295"/>
              <a:gd name="T31" fmla="*/ 732 h 1424"/>
              <a:gd name="T32" fmla="*/ 1136 w 1295"/>
              <a:gd name="T33" fmla="*/ 749 h 1424"/>
              <a:gd name="T34" fmla="*/ 1197 w 1295"/>
              <a:gd name="T35" fmla="*/ 763 h 1424"/>
              <a:gd name="T36" fmla="*/ 1262 w 1295"/>
              <a:gd name="T37" fmla="*/ 768 h 1424"/>
              <a:gd name="T38" fmla="*/ 1295 w 1295"/>
              <a:gd name="T39" fmla="*/ 772 h 1424"/>
              <a:gd name="T40" fmla="*/ 1168 w 1295"/>
              <a:gd name="T41" fmla="*/ 1095 h 1424"/>
              <a:gd name="T42" fmla="*/ 1295 w 1295"/>
              <a:gd name="T43" fmla="*/ 1420 h 1424"/>
              <a:gd name="T44" fmla="*/ 1228 w 1295"/>
              <a:gd name="T45" fmla="*/ 1422 h 1424"/>
              <a:gd name="T46" fmla="*/ 1099 w 1295"/>
              <a:gd name="T47" fmla="*/ 1408 h 1424"/>
              <a:gd name="T48" fmla="*/ 972 w 1295"/>
              <a:gd name="T49" fmla="*/ 1383 h 1424"/>
              <a:gd name="T50" fmla="*/ 851 w 1295"/>
              <a:gd name="T51" fmla="*/ 1345 h 1424"/>
              <a:gd name="T52" fmla="*/ 736 w 1295"/>
              <a:gd name="T53" fmla="*/ 1297 h 1424"/>
              <a:gd name="T54" fmla="*/ 627 w 1295"/>
              <a:gd name="T55" fmla="*/ 1237 h 1424"/>
              <a:gd name="T56" fmla="*/ 523 w 1295"/>
              <a:gd name="T57" fmla="*/ 1166 h 1424"/>
              <a:gd name="T58" fmla="*/ 427 w 1295"/>
              <a:gd name="T59" fmla="*/ 1087 h 1424"/>
              <a:gd name="T60" fmla="*/ 338 w 1295"/>
              <a:gd name="T61" fmla="*/ 999 h 1424"/>
              <a:gd name="T62" fmla="*/ 260 w 1295"/>
              <a:gd name="T63" fmla="*/ 903 h 1424"/>
              <a:gd name="T64" fmla="*/ 191 w 1295"/>
              <a:gd name="T65" fmla="*/ 801 h 1424"/>
              <a:gd name="T66" fmla="*/ 131 w 1295"/>
              <a:gd name="T67" fmla="*/ 692 h 1424"/>
              <a:gd name="T68" fmla="*/ 81 w 1295"/>
              <a:gd name="T69" fmla="*/ 574 h 1424"/>
              <a:gd name="T70" fmla="*/ 43 w 1295"/>
              <a:gd name="T71" fmla="*/ 453 h 1424"/>
              <a:gd name="T72" fmla="*/ 18 w 1295"/>
              <a:gd name="T73" fmla="*/ 328 h 1424"/>
              <a:gd name="T74" fmla="*/ 4 w 1295"/>
              <a:gd name="T75" fmla="*/ 198 h 1424"/>
              <a:gd name="T76" fmla="*/ 2 w 1295"/>
              <a:gd name="T77" fmla="*/ 130 h 1424"/>
              <a:gd name="T78" fmla="*/ 0 w 1295"/>
              <a:gd name="T79" fmla="*/ 130 h 1424"/>
              <a:gd name="T80" fmla="*/ 327 w 1295"/>
              <a:gd name="T81" fmla="*/ 0 h 1424"/>
              <a:gd name="T82" fmla="*/ 655 w 1295"/>
              <a:gd name="T83" fmla="*/ 129 h 14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295"/>
              <a:gd name="T127" fmla="*/ 0 h 1424"/>
              <a:gd name="T128" fmla="*/ 1295 w 1295"/>
              <a:gd name="T129" fmla="*/ 1424 h 142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295" h="1424">
                <a:moveTo>
                  <a:pt x="655" y="129"/>
                </a:moveTo>
                <a:lnTo>
                  <a:pt x="655" y="129"/>
                </a:lnTo>
                <a:lnTo>
                  <a:pt x="655" y="130"/>
                </a:lnTo>
                <a:lnTo>
                  <a:pt x="655" y="163"/>
                </a:lnTo>
                <a:lnTo>
                  <a:pt x="659" y="196"/>
                </a:lnTo>
                <a:lnTo>
                  <a:pt x="663" y="228"/>
                </a:lnTo>
                <a:lnTo>
                  <a:pt x="669" y="259"/>
                </a:lnTo>
                <a:lnTo>
                  <a:pt x="677" y="290"/>
                </a:lnTo>
                <a:lnTo>
                  <a:pt x="684" y="321"/>
                </a:lnTo>
                <a:lnTo>
                  <a:pt x="694" y="349"/>
                </a:lnTo>
                <a:lnTo>
                  <a:pt x="705" y="378"/>
                </a:lnTo>
                <a:lnTo>
                  <a:pt x="719" y="407"/>
                </a:lnTo>
                <a:lnTo>
                  <a:pt x="732" y="434"/>
                </a:lnTo>
                <a:lnTo>
                  <a:pt x="748" y="461"/>
                </a:lnTo>
                <a:lnTo>
                  <a:pt x="765" y="488"/>
                </a:lnTo>
                <a:lnTo>
                  <a:pt x="782" y="513"/>
                </a:lnTo>
                <a:lnTo>
                  <a:pt x="801" y="538"/>
                </a:lnTo>
                <a:lnTo>
                  <a:pt x="823" y="561"/>
                </a:lnTo>
                <a:lnTo>
                  <a:pt x="844" y="582"/>
                </a:lnTo>
                <a:lnTo>
                  <a:pt x="865" y="603"/>
                </a:lnTo>
                <a:lnTo>
                  <a:pt x="890" y="624"/>
                </a:lnTo>
                <a:lnTo>
                  <a:pt x="913" y="643"/>
                </a:lnTo>
                <a:lnTo>
                  <a:pt x="938" y="661"/>
                </a:lnTo>
                <a:lnTo>
                  <a:pt x="965" y="678"/>
                </a:lnTo>
                <a:lnTo>
                  <a:pt x="992" y="693"/>
                </a:lnTo>
                <a:lnTo>
                  <a:pt x="1018" y="707"/>
                </a:lnTo>
                <a:lnTo>
                  <a:pt x="1047" y="720"/>
                </a:lnTo>
                <a:lnTo>
                  <a:pt x="1076" y="732"/>
                </a:lnTo>
                <a:lnTo>
                  <a:pt x="1105" y="741"/>
                </a:lnTo>
                <a:lnTo>
                  <a:pt x="1136" y="749"/>
                </a:lnTo>
                <a:lnTo>
                  <a:pt x="1166" y="757"/>
                </a:lnTo>
                <a:lnTo>
                  <a:pt x="1197" y="763"/>
                </a:lnTo>
                <a:lnTo>
                  <a:pt x="1230" y="766"/>
                </a:lnTo>
                <a:lnTo>
                  <a:pt x="1262" y="768"/>
                </a:lnTo>
                <a:lnTo>
                  <a:pt x="1295" y="770"/>
                </a:lnTo>
                <a:lnTo>
                  <a:pt x="1295" y="772"/>
                </a:lnTo>
                <a:lnTo>
                  <a:pt x="1232" y="932"/>
                </a:lnTo>
                <a:lnTo>
                  <a:pt x="1168" y="1095"/>
                </a:lnTo>
                <a:lnTo>
                  <a:pt x="1232" y="1260"/>
                </a:lnTo>
                <a:lnTo>
                  <a:pt x="1295" y="1420"/>
                </a:lnTo>
                <a:lnTo>
                  <a:pt x="1295" y="1424"/>
                </a:lnTo>
                <a:lnTo>
                  <a:pt x="1228" y="1422"/>
                </a:lnTo>
                <a:lnTo>
                  <a:pt x="1162" y="1418"/>
                </a:lnTo>
                <a:lnTo>
                  <a:pt x="1099" y="1408"/>
                </a:lnTo>
                <a:lnTo>
                  <a:pt x="1036" y="1397"/>
                </a:lnTo>
                <a:lnTo>
                  <a:pt x="972" y="1383"/>
                </a:lnTo>
                <a:lnTo>
                  <a:pt x="911" y="1366"/>
                </a:lnTo>
                <a:lnTo>
                  <a:pt x="851" y="1345"/>
                </a:lnTo>
                <a:lnTo>
                  <a:pt x="794" y="1322"/>
                </a:lnTo>
                <a:lnTo>
                  <a:pt x="736" y="1297"/>
                </a:lnTo>
                <a:lnTo>
                  <a:pt x="680" y="1268"/>
                </a:lnTo>
                <a:lnTo>
                  <a:pt x="627" y="1237"/>
                </a:lnTo>
                <a:lnTo>
                  <a:pt x="573" y="1203"/>
                </a:lnTo>
                <a:lnTo>
                  <a:pt x="523" y="1166"/>
                </a:lnTo>
                <a:lnTo>
                  <a:pt x="473" y="1128"/>
                </a:lnTo>
                <a:lnTo>
                  <a:pt x="427" y="1087"/>
                </a:lnTo>
                <a:lnTo>
                  <a:pt x="383" y="1045"/>
                </a:lnTo>
                <a:lnTo>
                  <a:pt x="338" y="999"/>
                </a:lnTo>
                <a:lnTo>
                  <a:pt x="298" y="953"/>
                </a:lnTo>
                <a:lnTo>
                  <a:pt x="260" y="903"/>
                </a:lnTo>
                <a:lnTo>
                  <a:pt x="223" y="853"/>
                </a:lnTo>
                <a:lnTo>
                  <a:pt x="191" y="801"/>
                </a:lnTo>
                <a:lnTo>
                  <a:pt x="158" y="747"/>
                </a:lnTo>
                <a:lnTo>
                  <a:pt x="131" y="692"/>
                </a:lnTo>
                <a:lnTo>
                  <a:pt x="104" y="634"/>
                </a:lnTo>
                <a:lnTo>
                  <a:pt x="81" y="574"/>
                </a:lnTo>
                <a:lnTo>
                  <a:pt x="60" y="515"/>
                </a:lnTo>
                <a:lnTo>
                  <a:pt x="43" y="453"/>
                </a:lnTo>
                <a:lnTo>
                  <a:pt x="29" y="392"/>
                </a:lnTo>
                <a:lnTo>
                  <a:pt x="18" y="328"/>
                </a:lnTo>
                <a:lnTo>
                  <a:pt x="8" y="263"/>
                </a:lnTo>
                <a:lnTo>
                  <a:pt x="4" y="198"/>
                </a:lnTo>
                <a:lnTo>
                  <a:pt x="2" y="130"/>
                </a:lnTo>
                <a:lnTo>
                  <a:pt x="0" y="130"/>
                </a:lnTo>
                <a:lnTo>
                  <a:pt x="164" y="65"/>
                </a:lnTo>
                <a:lnTo>
                  <a:pt x="327" y="0"/>
                </a:lnTo>
                <a:lnTo>
                  <a:pt x="492" y="65"/>
                </a:lnTo>
                <a:lnTo>
                  <a:pt x="655" y="1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25"/>
          <p:cNvSpPr>
            <a:spLocks/>
          </p:cNvSpPr>
          <p:nvPr/>
        </p:nvSpPr>
        <p:spPr bwMode="auto">
          <a:xfrm>
            <a:off x="2761016" y="1208087"/>
            <a:ext cx="1992434" cy="1814514"/>
          </a:xfrm>
          <a:custGeom>
            <a:avLst/>
            <a:gdLst>
              <a:gd name="T0" fmla="*/ 1356 w 1422"/>
              <a:gd name="T1" fmla="*/ 492 h 1294"/>
              <a:gd name="T2" fmla="*/ 1293 w 1422"/>
              <a:gd name="T3" fmla="*/ 654 h 1294"/>
              <a:gd name="T4" fmla="*/ 1291 w 1422"/>
              <a:gd name="T5" fmla="*/ 654 h 1294"/>
              <a:gd name="T6" fmla="*/ 1291 w 1422"/>
              <a:gd name="T7" fmla="*/ 654 h 1294"/>
              <a:gd name="T8" fmla="*/ 1226 w 1422"/>
              <a:gd name="T9" fmla="*/ 658 h 1294"/>
              <a:gd name="T10" fmla="*/ 1162 w 1422"/>
              <a:gd name="T11" fmla="*/ 667 h 1294"/>
              <a:gd name="T12" fmla="*/ 1103 w 1422"/>
              <a:gd name="T13" fmla="*/ 684 h 1294"/>
              <a:gd name="T14" fmla="*/ 1043 w 1422"/>
              <a:gd name="T15" fmla="*/ 706 h 1294"/>
              <a:gd name="T16" fmla="*/ 988 w 1422"/>
              <a:gd name="T17" fmla="*/ 732 h 1294"/>
              <a:gd name="T18" fmla="*/ 936 w 1422"/>
              <a:gd name="T19" fmla="*/ 765 h 1294"/>
              <a:gd name="T20" fmla="*/ 886 w 1422"/>
              <a:gd name="T21" fmla="*/ 802 h 1294"/>
              <a:gd name="T22" fmla="*/ 840 w 1422"/>
              <a:gd name="T23" fmla="*/ 842 h 1294"/>
              <a:gd name="T24" fmla="*/ 799 w 1422"/>
              <a:gd name="T25" fmla="*/ 888 h 1294"/>
              <a:gd name="T26" fmla="*/ 763 w 1422"/>
              <a:gd name="T27" fmla="*/ 938 h 1294"/>
              <a:gd name="T28" fmla="*/ 730 w 1422"/>
              <a:gd name="T29" fmla="*/ 990 h 1294"/>
              <a:gd name="T30" fmla="*/ 703 w 1422"/>
              <a:gd name="T31" fmla="*/ 1046 h 1294"/>
              <a:gd name="T32" fmla="*/ 682 w 1422"/>
              <a:gd name="T33" fmla="*/ 1105 h 1294"/>
              <a:gd name="T34" fmla="*/ 667 w 1422"/>
              <a:gd name="T35" fmla="*/ 1167 h 1294"/>
              <a:gd name="T36" fmla="*/ 657 w 1422"/>
              <a:gd name="T37" fmla="*/ 1228 h 1294"/>
              <a:gd name="T38" fmla="*/ 653 w 1422"/>
              <a:gd name="T39" fmla="*/ 1294 h 1294"/>
              <a:gd name="T40" fmla="*/ 490 w 1422"/>
              <a:gd name="T41" fmla="*/ 1230 h 1294"/>
              <a:gd name="T42" fmla="*/ 162 w 1422"/>
              <a:gd name="T43" fmla="*/ 1230 h 1294"/>
              <a:gd name="T44" fmla="*/ 2 w 1422"/>
              <a:gd name="T45" fmla="*/ 1228 h 1294"/>
              <a:gd name="T46" fmla="*/ 16 w 1422"/>
              <a:gd name="T47" fmla="*/ 1098 h 1294"/>
              <a:gd name="T48" fmla="*/ 41 w 1422"/>
              <a:gd name="T49" fmla="*/ 971 h 1294"/>
              <a:gd name="T50" fmla="*/ 79 w 1422"/>
              <a:gd name="T51" fmla="*/ 850 h 1294"/>
              <a:gd name="T52" fmla="*/ 127 w 1422"/>
              <a:gd name="T53" fmla="*/ 734 h 1294"/>
              <a:gd name="T54" fmla="*/ 187 w 1422"/>
              <a:gd name="T55" fmla="*/ 625 h 1294"/>
              <a:gd name="T56" fmla="*/ 258 w 1422"/>
              <a:gd name="T57" fmla="*/ 521 h 1294"/>
              <a:gd name="T58" fmla="*/ 336 w 1422"/>
              <a:gd name="T59" fmla="*/ 425 h 1294"/>
              <a:gd name="T60" fmla="*/ 425 w 1422"/>
              <a:gd name="T61" fmla="*/ 339 h 1294"/>
              <a:gd name="T62" fmla="*/ 519 w 1422"/>
              <a:gd name="T63" fmla="*/ 258 h 1294"/>
              <a:gd name="T64" fmla="*/ 623 w 1422"/>
              <a:gd name="T65" fmla="*/ 189 h 1294"/>
              <a:gd name="T66" fmla="*/ 732 w 1422"/>
              <a:gd name="T67" fmla="*/ 129 h 1294"/>
              <a:gd name="T68" fmla="*/ 847 w 1422"/>
              <a:gd name="T69" fmla="*/ 79 h 1294"/>
              <a:gd name="T70" fmla="*/ 968 w 1422"/>
              <a:gd name="T71" fmla="*/ 41 h 1294"/>
              <a:gd name="T72" fmla="*/ 1095 w 1422"/>
              <a:gd name="T73" fmla="*/ 16 h 1294"/>
              <a:gd name="T74" fmla="*/ 1226 w 1422"/>
              <a:gd name="T75" fmla="*/ 2 h 1294"/>
              <a:gd name="T76" fmla="*/ 1291 w 1422"/>
              <a:gd name="T77" fmla="*/ 0 h 1294"/>
              <a:gd name="T78" fmla="*/ 1293 w 1422"/>
              <a:gd name="T79" fmla="*/ 0 h 1294"/>
              <a:gd name="T80" fmla="*/ 1293 w 1422"/>
              <a:gd name="T81" fmla="*/ 4 h 1294"/>
              <a:gd name="T82" fmla="*/ 1422 w 1422"/>
              <a:gd name="T83" fmla="*/ 329 h 129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422"/>
              <a:gd name="T127" fmla="*/ 0 h 1294"/>
              <a:gd name="T128" fmla="*/ 1422 w 1422"/>
              <a:gd name="T129" fmla="*/ 1294 h 1294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422" h="1294">
                <a:moveTo>
                  <a:pt x="1422" y="329"/>
                </a:moveTo>
                <a:lnTo>
                  <a:pt x="1356" y="492"/>
                </a:lnTo>
                <a:lnTo>
                  <a:pt x="1293" y="652"/>
                </a:lnTo>
                <a:lnTo>
                  <a:pt x="1293" y="654"/>
                </a:lnTo>
                <a:lnTo>
                  <a:pt x="1291" y="654"/>
                </a:lnTo>
                <a:lnTo>
                  <a:pt x="1291" y="656"/>
                </a:lnTo>
                <a:lnTo>
                  <a:pt x="1291" y="654"/>
                </a:lnTo>
                <a:lnTo>
                  <a:pt x="1258" y="656"/>
                </a:lnTo>
                <a:lnTo>
                  <a:pt x="1226" y="658"/>
                </a:lnTo>
                <a:lnTo>
                  <a:pt x="1195" y="661"/>
                </a:lnTo>
                <a:lnTo>
                  <a:pt x="1162" y="667"/>
                </a:lnTo>
                <a:lnTo>
                  <a:pt x="1132" y="675"/>
                </a:lnTo>
                <a:lnTo>
                  <a:pt x="1103" y="684"/>
                </a:lnTo>
                <a:lnTo>
                  <a:pt x="1072" y="694"/>
                </a:lnTo>
                <a:lnTo>
                  <a:pt x="1043" y="706"/>
                </a:lnTo>
                <a:lnTo>
                  <a:pt x="1014" y="719"/>
                </a:lnTo>
                <a:lnTo>
                  <a:pt x="988" y="732"/>
                </a:lnTo>
                <a:lnTo>
                  <a:pt x="961" y="748"/>
                </a:lnTo>
                <a:lnTo>
                  <a:pt x="936" y="765"/>
                </a:lnTo>
                <a:lnTo>
                  <a:pt x="911" y="782"/>
                </a:lnTo>
                <a:lnTo>
                  <a:pt x="886" y="802"/>
                </a:lnTo>
                <a:lnTo>
                  <a:pt x="863" y="821"/>
                </a:lnTo>
                <a:lnTo>
                  <a:pt x="840" y="842"/>
                </a:lnTo>
                <a:lnTo>
                  <a:pt x="819" y="865"/>
                </a:lnTo>
                <a:lnTo>
                  <a:pt x="799" y="888"/>
                </a:lnTo>
                <a:lnTo>
                  <a:pt x="780" y="913"/>
                </a:lnTo>
                <a:lnTo>
                  <a:pt x="763" y="938"/>
                </a:lnTo>
                <a:lnTo>
                  <a:pt x="746" y="963"/>
                </a:lnTo>
                <a:lnTo>
                  <a:pt x="730" y="990"/>
                </a:lnTo>
                <a:lnTo>
                  <a:pt x="717" y="1017"/>
                </a:lnTo>
                <a:lnTo>
                  <a:pt x="703" y="1046"/>
                </a:lnTo>
                <a:lnTo>
                  <a:pt x="692" y="1075"/>
                </a:lnTo>
                <a:lnTo>
                  <a:pt x="682" y="1105"/>
                </a:lnTo>
                <a:lnTo>
                  <a:pt x="675" y="1134"/>
                </a:lnTo>
                <a:lnTo>
                  <a:pt x="667" y="1167"/>
                </a:lnTo>
                <a:lnTo>
                  <a:pt x="661" y="1197"/>
                </a:lnTo>
                <a:lnTo>
                  <a:pt x="657" y="1228"/>
                </a:lnTo>
                <a:lnTo>
                  <a:pt x="653" y="1261"/>
                </a:lnTo>
                <a:lnTo>
                  <a:pt x="653" y="1294"/>
                </a:lnTo>
                <a:lnTo>
                  <a:pt x="490" y="1230"/>
                </a:lnTo>
                <a:lnTo>
                  <a:pt x="325" y="1165"/>
                </a:lnTo>
                <a:lnTo>
                  <a:pt x="162" y="1230"/>
                </a:lnTo>
                <a:lnTo>
                  <a:pt x="0" y="1294"/>
                </a:lnTo>
                <a:lnTo>
                  <a:pt x="2" y="1228"/>
                </a:lnTo>
                <a:lnTo>
                  <a:pt x="6" y="1163"/>
                </a:lnTo>
                <a:lnTo>
                  <a:pt x="16" y="1098"/>
                </a:lnTo>
                <a:lnTo>
                  <a:pt x="27" y="1034"/>
                </a:lnTo>
                <a:lnTo>
                  <a:pt x="41" y="971"/>
                </a:lnTo>
                <a:lnTo>
                  <a:pt x="58" y="911"/>
                </a:lnTo>
                <a:lnTo>
                  <a:pt x="79" y="850"/>
                </a:lnTo>
                <a:lnTo>
                  <a:pt x="102" y="792"/>
                </a:lnTo>
                <a:lnTo>
                  <a:pt x="127" y="734"/>
                </a:lnTo>
                <a:lnTo>
                  <a:pt x="156" y="679"/>
                </a:lnTo>
                <a:lnTo>
                  <a:pt x="187" y="625"/>
                </a:lnTo>
                <a:lnTo>
                  <a:pt x="221" y="573"/>
                </a:lnTo>
                <a:lnTo>
                  <a:pt x="258" y="521"/>
                </a:lnTo>
                <a:lnTo>
                  <a:pt x="296" y="473"/>
                </a:lnTo>
                <a:lnTo>
                  <a:pt x="336" y="425"/>
                </a:lnTo>
                <a:lnTo>
                  <a:pt x="379" y="381"/>
                </a:lnTo>
                <a:lnTo>
                  <a:pt x="425" y="339"/>
                </a:lnTo>
                <a:lnTo>
                  <a:pt x="471" y="296"/>
                </a:lnTo>
                <a:lnTo>
                  <a:pt x="519" y="258"/>
                </a:lnTo>
                <a:lnTo>
                  <a:pt x="571" y="223"/>
                </a:lnTo>
                <a:lnTo>
                  <a:pt x="623" y="189"/>
                </a:lnTo>
                <a:lnTo>
                  <a:pt x="676" y="158"/>
                </a:lnTo>
                <a:lnTo>
                  <a:pt x="732" y="129"/>
                </a:lnTo>
                <a:lnTo>
                  <a:pt x="790" y="102"/>
                </a:lnTo>
                <a:lnTo>
                  <a:pt x="847" y="79"/>
                </a:lnTo>
                <a:lnTo>
                  <a:pt x="909" y="60"/>
                </a:lnTo>
                <a:lnTo>
                  <a:pt x="968" y="41"/>
                </a:lnTo>
                <a:lnTo>
                  <a:pt x="1032" y="27"/>
                </a:lnTo>
                <a:lnTo>
                  <a:pt x="1095" y="16"/>
                </a:lnTo>
                <a:lnTo>
                  <a:pt x="1160" y="8"/>
                </a:lnTo>
                <a:lnTo>
                  <a:pt x="1226" y="2"/>
                </a:lnTo>
                <a:lnTo>
                  <a:pt x="1291" y="0"/>
                </a:lnTo>
                <a:lnTo>
                  <a:pt x="1293" y="0"/>
                </a:lnTo>
                <a:lnTo>
                  <a:pt x="1293" y="4"/>
                </a:lnTo>
                <a:lnTo>
                  <a:pt x="1356" y="164"/>
                </a:lnTo>
                <a:lnTo>
                  <a:pt x="1422" y="3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5509965" y="2114091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3461048" y="2023719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2" name="Rectangle 17"/>
          <p:cNvSpPr>
            <a:spLocks noChangeArrowheads="1"/>
          </p:cNvSpPr>
          <p:nvPr/>
        </p:nvSpPr>
        <p:spPr bwMode="auto">
          <a:xfrm>
            <a:off x="5350399" y="3884830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3" name="Rectangle 18"/>
          <p:cNvSpPr>
            <a:spLocks noChangeArrowheads="1"/>
          </p:cNvSpPr>
          <p:nvPr/>
        </p:nvSpPr>
        <p:spPr bwMode="auto">
          <a:xfrm>
            <a:off x="3403152" y="3794457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28C01-2CAE-456F-901C-BE4419FA246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474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>
                <a:ea typeface="宋体" panose="02010600030101010101" pitchFamily="2" charset="-122"/>
              </a:rPr>
              <a:t>Cycles 5</a:t>
            </a:r>
            <a:endParaRPr lang="en-GB" dirty="0"/>
          </a:p>
        </p:txBody>
      </p:sp>
      <p:sp>
        <p:nvSpPr>
          <p:cNvPr id="3" name="Freeform 15"/>
          <p:cNvSpPr>
            <a:spLocks/>
          </p:cNvSpPr>
          <p:nvPr/>
        </p:nvSpPr>
        <p:spPr bwMode="auto">
          <a:xfrm>
            <a:off x="4572000" y="1208086"/>
            <a:ext cx="1728377" cy="1568813"/>
          </a:xfrm>
          <a:custGeom>
            <a:avLst/>
            <a:gdLst>
              <a:gd name="T0" fmla="*/ 608 w 1234"/>
              <a:gd name="T1" fmla="*/ 1096 h 1118"/>
              <a:gd name="T2" fmla="*/ 608 w 1234"/>
              <a:gd name="T3" fmla="*/ 1096 h 1118"/>
              <a:gd name="T4" fmla="*/ 600 w 1234"/>
              <a:gd name="T5" fmla="*/ 1071 h 1118"/>
              <a:gd name="T6" fmla="*/ 581 w 1234"/>
              <a:gd name="T7" fmla="*/ 1025 h 1118"/>
              <a:gd name="T8" fmla="*/ 544 w 1234"/>
              <a:gd name="T9" fmla="*/ 960 h 1118"/>
              <a:gd name="T10" fmla="*/ 487 w 1234"/>
              <a:gd name="T11" fmla="*/ 881 h 1118"/>
              <a:gd name="T12" fmla="*/ 417 w 1234"/>
              <a:gd name="T13" fmla="*/ 810 h 1118"/>
              <a:gd name="T14" fmla="*/ 336 w 1234"/>
              <a:gd name="T15" fmla="*/ 752 h 1118"/>
              <a:gd name="T16" fmla="*/ 271 w 1234"/>
              <a:gd name="T17" fmla="*/ 716 h 1118"/>
              <a:gd name="T18" fmla="*/ 227 w 1234"/>
              <a:gd name="T19" fmla="*/ 696 h 1118"/>
              <a:gd name="T20" fmla="*/ 179 w 1234"/>
              <a:gd name="T21" fmla="*/ 681 h 1118"/>
              <a:gd name="T22" fmla="*/ 129 w 1234"/>
              <a:gd name="T23" fmla="*/ 668 h 1118"/>
              <a:gd name="T24" fmla="*/ 78 w 1234"/>
              <a:gd name="T25" fmla="*/ 660 h 1118"/>
              <a:gd name="T26" fmla="*/ 26 w 1234"/>
              <a:gd name="T27" fmla="*/ 656 h 1118"/>
              <a:gd name="T28" fmla="*/ 0 w 1234"/>
              <a:gd name="T29" fmla="*/ 652 h 1118"/>
              <a:gd name="T30" fmla="*/ 127 w 1234"/>
              <a:gd name="T31" fmla="*/ 329 h 1118"/>
              <a:gd name="T32" fmla="*/ 0 w 1234"/>
              <a:gd name="T33" fmla="*/ 6 h 1118"/>
              <a:gd name="T34" fmla="*/ 53 w 1234"/>
              <a:gd name="T35" fmla="*/ 2 h 1118"/>
              <a:gd name="T36" fmla="*/ 157 w 1234"/>
              <a:gd name="T37" fmla="*/ 10 h 1118"/>
              <a:gd name="T38" fmla="*/ 261 w 1234"/>
              <a:gd name="T39" fmla="*/ 27 h 1118"/>
              <a:gd name="T40" fmla="*/ 362 w 1234"/>
              <a:gd name="T41" fmla="*/ 52 h 1118"/>
              <a:gd name="T42" fmla="*/ 458 w 1234"/>
              <a:gd name="T43" fmla="*/ 85 h 1118"/>
              <a:gd name="T44" fmla="*/ 550 w 1234"/>
              <a:gd name="T45" fmla="*/ 125 h 1118"/>
              <a:gd name="T46" fmla="*/ 641 w 1234"/>
              <a:gd name="T47" fmla="*/ 172 h 1118"/>
              <a:gd name="T48" fmla="*/ 725 w 1234"/>
              <a:gd name="T49" fmla="*/ 225 h 1118"/>
              <a:gd name="T50" fmla="*/ 806 w 1234"/>
              <a:gd name="T51" fmla="*/ 283 h 1118"/>
              <a:gd name="T52" fmla="*/ 881 w 1234"/>
              <a:gd name="T53" fmla="*/ 348 h 1118"/>
              <a:gd name="T54" fmla="*/ 953 w 1234"/>
              <a:gd name="T55" fmla="*/ 420 h 1118"/>
              <a:gd name="T56" fmla="*/ 1018 w 1234"/>
              <a:gd name="T57" fmla="*/ 496 h 1118"/>
              <a:gd name="T58" fmla="*/ 1076 w 1234"/>
              <a:gd name="T59" fmla="*/ 577 h 1118"/>
              <a:gd name="T60" fmla="*/ 1130 w 1234"/>
              <a:gd name="T61" fmla="*/ 662 h 1118"/>
              <a:gd name="T62" fmla="*/ 1176 w 1234"/>
              <a:gd name="T63" fmla="*/ 752 h 1118"/>
              <a:gd name="T64" fmla="*/ 1215 w 1234"/>
              <a:gd name="T65" fmla="*/ 846 h 1118"/>
              <a:gd name="T66" fmla="*/ 1234 w 1234"/>
              <a:gd name="T67" fmla="*/ 893 h 1118"/>
              <a:gd name="T68" fmla="*/ 1232 w 1234"/>
              <a:gd name="T69" fmla="*/ 894 h 1118"/>
              <a:gd name="T70" fmla="*/ 1228 w 1234"/>
              <a:gd name="T71" fmla="*/ 896 h 1118"/>
              <a:gd name="T72" fmla="*/ 960 w 1234"/>
              <a:gd name="T73" fmla="*/ 1118 h 1118"/>
              <a:gd name="T74" fmla="*/ 614 w 1234"/>
              <a:gd name="T75" fmla="*/ 1096 h 111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34"/>
              <a:gd name="T115" fmla="*/ 0 h 1118"/>
              <a:gd name="T116" fmla="*/ 1234 w 1234"/>
              <a:gd name="T117" fmla="*/ 1118 h 111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34" h="1118">
                <a:moveTo>
                  <a:pt x="610" y="1098"/>
                </a:moveTo>
                <a:lnTo>
                  <a:pt x="608" y="1096"/>
                </a:lnTo>
                <a:lnTo>
                  <a:pt x="600" y="1071"/>
                </a:lnTo>
                <a:lnTo>
                  <a:pt x="591" y="1048"/>
                </a:lnTo>
                <a:lnTo>
                  <a:pt x="581" y="1025"/>
                </a:lnTo>
                <a:lnTo>
                  <a:pt x="569" y="1004"/>
                </a:lnTo>
                <a:lnTo>
                  <a:pt x="544" y="960"/>
                </a:lnTo>
                <a:lnTo>
                  <a:pt x="517" y="919"/>
                </a:lnTo>
                <a:lnTo>
                  <a:pt x="487" y="881"/>
                </a:lnTo>
                <a:lnTo>
                  <a:pt x="454" y="844"/>
                </a:lnTo>
                <a:lnTo>
                  <a:pt x="417" y="810"/>
                </a:lnTo>
                <a:lnTo>
                  <a:pt x="379" y="779"/>
                </a:lnTo>
                <a:lnTo>
                  <a:pt x="336" y="752"/>
                </a:lnTo>
                <a:lnTo>
                  <a:pt x="294" y="727"/>
                </a:lnTo>
                <a:lnTo>
                  <a:pt x="271" y="716"/>
                </a:lnTo>
                <a:lnTo>
                  <a:pt x="250" y="706"/>
                </a:lnTo>
                <a:lnTo>
                  <a:pt x="227" y="696"/>
                </a:lnTo>
                <a:lnTo>
                  <a:pt x="202" y="689"/>
                </a:lnTo>
                <a:lnTo>
                  <a:pt x="179" y="681"/>
                </a:lnTo>
                <a:lnTo>
                  <a:pt x="154" y="673"/>
                </a:lnTo>
                <a:lnTo>
                  <a:pt x="129" y="668"/>
                </a:lnTo>
                <a:lnTo>
                  <a:pt x="104" y="664"/>
                </a:lnTo>
                <a:lnTo>
                  <a:pt x="78" y="660"/>
                </a:lnTo>
                <a:lnTo>
                  <a:pt x="52" y="658"/>
                </a:lnTo>
                <a:lnTo>
                  <a:pt x="26" y="656"/>
                </a:lnTo>
                <a:lnTo>
                  <a:pt x="0" y="656"/>
                </a:lnTo>
                <a:lnTo>
                  <a:pt x="0" y="652"/>
                </a:lnTo>
                <a:lnTo>
                  <a:pt x="63" y="493"/>
                </a:lnTo>
                <a:lnTo>
                  <a:pt x="127" y="329"/>
                </a:lnTo>
                <a:lnTo>
                  <a:pt x="63" y="166"/>
                </a:lnTo>
                <a:lnTo>
                  <a:pt x="0" y="6"/>
                </a:lnTo>
                <a:lnTo>
                  <a:pt x="0" y="0"/>
                </a:lnTo>
                <a:lnTo>
                  <a:pt x="53" y="2"/>
                </a:lnTo>
                <a:lnTo>
                  <a:pt x="105" y="6"/>
                </a:lnTo>
                <a:lnTo>
                  <a:pt x="157" y="10"/>
                </a:lnTo>
                <a:lnTo>
                  <a:pt x="209" y="18"/>
                </a:lnTo>
                <a:lnTo>
                  <a:pt x="261" y="27"/>
                </a:lnTo>
                <a:lnTo>
                  <a:pt x="311" y="39"/>
                </a:lnTo>
                <a:lnTo>
                  <a:pt x="362" y="52"/>
                </a:lnTo>
                <a:lnTo>
                  <a:pt x="410" y="68"/>
                </a:lnTo>
                <a:lnTo>
                  <a:pt x="458" y="85"/>
                </a:lnTo>
                <a:lnTo>
                  <a:pt x="504" y="104"/>
                </a:lnTo>
                <a:lnTo>
                  <a:pt x="550" y="125"/>
                </a:lnTo>
                <a:lnTo>
                  <a:pt x="596" y="147"/>
                </a:lnTo>
                <a:lnTo>
                  <a:pt x="641" y="172"/>
                </a:lnTo>
                <a:lnTo>
                  <a:pt x="683" y="197"/>
                </a:lnTo>
                <a:lnTo>
                  <a:pt x="725" y="225"/>
                </a:lnTo>
                <a:lnTo>
                  <a:pt x="766" y="254"/>
                </a:lnTo>
                <a:lnTo>
                  <a:pt x="806" y="283"/>
                </a:lnTo>
                <a:lnTo>
                  <a:pt x="845" y="316"/>
                </a:lnTo>
                <a:lnTo>
                  <a:pt x="881" y="348"/>
                </a:lnTo>
                <a:lnTo>
                  <a:pt x="918" y="383"/>
                </a:lnTo>
                <a:lnTo>
                  <a:pt x="953" y="420"/>
                </a:lnTo>
                <a:lnTo>
                  <a:pt x="985" y="458"/>
                </a:lnTo>
                <a:lnTo>
                  <a:pt x="1018" y="496"/>
                </a:lnTo>
                <a:lnTo>
                  <a:pt x="1047" y="537"/>
                </a:lnTo>
                <a:lnTo>
                  <a:pt x="1076" y="577"/>
                </a:lnTo>
                <a:lnTo>
                  <a:pt x="1103" y="620"/>
                </a:lnTo>
                <a:lnTo>
                  <a:pt x="1130" y="662"/>
                </a:lnTo>
                <a:lnTo>
                  <a:pt x="1153" y="706"/>
                </a:lnTo>
                <a:lnTo>
                  <a:pt x="1176" y="752"/>
                </a:lnTo>
                <a:lnTo>
                  <a:pt x="1195" y="798"/>
                </a:lnTo>
                <a:lnTo>
                  <a:pt x="1215" y="846"/>
                </a:lnTo>
                <a:lnTo>
                  <a:pt x="1232" y="894"/>
                </a:lnTo>
                <a:lnTo>
                  <a:pt x="1234" y="893"/>
                </a:lnTo>
                <a:lnTo>
                  <a:pt x="1232" y="894"/>
                </a:lnTo>
                <a:lnTo>
                  <a:pt x="1232" y="896"/>
                </a:lnTo>
                <a:lnTo>
                  <a:pt x="1228" y="896"/>
                </a:lnTo>
                <a:lnTo>
                  <a:pt x="1097" y="1006"/>
                </a:lnTo>
                <a:lnTo>
                  <a:pt x="960" y="1118"/>
                </a:lnTo>
                <a:lnTo>
                  <a:pt x="785" y="1106"/>
                </a:lnTo>
                <a:lnTo>
                  <a:pt x="614" y="1096"/>
                </a:lnTo>
                <a:lnTo>
                  <a:pt x="610" y="109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17"/>
          <p:cNvSpPr>
            <a:spLocks/>
          </p:cNvSpPr>
          <p:nvPr/>
        </p:nvSpPr>
        <p:spPr bwMode="auto">
          <a:xfrm>
            <a:off x="2840799" y="1208086"/>
            <a:ext cx="1909122" cy="1540571"/>
          </a:xfrm>
          <a:custGeom>
            <a:avLst/>
            <a:gdLst>
              <a:gd name="T0" fmla="*/ 1233 w 1362"/>
              <a:gd name="T1" fmla="*/ 656 h 1098"/>
              <a:gd name="T2" fmla="*/ 1233 w 1362"/>
              <a:gd name="T3" fmla="*/ 656 h 1098"/>
              <a:gd name="T4" fmla="*/ 1208 w 1362"/>
              <a:gd name="T5" fmla="*/ 656 h 1098"/>
              <a:gd name="T6" fmla="*/ 1158 w 1362"/>
              <a:gd name="T7" fmla="*/ 662 h 1098"/>
              <a:gd name="T8" fmla="*/ 1082 w 1362"/>
              <a:gd name="T9" fmla="*/ 675 h 1098"/>
              <a:gd name="T10" fmla="*/ 990 w 1362"/>
              <a:gd name="T11" fmla="*/ 706 h 1098"/>
              <a:gd name="T12" fmla="*/ 901 w 1362"/>
              <a:gd name="T13" fmla="*/ 750 h 1098"/>
              <a:gd name="T14" fmla="*/ 821 w 1362"/>
              <a:gd name="T15" fmla="*/ 808 h 1098"/>
              <a:gd name="T16" fmla="*/ 767 w 1362"/>
              <a:gd name="T17" fmla="*/ 858 h 1098"/>
              <a:gd name="T18" fmla="*/ 734 w 1362"/>
              <a:gd name="T19" fmla="*/ 896 h 1098"/>
              <a:gd name="T20" fmla="*/ 703 w 1362"/>
              <a:gd name="T21" fmla="*/ 937 h 1098"/>
              <a:gd name="T22" fmla="*/ 676 w 1362"/>
              <a:gd name="T23" fmla="*/ 979 h 1098"/>
              <a:gd name="T24" fmla="*/ 653 w 1362"/>
              <a:gd name="T25" fmla="*/ 1025 h 1098"/>
              <a:gd name="T26" fmla="*/ 634 w 1362"/>
              <a:gd name="T27" fmla="*/ 1073 h 1098"/>
              <a:gd name="T28" fmla="*/ 622 w 1362"/>
              <a:gd name="T29" fmla="*/ 1098 h 1098"/>
              <a:gd name="T30" fmla="*/ 353 w 1362"/>
              <a:gd name="T31" fmla="*/ 875 h 1098"/>
              <a:gd name="T32" fmla="*/ 6 w 1362"/>
              <a:gd name="T33" fmla="*/ 898 h 1098"/>
              <a:gd name="T34" fmla="*/ 20 w 1362"/>
              <a:gd name="T35" fmla="*/ 846 h 1098"/>
              <a:gd name="T36" fmla="*/ 60 w 1362"/>
              <a:gd name="T37" fmla="*/ 748 h 1098"/>
              <a:gd name="T38" fmla="*/ 108 w 1362"/>
              <a:gd name="T39" fmla="*/ 656 h 1098"/>
              <a:gd name="T40" fmla="*/ 162 w 1362"/>
              <a:gd name="T41" fmla="*/ 570 h 1098"/>
              <a:gd name="T42" fmla="*/ 224 w 1362"/>
              <a:gd name="T43" fmla="*/ 487 h 1098"/>
              <a:gd name="T44" fmla="*/ 289 w 1362"/>
              <a:gd name="T45" fmla="*/ 410 h 1098"/>
              <a:gd name="T46" fmla="*/ 362 w 1362"/>
              <a:gd name="T47" fmla="*/ 341 h 1098"/>
              <a:gd name="T48" fmla="*/ 439 w 1362"/>
              <a:gd name="T49" fmla="*/ 275 h 1098"/>
              <a:gd name="T50" fmla="*/ 520 w 1362"/>
              <a:gd name="T51" fmla="*/ 218 h 1098"/>
              <a:gd name="T52" fmla="*/ 605 w 1362"/>
              <a:gd name="T53" fmla="*/ 166 h 1098"/>
              <a:gd name="T54" fmla="*/ 695 w 1362"/>
              <a:gd name="T55" fmla="*/ 120 h 1098"/>
              <a:gd name="T56" fmla="*/ 788 w 1362"/>
              <a:gd name="T57" fmla="*/ 83 h 1098"/>
              <a:gd name="T58" fmla="*/ 882 w 1362"/>
              <a:gd name="T59" fmla="*/ 50 h 1098"/>
              <a:gd name="T60" fmla="*/ 980 w 1362"/>
              <a:gd name="T61" fmla="*/ 27 h 1098"/>
              <a:gd name="T62" fmla="*/ 1081 w 1362"/>
              <a:gd name="T63" fmla="*/ 12 h 1098"/>
              <a:gd name="T64" fmla="*/ 1181 w 1362"/>
              <a:gd name="T65" fmla="*/ 2 h 1098"/>
              <a:gd name="T66" fmla="*/ 1233 w 1362"/>
              <a:gd name="T67" fmla="*/ 0 h 1098"/>
              <a:gd name="T68" fmla="*/ 1233 w 1362"/>
              <a:gd name="T69" fmla="*/ 2 h 1098"/>
              <a:gd name="T70" fmla="*/ 1235 w 1362"/>
              <a:gd name="T71" fmla="*/ 6 h 1098"/>
              <a:gd name="T72" fmla="*/ 1362 w 1362"/>
              <a:gd name="T73" fmla="*/ 329 h 1098"/>
              <a:gd name="T74" fmla="*/ 1235 w 1362"/>
              <a:gd name="T75" fmla="*/ 650 h 10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362"/>
              <a:gd name="T115" fmla="*/ 0 h 1098"/>
              <a:gd name="T116" fmla="*/ 1362 w 1362"/>
              <a:gd name="T117" fmla="*/ 1098 h 109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362" h="1098">
                <a:moveTo>
                  <a:pt x="1235" y="656"/>
                </a:moveTo>
                <a:lnTo>
                  <a:pt x="1233" y="656"/>
                </a:lnTo>
                <a:lnTo>
                  <a:pt x="1208" y="656"/>
                </a:lnTo>
                <a:lnTo>
                  <a:pt x="1183" y="658"/>
                </a:lnTo>
                <a:lnTo>
                  <a:pt x="1158" y="662"/>
                </a:lnTo>
                <a:lnTo>
                  <a:pt x="1132" y="664"/>
                </a:lnTo>
                <a:lnTo>
                  <a:pt x="1082" y="675"/>
                </a:lnTo>
                <a:lnTo>
                  <a:pt x="1036" y="689"/>
                </a:lnTo>
                <a:lnTo>
                  <a:pt x="990" y="706"/>
                </a:lnTo>
                <a:lnTo>
                  <a:pt x="944" y="725"/>
                </a:lnTo>
                <a:lnTo>
                  <a:pt x="901" y="750"/>
                </a:lnTo>
                <a:lnTo>
                  <a:pt x="859" y="777"/>
                </a:lnTo>
                <a:lnTo>
                  <a:pt x="821" y="808"/>
                </a:lnTo>
                <a:lnTo>
                  <a:pt x="784" y="841"/>
                </a:lnTo>
                <a:lnTo>
                  <a:pt x="767" y="858"/>
                </a:lnTo>
                <a:lnTo>
                  <a:pt x="749" y="877"/>
                </a:lnTo>
                <a:lnTo>
                  <a:pt x="734" y="896"/>
                </a:lnTo>
                <a:lnTo>
                  <a:pt x="719" y="916"/>
                </a:lnTo>
                <a:lnTo>
                  <a:pt x="703" y="937"/>
                </a:lnTo>
                <a:lnTo>
                  <a:pt x="690" y="958"/>
                </a:lnTo>
                <a:lnTo>
                  <a:pt x="676" y="979"/>
                </a:lnTo>
                <a:lnTo>
                  <a:pt x="665" y="1002"/>
                </a:lnTo>
                <a:lnTo>
                  <a:pt x="653" y="1025"/>
                </a:lnTo>
                <a:lnTo>
                  <a:pt x="643" y="1050"/>
                </a:lnTo>
                <a:lnTo>
                  <a:pt x="634" y="1073"/>
                </a:lnTo>
                <a:lnTo>
                  <a:pt x="624" y="1098"/>
                </a:lnTo>
                <a:lnTo>
                  <a:pt x="622" y="1098"/>
                </a:lnTo>
                <a:lnTo>
                  <a:pt x="489" y="989"/>
                </a:lnTo>
                <a:lnTo>
                  <a:pt x="353" y="875"/>
                </a:lnTo>
                <a:lnTo>
                  <a:pt x="177" y="887"/>
                </a:lnTo>
                <a:lnTo>
                  <a:pt x="6" y="898"/>
                </a:lnTo>
                <a:lnTo>
                  <a:pt x="0" y="896"/>
                </a:lnTo>
                <a:lnTo>
                  <a:pt x="20" y="846"/>
                </a:lnTo>
                <a:lnTo>
                  <a:pt x="39" y="796"/>
                </a:lnTo>
                <a:lnTo>
                  <a:pt x="60" y="748"/>
                </a:lnTo>
                <a:lnTo>
                  <a:pt x="83" y="702"/>
                </a:lnTo>
                <a:lnTo>
                  <a:pt x="108" y="656"/>
                </a:lnTo>
                <a:lnTo>
                  <a:pt x="133" y="612"/>
                </a:lnTo>
                <a:lnTo>
                  <a:pt x="162" y="570"/>
                </a:lnTo>
                <a:lnTo>
                  <a:pt x="191" y="527"/>
                </a:lnTo>
                <a:lnTo>
                  <a:pt x="224" y="487"/>
                </a:lnTo>
                <a:lnTo>
                  <a:pt x="254" y="448"/>
                </a:lnTo>
                <a:lnTo>
                  <a:pt x="289" y="410"/>
                </a:lnTo>
                <a:lnTo>
                  <a:pt x="326" y="375"/>
                </a:lnTo>
                <a:lnTo>
                  <a:pt x="362" y="341"/>
                </a:lnTo>
                <a:lnTo>
                  <a:pt x="399" y="306"/>
                </a:lnTo>
                <a:lnTo>
                  <a:pt x="439" y="275"/>
                </a:lnTo>
                <a:lnTo>
                  <a:pt x="478" y="245"/>
                </a:lnTo>
                <a:lnTo>
                  <a:pt x="520" y="218"/>
                </a:lnTo>
                <a:lnTo>
                  <a:pt x="563" y="191"/>
                </a:lnTo>
                <a:lnTo>
                  <a:pt x="605" y="166"/>
                </a:lnTo>
                <a:lnTo>
                  <a:pt x="649" y="143"/>
                </a:lnTo>
                <a:lnTo>
                  <a:pt x="695" y="120"/>
                </a:lnTo>
                <a:lnTo>
                  <a:pt x="740" y="100"/>
                </a:lnTo>
                <a:lnTo>
                  <a:pt x="788" y="83"/>
                </a:lnTo>
                <a:lnTo>
                  <a:pt x="834" y="66"/>
                </a:lnTo>
                <a:lnTo>
                  <a:pt x="882" y="50"/>
                </a:lnTo>
                <a:lnTo>
                  <a:pt x="930" y="39"/>
                </a:lnTo>
                <a:lnTo>
                  <a:pt x="980" y="27"/>
                </a:lnTo>
                <a:lnTo>
                  <a:pt x="1030" y="18"/>
                </a:lnTo>
                <a:lnTo>
                  <a:pt x="1081" y="12"/>
                </a:lnTo>
                <a:lnTo>
                  <a:pt x="1131" y="6"/>
                </a:lnTo>
                <a:lnTo>
                  <a:pt x="1181" y="2"/>
                </a:lnTo>
                <a:lnTo>
                  <a:pt x="1233" y="2"/>
                </a:lnTo>
                <a:lnTo>
                  <a:pt x="1233" y="0"/>
                </a:lnTo>
                <a:lnTo>
                  <a:pt x="1233" y="2"/>
                </a:lnTo>
                <a:lnTo>
                  <a:pt x="1235" y="2"/>
                </a:lnTo>
                <a:lnTo>
                  <a:pt x="1235" y="6"/>
                </a:lnTo>
                <a:lnTo>
                  <a:pt x="1296" y="164"/>
                </a:lnTo>
                <a:lnTo>
                  <a:pt x="1362" y="329"/>
                </a:lnTo>
                <a:lnTo>
                  <a:pt x="1296" y="493"/>
                </a:lnTo>
                <a:lnTo>
                  <a:pt x="1235" y="650"/>
                </a:lnTo>
                <a:lnTo>
                  <a:pt x="1235" y="65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9"/>
          <p:cNvSpPr>
            <a:spLocks/>
          </p:cNvSpPr>
          <p:nvPr/>
        </p:nvSpPr>
        <p:spPr bwMode="auto">
          <a:xfrm>
            <a:off x="2757487" y="2433766"/>
            <a:ext cx="1287810" cy="2058801"/>
          </a:xfrm>
          <a:custGeom>
            <a:avLst/>
            <a:gdLst>
              <a:gd name="T0" fmla="*/ 685 w 918"/>
              <a:gd name="T1" fmla="*/ 223 h 1467"/>
              <a:gd name="T2" fmla="*/ 685 w 918"/>
              <a:gd name="T3" fmla="*/ 225 h 1467"/>
              <a:gd name="T4" fmla="*/ 677 w 918"/>
              <a:gd name="T5" fmla="*/ 248 h 1467"/>
              <a:gd name="T6" fmla="*/ 666 w 918"/>
              <a:gd name="T7" fmla="*/ 298 h 1467"/>
              <a:gd name="T8" fmla="*/ 656 w 918"/>
              <a:gd name="T9" fmla="*/ 371 h 1467"/>
              <a:gd name="T10" fmla="*/ 656 w 918"/>
              <a:gd name="T11" fmla="*/ 471 h 1467"/>
              <a:gd name="T12" fmla="*/ 672 w 918"/>
              <a:gd name="T13" fmla="*/ 568 h 1467"/>
              <a:gd name="T14" fmla="*/ 700 w 918"/>
              <a:gd name="T15" fmla="*/ 662 h 1467"/>
              <a:gd name="T16" fmla="*/ 733 w 918"/>
              <a:gd name="T17" fmla="*/ 729 h 1467"/>
              <a:gd name="T18" fmla="*/ 758 w 918"/>
              <a:gd name="T19" fmla="*/ 773 h 1467"/>
              <a:gd name="T20" fmla="*/ 789 w 918"/>
              <a:gd name="T21" fmla="*/ 814 h 1467"/>
              <a:gd name="T22" fmla="*/ 822 w 918"/>
              <a:gd name="T23" fmla="*/ 852 h 1467"/>
              <a:gd name="T24" fmla="*/ 856 w 918"/>
              <a:gd name="T25" fmla="*/ 889 h 1467"/>
              <a:gd name="T26" fmla="*/ 897 w 918"/>
              <a:gd name="T27" fmla="*/ 923 h 1467"/>
              <a:gd name="T28" fmla="*/ 916 w 918"/>
              <a:gd name="T29" fmla="*/ 940 h 1467"/>
              <a:gd name="T30" fmla="*/ 622 w 918"/>
              <a:gd name="T31" fmla="*/ 1127 h 1467"/>
              <a:gd name="T32" fmla="*/ 535 w 918"/>
              <a:gd name="T33" fmla="*/ 1465 h 1467"/>
              <a:gd name="T34" fmla="*/ 491 w 918"/>
              <a:gd name="T35" fmla="*/ 1437 h 1467"/>
              <a:gd name="T36" fmla="*/ 410 w 918"/>
              <a:gd name="T37" fmla="*/ 1367 h 1467"/>
              <a:gd name="T38" fmla="*/ 337 w 918"/>
              <a:gd name="T39" fmla="*/ 1292 h 1467"/>
              <a:gd name="T40" fmla="*/ 271 w 918"/>
              <a:gd name="T41" fmla="*/ 1214 h 1467"/>
              <a:gd name="T42" fmla="*/ 211 w 918"/>
              <a:gd name="T43" fmla="*/ 1131 h 1467"/>
              <a:gd name="T44" fmla="*/ 159 w 918"/>
              <a:gd name="T45" fmla="*/ 1044 h 1467"/>
              <a:gd name="T46" fmla="*/ 115 w 918"/>
              <a:gd name="T47" fmla="*/ 954 h 1467"/>
              <a:gd name="T48" fmla="*/ 77 w 918"/>
              <a:gd name="T49" fmla="*/ 862 h 1467"/>
              <a:gd name="T50" fmla="*/ 46 w 918"/>
              <a:gd name="T51" fmla="*/ 766 h 1467"/>
              <a:gd name="T52" fmla="*/ 23 w 918"/>
              <a:gd name="T53" fmla="*/ 667 h 1467"/>
              <a:gd name="T54" fmla="*/ 7 w 918"/>
              <a:gd name="T55" fmla="*/ 569 h 1467"/>
              <a:gd name="T56" fmla="*/ 0 w 918"/>
              <a:gd name="T57" fmla="*/ 469 h 1467"/>
              <a:gd name="T58" fmla="*/ 0 w 918"/>
              <a:gd name="T59" fmla="*/ 369 h 1467"/>
              <a:gd name="T60" fmla="*/ 7 w 918"/>
              <a:gd name="T61" fmla="*/ 269 h 1467"/>
              <a:gd name="T62" fmla="*/ 23 w 918"/>
              <a:gd name="T63" fmla="*/ 170 h 1467"/>
              <a:gd name="T64" fmla="*/ 48 w 918"/>
              <a:gd name="T65" fmla="*/ 71 h 1467"/>
              <a:gd name="T66" fmla="*/ 59 w 918"/>
              <a:gd name="T67" fmla="*/ 21 h 1467"/>
              <a:gd name="T68" fmla="*/ 61 w 918"/>
              <a:gd name="T69" fmla="*/ 21 h 1467"/>
              <a:gd name="T70" fmla="*/ 65 w 918"/>
              <a:gd name="T71" fmla="*/ 21 h 1467"/>
              <a:gd name="T72" fmla="*/ 412 w 918"/>
              <a:gd name="T73" fmla="*/ 0 h 1467"/>
              <a:gd name="T74" fmla="*/ 679 w 918"/>
              <a:gd name="T75" fmla="*/ 221 h 14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18"/>
              <a:gd name="T115" fmla="*/ 0 h 1467"/>
              <a:gd name="T116" fmla="*/ 918 w 918"/>
              <a:gd name="T117" fmla="*/ 1467 h 146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18" h="1467">
                <a:moveTo>
                  <a:pt x="685" y="223"/>
                </a:moveTo>
                <a:lnTo>
                  <a:pt x="685" y="223"/>
                </a:lnTo>
                <a:lnTo>
                  <a:pt x="685" y="225"/>
                </a:lnTo>
                <a:lnTo>
                  <a:pt x="677" y="248"/>
                </a:lnTo>
                <a:lnTo>
                  <a:pt x="672" y="273"/>
                </a:lnTo>
                <a:lnTo>
                  <a:pt x="666" y="298"/>
                </a:lnTo>
                <a:lnTo>
                  <a:pt x="662" y="323"/>
                </a:lnTo>
                <a:lnTo>
                  <a:pt x="656" y="371"/>
                </a:lnTo>
                <a:lnTo>
                  <a:pt x="654" y="421"/>
                </a:lnTo>
                <a:lnTo>
                  <a:pt x="656" y="471"/>
                </a:lnTo>
                <a:lnTo>
                  <a:pt x="662" y="519"/>
                </a:lnTo>
                <a:lnTo>
                  <a:pt x="672" y="568"/>
                </a:lnTo>
                <a:lnTo>
                  <a:pt x="685" y="616"/>
                </a:lnTo>
                <a:lnTo>
                  <a:pt x="700" y="662"/>
                </a:lnTo>
                <a:lnTo>
                  <a:pt x="722" y="708"/>
                </a:lnTo>
                <a:lnTo>
                  <a:pt x="733" y="729"/>
                </a:lnTo>
                <a:lnTo>
                  <a:pt x="747" y="752"/>
                </a:lnTo>
                <a:lnTo>
                  <a:pt x="758" y="773"/>
                </a:lnTo>
                <a:lnTo>
                  <a:pt x="774" y="792"/>
                </a:lnTo>
                <a:lnTo>
                  <a:pt x="789" y="814"/>
                </a:lnTo>
                <a:lnTo>
                  <a:pt x="804" y="833"/>
                </a:lnTo>
                <a:lnTo>
                  <a:pt x="822" y="852"/>
                </a:lnTo>
                <a:lnTo>
                  <a:pt x="839" y="871"/>
                </a:lnTo>
                <a:lnTo>
                  <a:pt x="856" y="889"/>
                </a:lnTo>
                <a:lnTo>
                  <a:pt x="878" y="906"/>
                </a:lnTo>
                <a:lnTo>
                  <a:pt x="897" y="923"/>
                </a:lnTo>
                <a:lnTo>
                  <a:pt x="918" y="939"/>
                </a:lnTo>
                <a:lnTo>
                  <a:pt x="916" y="940"/>
                </a:lnTo>
                <a:lnTo>
                  <a:pt x="772" y="1033"/>
                </a:lnTo>
                <a:lnTo>
                  <a:pt x="622" y="1127"/>
                </a:lnTo>
                <a:lnTo>
                  <a:pt x="579" y="1298"/>
                </a:lnTo>
                <a:lnTo>
                  <a:pt x="535" y="1465"/>
                </a:lnTo>
                <a:lnTo>
                  <a:pt x="533" y="1467"/>
                </a:lnTo>
                <a:lnTo>
                  <a:pt x="491" y="1437"/>
                </a:lnTo>
                <a:lnTo>
                  <a:pt x="450" y="1402"/>
                </a:lnTo>
                <a:lnTo>
                  <a:pt x="410" y="1367"/>
                </a:lnTo>
                <a:lnTo>
                  <a:pt x="373" y="1331"/>
                </a:lnTo>
                <a:lnTo>
                  <a:pt x="337" y="1292"/>
                </a:lnTo>
                <a:lnTo>
                  <a:pt x="302" y="1254"/>
                </a:lnTo>
                <a:lnTo>
                  <a:pt x="271" y="1214"/>
                </a:lnTo>
                <a:lnTo>
                  <a:pt x="240" y="1173"/>
                </a:lnTo>
                <a:lnTo>
                  <a:pt x="211" y="1131"/>
                </a:lnTo>
                <a:lnTo>
                  <a:pt x="184" y="1089"/>
                </a:lnTo>
                <a:lnTo>
                  <a:pt x="159" y="1044"/>
                </a:lnTo>
                <a:lnTo>
                  <a:pt x="136" y="1000"/>
                </a:lnTo>
                <a:lnTo>
                  <a:pt x="115" y="954"/>
                </a:lnTo>
                <a:lnTo>
                  <a:pt x="94" y="908"/>
                </a:lnTo>
                <a:lnTo>
                  <a:pt x="77" y="862"/>
                </a:lnTo>
                <a:lnTo>
                  <a:pt x="61" y="814"/>
                </a:lnTo>
                <a:lnTo>
                  <a:pt x="46" y="766"/>
                </a:lnTo>
                <a:lnTo>
                  <a:pt x="34" y="717"/>
                </a:lnTo>
                <a:lnTo>
                  <a:pt x="23" y="667"/>
                </a:lnTo>
                <a:lnTo>
                  <a:pt x="15" y="619"/>
                </a:lnTo>
                <a:lnTo>
                  <a:pt x="7" y="569"/>
                </a:lnTo>
                <a:lnTo>
                  <a:pt x="3" y="519"/>
                </a:lnTo>
                <a:lnTo>
                  <a:pt x="0" y="469"/>
                </a:lnTo>
                <a:lnTo>
                  <a:pt x="0" y="419"/>
                </a:lnTo>
                <a:lnTo>
                  <a:pt x="0" y="369"/>
                </a:lnTo>
                <a:lnTo>
                  <a:pt x="3" y="319"/>
                </a:lnTo>
                <a:lnTo>
                  <a:pt x="7" y="269"/>
                </a:lnTo>
                <a:lnTo>
                  <a:pt x="15" y="220"/>
                </a:lnTo>
                <a:lnTo>
                  <a:pt x="23" y="170"/>
                </a:lnTo>
                <a:lnTo>
                  <a:pt x="34" y="121"/>
                </a:lnTo>
                <a:lnTo>
                  <a:pt x="48" y="71"/>
                </a:lnTo>
                <a:lnTo>
                  <a:pt x="61" y="23"/>
                </a:lnTo>
                <a:lnTo>
                  <a:pt x="59" y="21"/>
                </a:lnTo>
                <a:lnTo>
                  <a:pt x="61" y="21"/>
                </a:lnTo>
                <a:lnTo>
                  <a:pt x="65" y="21"/>
                </a:lnTo>
                <a:lnTo>
                  <a:pt x="236" y="12"/>
                </a:lnTo>
                <a:lnTo>
                  <a:pt x="412" y="0"/>
                </a:lnTo>
                <a:lnTo>
                  <a:pt x="548" y="112"/>
                </a:lnTo>
                <a:lnTo>
                  <a:pt x="679" y="221"/>
                </a:lnTo>
                <a:lnTo>
                  <a:pt x="685" y="22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21"/>
          <p:cNvSpPr>
            <a:spLocks/>
          </p:cNvSpPr>
          <p:nvPr/>
        </p:nvSpPr>
        <p:spPr bwMode="auto">
          <a:xfrm>
            <a:off x="3504474" y="3751229"/>
            <a:ext cx="2135053" cy="1085883"/>
          </a:xfrm>
          <a:custGeom>
            <a:avLst/>
            <a:gdLst>
              <a:gd name="T0" fmla="*/ 385 w 1523"/>
              <a:gd name="T1" fmla="*/ 0 h 774"/>
              <a:gd name="T2" fmla="*/ 387 w 1523"/>
              <a:gd name="T3" fmla="*/ 0 h 774"/>
              <a:gd name="T4" fmla="*/ 408 w 1523"/>
              <a:gd name="T5" fmla="*/ 15 h 774"/>
              <a:gd name="T6" fmla="*/ 451 w 1523"/>
              <a:gd name="T7" fmla="*/ 40 h 774"/>
              <a:gd name="T8" fmla="*/ 518 w 1523"/>
              <a:gd name="T9" fmla="*/ 73 h 774"/>
              <a:gd name="T10" fmla="*/ 612 w 1523"/>
              <a:gd name="T11" fmla="*/ 103 h 774"/>
              <a:gd name="T12" fmla="*/ 709 w 1523"/>
              <a:gd name="T13" fmla="*/ 119 h 774"/>
              <a:gd name="T14" fmla="*/ 809 w 1523"/>
              <a:gd name="T15" fmla="*/ 119 h 774"/>
              <a:gd name="T16" fmla="*/ 882 w 1523"/>
              <a:gd name="T17" fmla="*/ 109 h 774"/>
              <a:gd name="T18" fmla="*/ 932 w 1523"/>
              <a:gd name="T19" fmla="*/ 98 h 774"/>
              <a:gd name="T20" fmla="*/ 980 w 1523"/>
              <a:gd name="T21" fmla="*/ 82 h 774"/>
              <a:gd name="T22" fmla="*/ 1026 w 1523"/>
              <a:gd name="T23" fmla="*/ 65 h 774"/>
              <a:gd name="T24" fmla="*/ 1072 w 1523"/>
              <a:gd name="T25" fmla="*/ 42 h 774"/>
              <a:gd name="T26" fmla="*/ 1117 w 1523"/>
              <a:gd name="T27" fmla="*/ 13 h 774"/>
              <a:gd name="T28" fmla="*/ 1140 w 1523"/>
              <a:gd name="T29" fmla="*/ 1 h 774"/>
              <a:gd name="T30" fmla="*/ 1226 w 1523"/>
              <a:gd name="T31" fmla="*/ 338 h 774"/>
              <a:gd name="T32" fmla="*/ 1521 w 1523"/>
              <a:gd name="T33" fmla="*/ 524 h 774"/>
              <a:gd name="T34" fmla="*/ 1481 w 1523"/>
              <a:gd name="T35" fmla="*/ 559 h 774"/>
              <a:gd name="T36" fmla="*/ 1390 w 1523"/>
              <a:gd name="T37" fmla="*/ 613 h 774"/>
              <a:gd name="T38" fmla="*/ 1296 w 1523"/>
              <a:gd name="T39" fmla="*/ 661 h 774"/>
              <a:gd name="T40" fmla="*/ 1201 w 1523"/>
              <a:gd name="T41" fmla="*/ 699 h 774"/>
              <a:gd name="T42" fmla="*/ 1103 w 1523"/>
              <a:gd name="T43" fmla="*/ 730 h 774"/>
              <a:gd name="T44" fmla="*/ 1005 w 1523"/>
              <a:gd name="T45" fmla="*/ 751 h 774"/>
              <a:gd name="T46" fmla="*/ 905 w 1523"/>
              <a:gd name="T47" fmla="*/ 767 h 774"/>
              <a:gd name="T48" fmla="*/ 805 w 1523"/>
              <a:gd name="T49" fmla="*/ 774 h 774"/>
              <a:gd name="T50" fmla="*/ 705 w 1523"/>
              <a:gd name="T51" fmla="*/ 772 h 774"/>
              <a:gd name="T52" fmla="*/ 605 w 1523"/>
              <a:gd name="T53" fmla="*/ 765 h 774"/>
              <a:gd name="T54" fmla="*/ 506 w 1523"/>
              <a:gd name="T55" fmla="*/ 749 h 774"/>
              <a:gd name="T56" fmla="*/ 408 w 1523"/>
              <a:gd name="T57" fmla="*/ 726 h 774"/>
              <a:gd name="T58" fmla="*/ 314 w 1523"/>
              <a:gd name="T59" fmla="*/ 694 h 774"/>
              <a:gd name="T60" fmla="*/ 221 w 1523"/>
              <a:gd name="T61" fmla="*/ 657 h 774"/>
              <a:gd name="T62" fmla="*/ 131 w 1523"/>
              <a:gd name="T63" fmla="*/ 611 h 774"/>
              <a:gd name="T64" fmla="*/ 44 w 1523"/>
              <a:gd name="T65" fmla="*/ 559 h 774"/>
              <a:gd name="T66" fmla="*/ 0 w 1523"/>
              <a:gd name="T67" fmla="*/ 530 h 774"/>
              <a:gd name="T68" fmla="*/ 0 w 1523"/>
              <a:gd name="T69" fmla="*/ 528 h 774"/>
              <a:gd name="T70" fmla="*/ 2 w 1523"/>
              <a:gd name="T71" fmla="*/ 524 h 774"/>
              <a:gd name="T72" fmla="*/ 89 w 1523"/>
              <a:gd name="T73" fmla="*/ 190 h 774"/>
              <a:gd name="T74" fmla="*/ 381 w 1523"/>
              <a:gd name="T75" fmla="*/ 3 h 774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23"/>
              <a:gd name="T115" fmla="*/ 0 h 774"/>
              <a:gd name="T116" fmla="*/ 1523 w 1523"/>
              <a:gd name="T117" fmla="*/ 774 h 774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23" h="774">
                <a:moveTo>
                  <a:pt x="385" y="0"/>
                </a:moveTo>
                <a:lnTo>
                  <a:pt x="385" y="0"/>
                </a:lnTo>
                <a:lnTo>
                  <a:pt x="387" y="0"/>
                </a:lnTo>
                <a:lnTo>
                  <a:pt x="408" y="15"/>
                </a:lnTo>
                <a:lnTo>
                  <a:pt x="429" y="28"/>
                </a:lnTo>
                <a:lnTo>
                  <a:pt x="451" y="40"/>
                </a:lnTo>
                <a:lnTo>
                  <a:pt x="472" y="51"/>
                </a:lnTo>
                <a:lnTo>
                  <a:pt x="518" y="73"/>
                </a:lnTo>
                <a:lnTo>
                  <a:pt x="564" y="90"/>
                </a:lnTo>
                <a:lnTo>
                  <a:pt x="612" y="103"/>
                </a:lnTo>
                <a:lnTo>
                  <a:pt x="660" y="113"/>
                </a:lnTo>
                <a:lnTo>
                  <a:pt x="709" y="119"/>
                </a:lnTo>
                <a:lnTo>
                  <a:pt x="759" y="121"/>
                </a:lnTo>
                <a:lnTo>
                  <a:pt x="809" y="119"/>
                </a:lnTo>
                <a:lnTo>
                  <a:pt x="859" y="113"/>
                </a:lnTo>
                <a:lnTo>
                  <a:pt x="882" y="109"/>
                </a:lnTo>
                <a:lnTo>
                  <a:pt x="907" y="105"/>
                </a:lnTo>
                <a:lnTo>
                  <a:pt x="932" y="98"/>
                </a:lnTo>
                <a:lnTo>
                  <a:pt x="955" y="92"/>
                </a:lnTo>
                <a:lnTo>
                  <a:pt x="980" y="82"/>
                </a:lnTo>
                <a:lnTo>
                  <a:pt x="1003" y="75"/>
                </a:lnTo>
                <a:lnTo>
                  <a:pt x="1026" y="65"/>
                </a:lnTo>
                <a:lnTo>
                  <a:pt x="1049" y="53"/>
                </a:lnTo>
                <a:lnTo>
                  <a:pt x="1072" y="42"/>
                </a:lnTo>
                <a:lnTo>
                  <a:pt x="1096" y="28"/>
                </a:lnTo>
                <a:lnTo>
                  <a:pt x="1117" y="13"/>
                </a:lnTo>
                <a:lnTo>
                  <a:pt x="1138" y="0"/>
                </a:lnTo>
                <a:lnTo>
                  <a:pt x="1140" y="1"/>
                </a:lnTo>
                <a:lnTo>
                  <a:pt x="1182" y="167"/>
                </a:lnTo>
                <a:lnTo>
                  <a:pt x="1226" y="338"/>
                </a:lnTo>
                <a:lnTo>
                  <a:pt x="1377" y="432"/>
                </a:lnTo>
                <a:lnTo>
                  <a:pt x="1521" y="524"/>
                </a:lnTo>
                <a:lnTo>
                  <a:pt x="1523" y="528"/>
                </a:lnTo>
                <a:lnTo>
                  <a:pt x="1481" y="559"/>
                </a:lnTo>
                <a:lnTo>
                  <a:pt x="1434" y="588"/>
                </a:lnTo>
                <a:lnTo>
                  <a:pt x="1390" y="613"/>
                </a:lnTo>
                <a:lnTo>
                  <a:pt x="1344" y="638"/>
                </a:lnTo>
                <a:lnTo>
                  <a:pt x="1296" y="661"/>
                </a:lnTo>
                <a:lnTo>
                  <a:pt x="1250" y="680"/>
                </a:lnTo>
                <a:lnTo>
                  <a:pt x="1201" y="699"/>
                </a:lnTo>
                <a:lnTo>
                  <a:pt x="1153" y="715"/>
                </a:lnTo>
                <a:lnTo>
                  <a:pt x="1103" y="730"/>
                </a:lnTo>
                <a:lnTo>
                  <a:pt x="1055" y="742"/>
                </a:lnTo>
                <a:lnTo>
                  <a:pt x="1005" y="751"/>
                </a:lnTo>
                <a:lnTo>
                  <a:pt x="955" y="761"/>
                </a:lnTo>
                <a:lnTo>
                  <a:pt x="905" y="767"/>
                </a:lnTo>
                <a:lnTo>
                  <a:pt x="855" y="771"/>
                </a:lnTo>
                <a:lnTo>
                  <a:pt x="805" y="774"/>
                </a:lnTo>
                <a:lnTo>
                  <a:pt x="755" y="774"/>
                </a:lnTo>
                <a:lnTo>
                  <a:pt x="705" y="772"/>
                </a:lnTo>
                <a:lnTo>
                  <a:pt x="655" y="771"/>
                </a:lnTo>
                <a:lnTo>
                  <a:pt x="605" y="765"/>
                </a:lnTo>
                <a:lnTo>
                  <a:pt x="555" y="757"/>
                </a:lnTo>
                <a:lnTo>
                  <a:pt x="506" y="749"/>
                </a:lnTo>
                <a:lnTo>
                  <a:pt x="456" y="738"/>
                </a:lnTo>
                <a:lnTo>
                  <a:pt x="408" y="726"/>
                </a:lnTo>
                <a:lnTo>
                  <a:pt x="360" y="711"/>
                </a:lnTo>
                <a:lnTo>
                  <a:pt x="314" y="694"/>
                </a:lnTo>
                <a:lnTo>
                  <a:pt x="268" y="676"/>
                </a:lnTo>
                <a:lnTo>
                  <a:pt x="221" y="657"/>
                </a:lnTo>
                <a:lnTo>
                  <a:pt x="175" y="634"/>
                </a:lnTo>
                <a:lnTo>
                  <a:pt x="131" y="611"/>
                </a:lnTo>
                <a:lnTo>
                  <a:pt x="87" y="586"/>
                </a:lnTo>
                <a:lnTo>
                  <a:pt x="44" y="559"/>
                </a:lnTo>
                <a:lnTo>
                  <a:pt x="2" y="530"/>
                </a:lnTo>
                <a:lnTo>
                  <a:pt x="0" y="530"/>
                </a:lnTo>
                <a:lnTo>
                  <a:pt x="2" y="528"/>
                </a:lnTo>
                <a:lnTo>
                  <a:pt x="0" y="528"/>
                </a:lnTo>
                <a:lnTo>
                  <a:pt x="2" y="524"/>
                </a:lnTo>
                <a:lnTo>
                  <a:pt x="44" y="359"/>
                </a:lnTo>
                <a:lnTo>
                  <a:pt x="89" y="190"/>
                </a:lnTo>
                <a:lnTo>
                  <a:pt x="239" y="94"/>
                </a:lnTo>
                <a:lnTo>
                  <a:pt x="381" y="3"/>
                </a:lnTo>
                <a:lnTo>
                  <a:pt x="38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23"/>
          <p:cNvSpPr>
            <a:spLocks/>
          </p:cNvSpPr>
          <p:nvPr/>
        </p:nvSpPr>
        <p:spPr bwMode="auto">
          <a:xfrm>
            <a:off x="5098704" y="2462006"/>
            <a:ext cx="1287810" cy="2033384"/>
          </a:xfrm>
          <a:custGeom>
            <a:avLst/>
            <a:gdLst>
              <a:gd name="T0" fmla="*/ 0 w 918"/>
              <a:gd name="T1" fmla="*/ 918 h 1448"/>
              <a:gd name="T2" fmla="*/ 0 w 918"/>
              <a:gd name="T3" fmla="*/ 916 h 1448"/>
              <a:gd name="T4" fmla="*/ 21 w 918"/>
              <a:gd name="T5" fmla="*/ 902 h 1448"/>
              <a:gd name="T6" fmla="*/ 60 w 918"/>
              <a:gd name="T7" fmla="*/ 870 h 1448"/>
              <a:gd name="T8" fmla="*/ 110 w 918"/>
              <a:gd name="T9" fmla="*/ 816 h 1448"/>
              <a:gd name="T10" fmla="*/ 167 w 918"/>
              <a:gd name="T11" fmla="*/ 735 h 1448"/>
              <a:gd name="T12" fmla="*/ 214 w 918"/>
              <a:gd name="T13" fmla="*/ 646 h 1448"/>
              <a:gd name="T14" fmla="*/ 244 w 918"/>
              <a:gd name="T15" fmla="*/ 552 h 1448"/>
              <a:gd name="T16" fmla="*/ 258 w 918"/>
              <a:gd name="T17" fmla="*/ 479 h 1448"/>
              <a:gd name="T18" fmla="*/ 262 w 918"/>
              <a:gd name="T19" fmla="*/ 429 h 1448"/>
              <a:gd name="T20" fmla="*/ 264 w 918"/>
              <a:gd name="T21" fmla="*/ 379 h 1448"/>
              <a:gd name="T22" fmla="*/ 260 w 918"/>
              <a:gd name="T23" fmla="*/ 329 h 1448"/>
              <a:gd name="T24" fmla="*/ 252 w 918"/>
              <a:gd name="T25" fmla="*/ 277 h 1448"/>
              <a:gd name="T26" fmla="*/ 241 w 918"/>
              <a:gd name="T27" fmla="*/ 227 h 1448"/>
              <a:gd name="T28" fmla="*/ 235 w 918"/>
              <a:gd name="T29" fmla="*/ 202 h 1448"/>
              <a:gd name="T30" fmla="*/ 581 w 918"/>
              <a:gd name="T31" fmla="*/ 224 h 1448"/>
              <a:gd name="T32" fmla="*/ 851 w 918"/>
              <a:gd name="T33" fmla="*/ 0 h 1448"/>
              <a:gd name="T34" fmla="*/ 870 w 918"/>
              <a:gd name="T35" fmla="*/ 50 h 1448"/>
              <a:gd name="T36" fmla="*/ 895 w 918"/>
              <a:gd name="T37" fmla="*/ 154 h 1448"/>
              <a:gd name="T38" fmla="*/ 911 w 918"/>
              <a:gd name="T39" fmla="*/ 256 h 1448"/>
              <a:gd name="T40" fmla="*/ 918 w 918"/>
              <a:gd name="T41" fmla="*/ 360 h 1448"/>
              <a:gd name="T42" fmla="*/ 916 w 918"/>
              <a:gd name="T43" fmla="*/ 462 h 1448"/>
              <a:gd name="T44" fmla="*/ 909 w 918"/>
              <a:gd name="T45" fmla="*/ 562 h 1448"/>
              <a:gd name="T46" fmla="*/ 891 w 918"/>
              <a:gd name="T47" fmla="*/ 662 h 1448"/>
              <a:gd name="T48" fmla="*/ 866 w 918"/>
              <a:gd name="T49" fmla="*/ 760 h 1448"/>
              <a:gd name="T50" fmla="*/ 836 w 918"/>
              <a:gd name="T51" fmla="*/ 854 h 1448"/>
              <a:gd name="T52" fmla="*/ 797 w 918"/>
              <a:gd name="T53" fmla="*/ 946 h 1448"/>
              <a:gd name="T54" fmla="*/ 751 w 918"/>
              <a:gd name="T55" fmla="*/ 1035 h 1448"/>
              <a:gd name="T56" fmla="*/ 699 w 918"/>
              <a:gd name="T57" fmla="*/ 1119 h 1448"/>
              <a:gd name="T58" fmla="*/ 639 w 918"/>
              <a:gd name="T59" fmla="*/ 1200 h 1448"/>
              <a:gd name="T60" fmla="*/ 574 w 918"/>
              <a:gd name="T61" fmla="*/ 1277 h 1448"/>
              <a:gd name="T62" fmla="*/ 502 w 918"/>
              <a:gd name="T63" fmla="*/ 1348 h 1448"/>
              <a:gd name="T64" fmla="*/ 427 w 918"/>
              <a:gd name="T65" fmla="*/ 1416 h 1448"/>
              <a:gd name="T66" fmla="*/ 387 w 918"/>
              <a:gd name="T67" fmla="*/ 1448 h 1448"/>
              <a:gd name="T68" fmla="*/ 385 w 918"/>
              <a:gd name="T69" fmla="*/ 1446 h 1448"/>
              <a:gd name="T70" fmla="*/ 383 w 918"/>
              <a:gd name="T71" fmla="*/ 1444 h 1448"/>
              <a:gd name="T72" fmla="*/ 88 w 918"/>
              <a:gd name="T73" fmla="*/ 1258 h 1448"/>
              <a:gd name="T74" fmla="*/ 2 w 918"/>
              <a:gd name="T75" fmla="*/ 921 h 144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918"/>
              <a:gd name="T115" fmla="*/ 0 h 1448"/>
              <a:gd name="T116" fmla="*/ 918 w 918"/>
              <a:gd name="T117" fmla="*/ 1448 h 144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918" h="1448">
                <a:moveTo>
                  <a:pt x="0" y="918"/>
                </a:moveTo>
                <a:lnTo>
                  <a:pt x="0" y="918"/>
                </a:lnTo>
                <a:lnTo>
                  <a:pt x="0" y="916"/>
                </a:lnTo>
                <a:lnTo>
                  <a:pt x="2" y="918"/>
                </a:lnTo>
                <a:lnTo>
                  <a:pt x="21" y="902"/>
                </a:lnTo>
                <a:lnTo>
                  <a:pt x="40" y="885"/>
                </a:lnTo>
                <a:lnTo>
                  <a:pt x="60" y="870"/>
                </a:lnTo>
                <a:lnTo>
                  <a:pt x="77" y="852"/>
                </a:lnTo>
                <a:lnTo>
                  <a:pt x="110" y="816"/>
                </a:lnTo>
                <a:lnTo>
                  <a:pt x="140" y="775"/>
                </a:lnTo>
                <a:lnTo>
                  <a:pt x="167" y="735"/>
                </a:lnTo>
                <a:lnTo>
                  <a:pt x="192" y="693"/>
                </a:lnTo>
                <a:lnTo>
                  <a:pt x="214" y="646"/>
                </a:lnTo>
                <a:lnTo>
                  <a:pt x="231" y="600"/>
                </a:lnTo>
                <a:lnTo>
                  <a:pt x="244" y="552"/>
                </a:lnTo>
                <a:lnTo>
                  <a:pt x="254" y="504"/>
                </a:lnTo>
                <a:lnTo>
                  <a:pt x="258" y="479"/>
                </a:lnTo>
                <a:lnTo>
                  <a:pt x="262" y="454"/>
                </a:lnTo>
                <a:lnTo>
                  <a:pt x="262" y="429"/>
                </a:lnTo>
                <a:lnTo>
                  <a:pt x="264" y="404"/>
                </a:lnTo>
                <a:lnTo>
                  <a:pt x="264" y="379"/>
                </a:lnTo>
                <a:lnTo>
                  <a:pt x="262" y="354"/>
                </a:lnTo>
                <a:lnTo>
                  <a:pt x="260" y="329"/>
                </a:lnTo>
                <a:lnTo>
                  <a:pt x="256" y="304"/>
                </a:lnTo>
                <a:lnTo>
                  <a:pt x="252" y="277"/>
                </a:lnTo>
                <a:lnTo>
                  <a:pt x="246" y="252"/>
                </a:lnTo>
                <a:lnTo>
                  <a:pt x="241" y="227"/>
                </a:lnTo>
                <a:lnTo>
                  <a:pt x="233" y="202"/>
                </a:lnTo>
                <a:lnTo>
                  <a:pt x="235" y="202"/>
                </a:lnTo>
                <a:lnTo>
                  <a:pt x="406" y="212"/>
                </a:lnTo>
                <a:lnTo>
                  <a:pt x="581" y="224"/>
                </a:lnTo>
                <a:lnTo>
                  <a:pt x="718" y="110"/>
                </a:lnTo>
                <a:lnTo>
                  <a:pt x="851" y="0"/>
                </a:lnTo>
                <a:lnTo>
                  <a:pt x="855" y="0"/>
                </a:lnTo>
                <a:lnTo>
                  <a:pt x="870" y="50"/>
                </a:lnTo>
                <a:lnTo>
                  <a:pt x="884" y="102"/>
                </a:lnTo>
                <a:lnTo>
                  <a:pt x="895" y="154"/>
                </a:lnTo>
                <a:lnTo>
                  <a:pt x="903" y="206"/>
                </a:lnTo>
                <a:lnTo>
                  <a:pt x="911" y="256"/>
                </a:lnTo>
                <a:lnTo>
                  <a:pt x="915" y="308"/>
                </a:lnTo>
                <a:lnTo>
                  <a:pt x="918" y="360"/>
                </a:lnTo>
                <a:lnTo>
                  <a:pt x="918" y="410"/>
                </a:lnTo>
                <a:lnTo>
                  <a:pt x="916" y="462"/>
                </a:lnTo>
                <a:lnTo>
                  <a:pt x="913" y="512"/>
                </a:lnTo>
                <a:lnTo>
                  <a:pt x="909" y="562"/>
                </a:lnTo>
                <a:lnTo>
                  <a:pt x="901" y="612"/>
                </a:lnTo>
                <a:lnTo>
                  <a:pt x="891" y="662"/>
                </a:lnTo>
                <a:lnTo>
                  <a:pt x="880" y="710"/>
                </a:lnTo>
                <a:lnTo>
                  <a:pt x="866" y="760"/>
                </a:lnTo>
                <a:lnTo>
                  <a:pt x="853" y="806"/>
                </a:lnTo>
                <a:lnTo>
                  <a:pt x="836" y="854"/>
                </a:lnTo>
                <a:lnTo>
                  <a:pt x="816" y="900"/>
                </a:lnTo>
                <a:lnTo>
                  <a:pt x="797" y="946"/>
                </a:lnTo>
                <a:lnTo>
                  <a:pt x="774" y="991"/>
                </a:lnTo>
                <a:lnTo>
                  <a:pt x="751" y="1035"/>
                </a:lnTo>
                <a:lnTo>
                  <a:pt x="726" y="1077"/>
                </a:lnTo>
                <a:lnTo>
                  <a:pt x="699" y="1119"/>
                </a:lnTo>
                <a:lnTo>
                  <a:pt x="670" y="1162"/>
                </a:lnTo>
                <a:lnTo>
                  <a:pt x="639" y="1200"/>
                </a:lnTo>
                <a:lnTo>
                  <a:pt x="608" y="1241"/>
                </a:lnTo>
                <a:lnTo>
                  <a:pt x="574" y="1277"/>
                </a:lnTo>
                <a:lnTo>
                  <a:pt x="539" y="1314"/>
                </a:lnTo>
                <a:lnTo>
                  <a:pt x="502" y="1348"/>
                </a:lnTo>
                <a:lnTo>
                  <a:pt x="466" y="1383"/>
                </a:lnTo>
                <a:lnTo>
                  <a:pt x="427" y="1416"/>
                </a:lnTo>
                <a:lnTo>
                  <a:pt x="385" y="1446"/>
                </a:lnTo>
                <a:lnTo>
                  <a:pt x="387" y="1448"/>
                </a:lnTo>
                <a:lnTo>
                  <a:pt x="385" y="1446"/>
                </a:lnTo>
                <a:lnTo>
                  <a:pt x="385" y="1448"/>
                </a:lnTo>
                <a:lnTo>
                  <a:pt x="383" y="1444"/>
                </a:lnTo>
                <a:lnTo>
                  <a:pt x="239" y="1352"/>
                </a:lnTo>
                <a:lnTo>
                  <a:pt x="88" y="1258"/>
                </a:lnTo>
                <a:lnTo>
                  <a:pt x="44" y="1087"/>
                </a:lnTo>
                <a:lnTo>
                  <a:pt x="2" y="921"/>
                </a:lnTo>
                <a:lnTo>
                  <a:pt x="0" y="9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5330496" y="1900867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3592232" y="1885334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5665155" y="3386367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auto">
          <a:xfrm>
            <a:off x="4423944" y="4305626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3164376" y="3370834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2983-85B9-474E-8140-AFCD003D1BD7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930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>
                <a:ea typeface="宋体" panose="02010600030101010101" pitchFamily="2" charset="-122"/>
              </a:rPr>
              <a:t>Cycles 6</a:t>
            </a:r>
            <a:endParaRPr lang="en-GB" dirty="0"/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4571999" y="1208085"/>
            <a:ext cx="1571026" cy="1370589"/>
          </a:xfrm>
          <a:custGeom>
            <a:avLst/>
            <a:gdLst>
              <a:gd name="T0" fmla="*/ 0 w 1120"/>
              <a:gd name="T1" fmla="*/ 0 h 975"/>
              <a:gd name="T2" fmla="*/ 0 w 1120"/>
              <a:gd name="T3" fmla="*/ 0 h 975"/>
              <a:gd name="T4" fmla="*/ 0 w 1120"/>
              <a:gd name="T5" fmla="*/ 0 h 975"/>
              <a:gd name="T6" fmla="*/ 46 w 1120"/>
              <a:gd name="T7" fmla="*/ 0 h 975"/>
              <a:gd name="T8" fmla="*/ 90 w 1120"/>
              <a:gd name="T9" fmla="*/ 2 h 975"/>
              <a:gd name="T10" fmla="*/ 132 w 1120"/>
              <a:gd name="T11" fmla="*/ 6 h 975"/>
              <a:gd name="T12" fmla="*/ 176 w 1120"/>
              <a:gd name="T13" fmla="*/ 12 h 975"/>
              <a:gd name="T14" fmla="*/ 219 w 1120"/>
              <a:gd name="T15" fmla="*/ 20 h 975"/>
              <a:gd name="T16" fmla="*/ 261 w 1120"/>
              <a:gd name="T17" fmla="*/ 27 h 975"/>
              <a:gd name="T18" fmla="*/ 303 w 1120"/>
              <a:gd name="T19" fmla="*/ 37 h 975"/>
              <a:gd name="T20" fmla="*/ 346 w 1120"/>
              <a:gd name="T21" fmla="*/ 46 h 975"/>
              <a:gd name="T22" fmla="*/ 386 w 1120"/>
              <a:gd name="T23" fmla="*/ 60 h 975"/>
              <a:gd name="T24" fmla="*/ 426 w 1120"/>
              <a:gd name="T25" fmla="*/ 73 h 975"/>
              <a:gd name="T26" fmla="*/ 467 w 1120"/>
              <a:gd name="T27" fmla="*/ 87 h 975"/>
              <a:gd name="T28" fmla="*/ 505 w 1120"/>
              <a:gd name="T29" fmla="*/ 104 h 975"/>
              <a:gd name="T30" fmla="*/ 544 w 1120"/>
              <a:gd name="T31" fmla="*/ 121 h 975"/>
              <a:gd name="T32" fmla="*/ 582 w 1120"/>
              <a:gd name="T33" fmla="*/ 139 h 975"/>
              <a:gd name="T34" fmla="*/ 619 w 1120"/>
              <a:gd name="T35" fmla="*/ 158 h 975"/>
              <a:gd name="T36" fmla="*/ 655 w 1120"/>
              <a:gd name="T37" fmla="*/ 179 h 975"/>
              <a:gd name="T38" fmla="*/ 690 w 1120"/>
              <a:gd name="T39" fmla="*/ 200 h 975"/>
              <a:gd name="T40" fmla="*/ 726 w 1120"/>
              <a:gd name="T41" fmla="*/ 223 h 975"/>
              <a:gd name="T42" fmla="*/ 759 w 1120"/>
              <a:gd name="T43" fmla="*/ 248 h 975"/>
              <a:gd name="T44" fmla="*/ 794 w 1120"/>
              <a:gd name="T45" fmla="*/ 273 h 975"/>
              <a:gd name="T46" fmla="*/ 824 w 1120"/>
              <a:gd name="T47" fmla="*/ 300 h 975"/>
              <a:gd name="T48" fmla="*/ 857 w 1120"/>
              <a:gd name="T49" fmla="*/ 327 h 975"/>
              <a:gd name="T50" fmla="*/ 888 w 1120"/>
              <a:gd name="T51" fmla="*/ 354 h 975"/>
              <a:gd name="T52" fmla="*/ 917 w 1120"/>
              <a:gd name="T53" fmla="*/ 382 h 975"/>
              <a:gd name="T54" fmla="*/ 945 w 1120"/>
              <a:gd name="T55" fmla="*/ 413 h 975"/>
              <a:gd name="T56" fmla="*/ 974 w 1120"/>
              <a:gd name="T57" fmla="*/ 444 h 975"/>
              <a:gd name="T58" fmla="*/ 1001 w 1120"/>
              <a:gd name="T59" fmla="*/ 476 h 975"/>
              <a:gd name="T60" fmla="*/ 1026 w 1120"/>
              <a:gd name="T61" fmla="*/ 509 h 975"/>
              <a:gd name="T62" fmla="*/ 1051 w 1120"/>
              <a:gd name="T63" fmla="*/ 542 h 975"/>
              <a:gd name="T64" fmla="*/ 1076 w 1120"/>
              <a:gd name="T65" fmla="*/ 576 h 975"/>
              <a:gd name="T66" fmla="*/ 1097 w 1120"/>
              <a:gd name="T67" fmla="*/ 611 h 975"/>
              <a:gd name="T68" fmla="*/ 1120 w 1120"/>
              <a:gd name="T69" fmla="*/ 647 h 975"/>
              <a:gd name="T70" fmla="*/ 1118 w 1120"/>
              <a:gd name="T71" fmla="*/ 647 h 975"/>
              <a:gd name="T72" fmla="*/ 899 w 1120"/>
              <a:gd name="T73" fmla="*/ 923 h 975"/>
              <a:gd name="T74" fmla="*/ 549 w 1120"/>
              <a:gd name="T75" fmla="*/ 975 h 975"/>
              <a:gd name="T76" fmla="*/ 553 w 1120"/>
              <a:gd name="T77" fmla="*/ 973 h 975"/>
              <a:gd name="T78" fmla="*/ 530 w 1120"/>
              <a:gd name="T79" fmla="*/ 937 h 975"/>
              <a:gd name="T80" fmla="*/ 507 w 1120"/>
              <a:gd name="T81" fmla="*/ 904 h 975"/>
              <a:gd name="T82" fmla="*/ 480 w 1120"/>
              <a:gd name="T83" fmla="*/ 874 h 975"/>
              <a:gd name="T84" fmla="*/ 453 w 1120"/>
              <a:gd name="T85" fmla="*/ 843 h 975"/>
              <a:gd name="T86" fmla="*/ 422 w 1120"/>
              <a:gd name="T87" fmla="*/ 814 h 975"/>
              <a:gd name="T88" fmla="*/ 392 w 1120"/>
              <a:gd name="T89" fmla="*/ 789 h 975"/>
              <a:gd name="T90" fmla="*/ 359 w 1120"/>
              <a:gd name="T91" fmla="*/ 764 h 975"/>
              <a:gd name="T92" fmla="*/ 322 w 1120"/>
              <a:gd name="T93" fmla="*/ 741 h 975"/>
              <a:gd name="T94" fmla="*/ 288 w 1120"/>
              <a:gd name="T95" fmla="*/ 722 h 975"/>
              <a:gd name="T96" fmla="*/ 249 w 1120"/>
              <a:gd name="T97" fmla="*/ 705 h 975"/>
              <a:gd name="T98" fmla="*/ 211 w 1120"/>
              <a:gd name="T99" fmla="*/ 689 h 975"/>
              <a:gd name="T100" fmla="*/ 171 w 1120"/>
              <a:gd name="T101" fmla="*/ 676 h 975"/>
              <a:gd name="T102" fmla="*/ 128 w 1120"/>
              <a:gd name="T103" fmla="*/ 666 h 975"/>
              <a:gd name="T104" fmla="*/ 86 w 1120"/>
              <a:gd name="T105" fmla="*/ 659 h 975"/>
              <a:gd name="T106" fmla="*/ 44 w 1120"/>
              <a:gd name="T107" fmla="*/ 655 h 975"/>
              <a:gd name="T108" fmla="*/ 0 w 1120"/>
              <a:gd name="T109" fmla="*/ 653 h 975"/>
              <a:gd name="T110" fmla="*/ 0 w 1120"/>
              <a:gd name="T111" fmla="*/ 653 h 975"/>
              <a:gd name="T112" fmla="*/ 0 w 1120"/>
              <a:gd name="T113" fmla="*/ 653 h 975"/>
              <a:gd name="T114" fmla="*/ 128 w 1120"/>
              <a:gd name="T115" fmla="*/ 327 h 975"/>
              <a:gd name="T116" fmla="*/ 0 w 1120"/>
              <a:gd name="T117" fmla="*/ 0 h 9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20"/>
              <a:gd name="T178" fmla="*/ 0 h 975"/>
              <a:gd name="T179" fmla="*/ 1120 w 1120"/>
              <a:gd name="T180" fmla="*/ 975 h 9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20" h="975">
                <a:moveTo>
                  <a:pt x="0" y="0"/>
                </a:moveTo>
                <a:lnTo>
                  <a:pt x="0" y="0"/>
                </a:lnTo>
                <a:lnTo>
                  <a:pt x="46" y="0"/>
                </a:lnTo>
                <a:lnTo>
                  <a:pt x="90" y="2"/>
                </a:lnTo>
                <a:lnTo>
                  <a:pt x="132" y="6"/>
                </a:lnTo>
                <a:lnTo>
                  <a:pt x="176" y="12"/>
                </a:lnTo>
                <a:lnTo>
                  <a:pt x="219" y="20"/>
                </a:lnTo>
                <a:lnTo>
                  <a:pt x="261" y="27"/>
                </a:lnTo>
                <a:lnTo>
                  <a:pt x="303" y="37"/>
                </a:lnTo>
                <a:lnTo>
                  <a:pt x="346" y="46"/>
                </a:lnTo>
                <a:lnTo>
                  <a:pt x="386" y="60"/>
                </a:lnTo>
                <a:lnTo>
                  <a:pt x="426" y="73"/>
                </a:lnTo>
                <a:lnTo>
                  <a:pt x="467" y="87"/>
                </a:lnTo>
                <a:lnTo>
                  <a:pt x="505" y="104"/>
                </a:lnTo>
                <a:lnTo>
                  <a:pt x="544" y="121"/>
                </a:lnTo>
                <a:lnTo>
                  <a:pt x="582" y="139"/>
                </a:lnTo>
                <a:lnTo>
                  <a:pt x="619" y="158"/>
                </a:lnTo>
                <a:lnTo>
                  <a:pt x="655" y="179"/>
                </a:lnTo>
                <a:lnTo>
                  <a:pt x="690" y="200"/>
                </a:lnTo>
                <a:lnTo>
                  <a:pt x="726" y="223"/>
                </a:lnTo>
                <a:lnTo>
                  <a:pt x="759" y="248"/>
                </a:lnTo>
                <a:lnTo>
                  <a:pt x="794" y="273"/>
                </a:lnTo>
                <a:lnTo>
                  <a:pt x="824" y="300"/>
                </a:lnTo>
                <a:lnTo>
                  <a:pt x="857" y="327"/>
                </a:lnTo>
                <a:lnTo>
                  <a:pt x="888" y="354"/>
                </a:lnTo>
                <a:lnTo>
                  <a:pt x="917" y="382"/>
                </a:lnTo>
                <a:lnTo>
                  <a:pt x="945" y="413"/>
                </a:lnTo>
                <a:lnTo>
                  <a:pt x="974" y="444"/>
                </a:lnTo>
                <a:lnTo>
                  <a:pt x="1001" y="476"/>
                </a:lnTo>
                <a:lnTo>
                  <a:pt x="1026" y="509"/>
                </a:lnTo>
                <a:lnTo>
                  <a:pt x="1051" y="542"/>
                </a:lnTo>
                <a:lnTo>
                  <a:pt x="1076" y="576"/>
                </a:lnTo>
                <a:lnTo>
                  <a:pt x="1097" y="611"/>
                </a:lnTo>
                <a:lnTo>
                  <a:pt x="1120" y="647"/>
                </a:lnTo>
                <a:lnTo>
                  <a:pt x="1118" y="647"/>
                </a:lnTo>
                <a:lnTo>
                  <a:pt x="899" y="923"/>
                </a:lnTo>
                <a:lnTo>
                  <a:pt x="549" y="975"/>
                </a:lnTo>
                <a:lnTo>
                  <a:pt x="553" y="973"/>
                </a:lnTo>
                <a:lnTo>
                  <a:pt x="530" y="937"/>
                </a:lnTo>
                <a:lnTo>
                  <a:pt x="507" y="904"/>
                </a:lnTo>
                <a:lnTo>
                  <a:pt x="480" y="874"/>
                </a:lnTo>
                <a:lnTo>
                  <a:pt x="453" y="843"/>
                </a:lnTo>
                <a:lnTo>
                  <a:pt x="422" y="814"/>
                </a:lnTo>
                <a:lnTo>
                  <a:pt x="392" y="789"/>
                </a:lnTo>
                <a:lnTo>
                  <a:pt x="359" y="764"/>
                </a:lnTo>
                <a:lnTo>
                  <a:pt x="322" y="741"/>
                </a:lnTo>
                <a:lnTo>
                  <a:pt x="288" y="722"/>
                </a:lnTo>
                <a:lnTo>
                  <a:pt x="249" y="705"/>
                </a:lnTo>
                <a:lnTo>
                  <a:pt x="211" y="689"/>
                </a:lnTo>
                <a:lnTo>
                  <a:pt x="171" y="676"/>
                </a:lnTo>
                <a:lnTo>
                  <a:pt x="128" y="666"/>
                </a:lnTo>
                <a:lnTo>
                  <a:pt x="86" y="659"/>
                </a:lnTo>
                <a:lnTo>
                  <a:pt x="44" y="655"/>
                </a:lnTo>
                <a:lnTo>
                  <a:pt x="0" y="653"/>
                </a:lnTo>
                <a:lnTo>
                  <a:pt x="128" y="327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8"/>
          <p:cNvSpPr>
            <a:spLocks/>
          </p:cNvSpPr>
          <p:nvPr/>
        </p:nvSpPr>
        <p:spPr bwMode="auto">
          <a:xfrm>
            <a:off x="5345514" y="2117105"/>
            <a:ext cx="1040293" cy="1815219"/>
          </a:xfrm>
          <a:custGeom>
            <a:avLst/>
            <a:gdLst>
              <a:gd name="T0" fmla="*/ 569 w 742"/>
              <a:gd name="T1" fmla="*/ 0 h 1292"/>
              <a:gd name="T2" fmla="*/ 589 w 742"/>
              <a:gd name="T3" fmla="*/ 37 h 1292"/>
              <a:gd name="T4" fmla="*/ 625 w 742"/>
              <a:gd name="T5" fmla="*/ 110 h 1292"/>
              <a:gd name="T6" fmla="*/ 658 w 742"/>
              <a:gd name="T7" fmla="*/ 186 h 1292"/>
              <a:gd name="T8" fmla="*/ 685 w 742"/>
              <a:gd name="T9" fmla="*/ 265 h 1292"/>
              <a:gd name="T10" fmla="*/ 708 w 742"/>
              <a:gd name="T11" fmla="*/ 347 h 1292"/>
              <a:gd name="T12" fmla="*/ 725 w 742"/>
              <a:gd name="T13" fmla="*/ 430 h 1292"/>
              <a:gd name="T14" fmla="*/ 737 w 742"/>
              <a:gd name="T15" fmla="*/ 514 h 1292"/>
              <a:gd name="T16" fmla="*/ 742 w 742"/>
              <a:gd name="T17" fmla="*/ 601 h 1292"/>
              <a:gd name="T18" fmla="*/ 742 w 742"/>
              <a:gd name="T19" fmla="*/ 689 h 1292"/>
              <a:gd name="T20" fmla="*/ 737 w 742"/>
              <a:gd name="T21" fmla="*/ 775 h 1292"/>
              <a:gd name="T22" fmla="*/ 725 w 742"/>
              <a:gd name="T23" fmla="*/ 862 h 1292"/>
              <a:gd name="T24" fmla="*/ 708 w 742"/>
              <a:gd name="T25" fmla="*/ 944 h 1292"/>
              <a:gd name="T26" fmla="*/ 685 w 742"/>
              <a:gd name="T27" fmla="*/ 1025 h 1292"/>
              <a:gd name="T28" fmla="*/ 658 w 742"/>
              <a:gd name="T29" fmla="*/ 1104 h 1292"/>
              <a:gd name="T30" fmla="*/ 625 w 742"/>
              <a:gd name="T31" fmla="*/ 1180 h 1292"/>
              <a:gd name="T32" fmla="*/ 589 w 742"/>
              <a:gd name="T33" fmla="*/ 1255 h 1292"/>
              <a:gd name="T34" fmla="*/ 569 w 742"/>
              <a:gd name="T35" fmla="*/ 1292 h 1292"/>
              <a:gd name="T36" fmla="*/ 569 w 742"/>
              <a:gd name="T37" fmla="*/ 1292 h 1292"/>
              <a:gd name="T38" fmla="*/ 567 w 742"/>
              <a:gd name="T39" fmla="*/ 1290 h 1292"/>
              <a:gd name="T40" fmla="*/ 221 w 742"/>
              <a:gd name="T41" fmla="*/ 1240 h 1292"/>
              <a:gd name="T42" fmla="*/ 2 w 742"/>
              <a:gd name="T43" fmla="*/ 965 h 1292"/>
              <a:gd name="T44" fmla="*/ 2 w 742"/>
              <a:gd name="T45" fmla="*/ 965 h 1292"/>
              <a:gd name="T46" fmla="*/ 0 w 742"/>
              <a:gd name="T47" fmla="*/ 963 h 1292"/>
              <a:gd name="T48" fmla="*/ 21 w 742"/>
              <a:gd name="T49" fmla="*/ 929 h 1292"/>
              <a:gd name="T50" fmla="*/ 54 w 742"/>
              <a:gd name="T51" fmla="*/ 852 h 1292"/>
              <a:gd name="T52" fmla="*/ 75 w 742"/>
              <a:gd name="T53" fmla="*/ 772 h 1292"/>
              <a:gd name="T54" fmla="*/ 87 w 742"/>
              <a:gd name="T55" fmla="*/ 689 h 1292"/>
              <a:gd name="T56" fmla="*/ 87 w 742"/>
              <a:gd name="T57" fmla="*/ 603 h 1292"/>
              <a:gd name="T58" fmla="*/ 75 w 742"/>
              <a:gd name="T59" fmla="*/ 518 h 1292"/>
              <a:gd name="T60" fmla="*/ 54 w 742"/>
              <a:gd name="T61" fmla="*/ 438 h 1292"/>
              <a:gd name="T62" fmla="*/ 21 w 742"/>
              <a:gd name="T63" fmla="*/ 363 h 1292"/>
              <a:gd name="T64" fmla="*/ 348 w 742"/>
              <a:gd name="T65" fmla="*/ 276 h 1292"/>
              <a:gd name="T66" fmla="*/ 569 w 742"/>
              <a:gd name="T67" fmla="*/ 0 h 129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42"/>
              <a:gd name="T103" fmla="*/ 0 h 1292"/>
              <a:gd name="T104" fmla="*/ 742 w 742"/>
              <a:gd name="T105" fmla="*/ 1292 h 129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42" h="1292">
                <a:moveTo>
                  <a:pt x="569" y="0"/>
                </a:moveTo>
                <a:lnTo>
                  <a:pt x="569" y="0"/>
                </a:lnTo>
                <a:lnTo>
                  <a:pt x="589" y="37"/>
                </a:lnTo>
                <a:lnTo>
                  <a:pt x="608" y="73"/>
                </a:lnTo>
                <a:lnTo>
                  <a:pt x="625" y="110"/>
                </a:lnTo>
                <a:lnTo>
                  <a:pt x="642" y="148"/>
                </a:lnTo>
                <a:lnTo>
                  <a:pt x="658" y="186"/>
                </a:lnTo>
                <a:lnTo>
                  <a:pt x="671" y="227"/>
                </a:lnTo>
                <a:lnTo>
                  <a:pt x="685" y="265"/>
                </a:lnTo>
                <a:lnTo>
                  <a:pt x="696" y="305"/>
                </a:lnTo>
                <a:lnTo>
                  <a:pt x="708" y="347"/>
                </a:lnTo>
                <a:lnTo>
                  <a:pt x="717" y="388"/>
                </a:lnTo>
                <a:lnTo>
                  <a:pt x="725" y="430"/>
                </a:lnTo>
                <a:lnTo>
                  <a:pt x="731" y="472"/>
                </a:lnTo>
                <a:lnTo>
                  <a:pt x="737" y="514"/>
                </a:lnTo>
                <a:lnTo>
                  <a:pt x="740" y="559"/>
                </a:lnTo>
                <a:lnTo>
                  <a:pt x="742" y="601"/>
                </a:lnTo>
                <a:lnTo>
                  <a:pt x="742" y="645"/>
                </a:lnTo>
                <a:lnTo>
                  <a:pt x="742" y="689"/>
                </a:lnTo>
                <a:lnTo>
                  <a:pt x="740" y="733"/>
                </a:lnTo>
                <a:lnTo>
                  <a:pt x="737" y="775"/>
                </a:lnTo>
                <a:lnTo>
                  <a:pt x="731" y="820"/>
                </a:lnTo>
                <a:lnTo>
                  <a:pt x="725" y="862"/>
                </a:lnTo>
                <a:lnTo>
                  <a:pt x="717" y="902"/>
                </a:lnTo>
                <a:lnTo>
                  <a:pt x="708" y="944"/>
                </a:lnTo>
                <a:lnTo>
                  <a:pt x="696" y="985"/>
                </a:lnTo>
                <a:lnTo>
                  <a:pt x="685" y="1025"/>
                </a:lnTo>
                <a:lnTo>
                  <a:pt x="673" y="1065"/>
                </a:lnTo>
                <a:lnTo>
                  <a:pt x="658" y="1104"/>
                </a:lnTo>
                <a:lnTo>
                  <a:pt x="642" y="1142"/>
                </a:lnTo>
                <a:lnTo>
                  <a:pt x="625" y="1180"/>
                </a:lnTo>
                <a:lnTo>
                  <a:pt x="608" y="1219"/>
                </a:lnTo>
                <a:lnTo>
                  <a:pt x="589" y="1255"/>
                </a:lnTo>
                <a:lnTo>
                  <a:pt x="569" y="1290"/>
                </a:lnTo>
                <a:lnTo>
                  <a:pt x="569" y="1292"/>
                </a:lnTo>
                <a:lnTo>
                  <a:pt x="567" y="1290"/>
                </a:lnTo>
                <a:lnTo>
                  <a:pt x="394" y="1265"/>
                </a:lnTo>
                <a:lnTo>
                  <a:pt x="221" y="1240"/>
                </a:lnTo>
                <a:lnTo>
                  <a:pt x="112" y="1102"/>
                </a:lnTo>
                <a:lnTo>
                  <a:pt x="2" y="965"/>
                </a:lnTo>
                <a:lnTo>
                  <a:pt x="0" y="963"/>
                </a:lnTo>
                <a:lnTo>
                  <a:pt x="2" y="963"/>
                </a:lnTo>
                <a:lnTo>
                  <a:pt x="21" y="929"/>
                </a:lnTo>
                <a:lnTo>
                  <a:pt x="39" y="891"/>
                </a:lnTo>
                <a:lnTo>
                  <a:pt x="54" y="852"/>
                </a:lnTo>
                <a:lnTo>
                  <a:pt x="66" y="814"/>
                </a:lnTo>
                <a:lnTo>
                  <a:pt x="75" y="772"/>
                </a:lnTo>
                <a:lnTo>
                  <a:pt x="83" y="731"/>
                </a:lnTo>
                <a:lnTo>
                  <a:pt x="87" y="689"/>
                </a:lnTo>
                <a:lnTo>
                  <a:pt x="89" y="645"/>
                </a:lnTo>
                <a:lnTo>
                  <a:pt x="87" y="603"/>
                </a:lnTo>
                <a:lnTo>
                  <a:pt x="83" y="560"/>
                </a:lnTo>
                <a:lnTo>
                  <a:pt x="75" y="518"/>
                </a:lnTo>
                <a:lnTo>
                  <a:pt x="66" y="478"/>
                </a:lnTo>
                <a:lnTo>
                  <a:pt x="54" y="438"/>
                </a:lnTo>
                <a:lnTo>
                  <a:pt x="39" y="399"/>
                </a:lnTo>
                <a:lnTo>
                  <a:pt x="21" y="363"/>
                </a:lnTo>
                <a:lnTo>
                  <a:pt x="2" y="326"/>
                </a:lnTo>
                <a:lnTo>
                  <a:pt x="348" y="276"/>
                </a:lnTo>
                <a:lnTo>
                  <a:pt x="567" y="0"/>
                </a:lnTo>
                <a:lnTo>
                  <a:pt x="569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20"/>
          <p:cNvSpPr>
            <a:spLocks/>
          </p:cNvSpPr>
          <p:nvPr/>
        </p:nvSpPr>
        <p:spPr bwMode="auto">
          <a:xfrm>
            <a:off x="2758193" y="2117105"/>
            <a:ext cx="1040292" cy="1815219"/>
          </a:xfrm>
          <a:custGeom>
            <a:avLst/>
            <a:gdLst>
              <a:gd name="T0" fmla="*/ 173 w 742"/>
              <a:gd name="T1" fmla="*/ 1292 h 1292"/>
              <a:gd name="T2" fmla="*/ 173 w 742"/>
              <a:gd name="T3" fmla="*/ 1290 h 1292"/>
              <a:gd name="T4" fmla="*/ 171 w 742"/>
              <a:gd name="T5" fmla="*/ 1290 h 1292"/>
              <a:gd name="T6" fmla="*/ 150 w 742"/>
              <a:gd name="T7" fmla="*/ 1251 h 1292"/>
              <a:gd name="T8" fmla="*/ 130 w 742"/>
              <a:gd name="T9" fmla="*/ 1211 h 1292"/>
              <a:gd name="T10" fmla="*/ 111 w 742"/>
              <a:gd name="T11" fmla="*/ 1173 h 1292"/>
              <a:gd name="T12" fmla="*/ 94 w 742"/>
              <a:gd name="T13" fmla="*/ 1132 h 1292"/>
              <a:gd name="T14" fmla="*/ 78 w 742"/>
              <a:gd name="T15" fmla="*/ 1092 h 1292"/>
              <a:gd name="T16" fmla="*/ 65 w 742"/>
              <a:gd name="T17" fmla="*/ 1052 h 1292"/>
              <a:gd name="T18" fmla="*/ 52 w 742"/>
              <a:gd name="T19" fmla="*/ 1010 h 1292"/>
              <a:gd name="T20" fmla="*/ 40 w 742"/>
              <a:gd name="T21" fmla="*/ 969 h 1292"/>
              <a:gd name="T22" fmla="*/ 30 w 742"/>
              <a:gd name="T23" fmla="*/ 927 h 1292"/>
              <a:gd name="T24" fmla="*/ 21 w 742"/>
              <a:gd name="T25" fmla="*/ 887 h 1292"/>
              <a:gd name="T26" fmla="*/ 15 w 742"/>
              <a:gd name="T27" fmla="*/ 844 h 1292"/>
              <a:gd name="T28" fmla="*/ 9 w 742"/>
              <a:gd name="T29" fmla="*/ 802 h 1292"/>
              <a:gd name="T30" fmla="*/ 3 w 742"/>
              <a:gd name="T31" fmla="*/ 760 h 1292"/>
              <a:gd name="T32" fmla="*/ 2 w 742"/>
              <a:gd name="T33" fmla="*/ 718 h 1292"/>
              <a:gd name="T34" fmla="*/ 0 w 742"/>
              <a:gd name="T35" fmla="*/ 678 h 1292"/>
              <a:gd name="T36" fmla="*/ 0 w 742"/>
              <a:gd name="T37" fmla="*/ 635 h 1292"/>
              <a:gd name="T38" fmla="*/ 2 w 742"/>
              <a:gd name="T39" fmla="*/ 593 h 1292"/>
              <a:gd name="T40" fmla="*/ 3 w 742"/>
              <a:gd name="T41" fmla="*/ 551 h 1292"/>
              <a:gd name="T42" fmla="*/ 7 w 742"/>
              <a:gd name="T43" fmla="*/ 511 h 1292"/>
              <a:gd name="T44" fmla="*/ 11 w 742"/>
              <a:gd name="T45" fmla="*/ 468 h 1292"/>
              <a:gd name="T46" fmla="*/ 19 w 742"/>
              <a:gd name="T47" fmla="*/ 428 h 1292"/>
              <a:gd name="T48" fmla="*/ 27 w 742"/>
              <a:gd name="T49" fmla="*/ 388 h 1292"/>
              <a:gd name="T50" fmla="*/ 34 w 742"/>
              <a:gd name="T51" fmla="*/ 347 h 1292"/>
              <a:gd name="T52" fmla="*/ 46 w 742"/>
              <a:gd name="T53" fmla="*/ 307 h 1292"/>
              <a:gd name="T54" fmla="*/ 57 w 742"/>
              <a:gd name="T55" fmla="*/ 267 h 1292"/>
              <a:gd name="T56" fmla="*/ 69 w 742"/>
              <a:gd name="T57" fmla="*/ 227 h 1292"/>
              <a:gd name="T58" fmla="*/ 84 w 742"/>
              <a:gd name="T59" fmla="*/ 188 h 1292"/>
              <a:gd name="T60" fmla="*/ 100 w 742"/>
              <a:gd name="T61" fmla="*/ 150 h 1292"/>
              <a:gd name="T62" fmla="*/ 115 w 742"/>
              <a:gd name="T63" fmla="*/ 111 h 1292"/>
              <a:gd name="T64" fmla="*/ 134 w 742"/>
              <a:gd name="T65" fmla="*/ 73 h 1292"/>
              <a:gd name="T66" fmla="*/ 153 w 742"/>
              <a:gd name="T67" fmla="*/ 37 h 1292"/>
              <a:gd name="T68" fmla="*/ 173 w 742"/>
              <a:gd name="T69" fmla="*/ 0 h 1292"/>
              <a:gd name="T70" fmla="*/ 175 w 742"/>
              <a:gd name="T71" fmla="*/ 0 h 1292"/>
              <a:gd name="T72" fmla="*/ 523 w 742"/>
              <a:gd name="T73" fmla="*/ 52 h 1292"/>
              <a:gd name="T74" fmla="*/ 742 w 742"/>
              <a:gd name="T75" fmla="*/ 328 h 1292"/>
              <a:gd name="T76" fmla="*/ 740 w 742"/>
              <a:gd name="T77" fmla="*/ 326 h 1292"/>
              <a:gd name="T78" fmla="*/ 721 w 742"/>
              <a:gd name="T79" fmla="*/ 363 h 1292"/>
              <a:gd name="T80" fmla="*/ 703 w 742"/>
              <a:gd name="T81" fmla="*/ 399 h 1292"/>
              <a:gd name="T82" fmla="*/ 688 w 742"/>
              <a:gd name="T83" fmla="*/ 438 h 1292"/>
              <a:gd name="T84" fmla="*/ 676 w 742"/>
              <a:gd name="T85" fmla="*/ 478 h 1292"/>
              <a:gd name="T86" fmla="*/ 667 w 742"/>
              <a:gd name="T87" fmla="*/ 518 h 1292"/>
              <a:gd name="T88" fmla="*/ 659 w 742"/>
              <a:gd name="T89" fmla="*/ 559 h 1292"/>
              <a:gd name="T90" fmla="*/ 655 w 742"/>
              <a:gd name="T91" fmla="*/ 599 h 1292"/>
              <a:gd name="T92" fmla="*/ 653 w 742"/>
              <a:gd name="T93" fmla="*/ 641 h 1292"/>
              <a:gd name="T94" fmla="*/ 655 w 742"/>
              <a:gd name="T95" fmla="*/ 681 h 1292"/>
              <a:gd name="T96" fmla="*/ 657 w 742"/>
              <a:gd name="T97" fmla="*/ 724 h 1292"/>
              <a:gd name="T98" fmla="*/ 665 w 742"/>
              <a:gd name="T99" fmla="*/ 764 h 1292"/>
              <a:gd name="T100" fmla="*/ 673 w 742"/>
              <a:gd name="T101" fmla="*/ 804 h 1292"/>
              <a:gd name="T102" fmla="*/ 686 w 742"/>
              <a:gd name="T103" fmla="*/ 846 h 1292"/>
              <a:gd name="T104" fmla="*/ 699 w 742"/>
              <a:gd name="T105" fmla="*/ 887 h 1292"/>
              <a:gd name="T106" fmla="*/ 719 w 742"/>
              <a:gd name="T107" fmla="*/ 925 h 1292"/>
              <a:gd name="T108" fmla="*/ 738 w 742"/>
              <a:gd name="T109" fmla="*/ 963 h 1292"/>
              <a:gd name="T110" fmla="*/ 738 w 742"/>
              <a:gd name="T111" fmla="*/ 963 h 1292"/>
              <a:gd name="T112" fmla="*/ 738 w 742"/>
              <a:gd name="T113" fmla="*/ 963 h 1292"/>
              <a:gd name="T114" fmla="*/ 392 w 742"/>
              <a:gd name="T115" fmla="*/ 1015 h 1292"/>
              <a:gd name="T116" fmla="*/ 173 w 742"/>
              <a:gd name="T117" fmla="*/ 1292 h 12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42"/>
              <a:gd name="T178" fmla="*/ 0 h 1292"/>
              <a:gd name="T179" fmla="*/ 742 w 742"/>
              <a:gd name="T180" fmla="*/ 1292 h 12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42" h="1292">
                <a:moveTo>
                  <a:pt x="173" y="1292"/>
                </a:moveTo>
                <a:lnTo>
                  <a:pt x="173" y="1290"/>
                </a:lnTo>
                <a:lnTo>
                  <a:pt x="171" y="1290"/>
                </a:lnTo>
                <a:lnTo>
                  <a:pt x="150" y="1251"/>
                </a:lnTo>
                <a:lnTo>
                  <a:pt x="130" y="1211"/>
                </a:lnTo>
                <a:lnTo>
                  <a:pt x="111" y="1173"/>
                </a:lnTo>
                <a:lnTo>
                  <a:pt x="94" y="1132"/>
                </a:lnTo>
                <a:lnTo>
                  <a:pt x="78" y="1092"/>
                </a:lnTo>
                <a:lnTo>
                  <a:pt x="65" y="1052"/>
                </a:lnTo>
                <a:lnTo>
                  <a:pt x="52" y="1010"/>
                </a:lnTo>
                <a:lnTo>
                  <a:pt x="40" y="969"/>
                </a:lnTo>
                <a:lnTo>
                  <a:pt x="30" y="927"/>
                </a:lnTo>
                <a:lnTo>
                  <a:pt x="21" y="887"/>
                </a:lnTo>
                <a:lnTo>
                  <a:pt x="15" y="844"/>
                </a:lnTo>
                <a:lnTo>
                  <a:pt x="9" y="802"/>
                </a:lnTo>
                <a:lnTo>
                  <a:pt x="3" y="760"/>
                </a:lnTo>
                <a:lnTo>
                  <a:pt x="2" y="718"/>
                </a:lnTo>
                <a:lnTo>
                  <a:pt x="0" y="678"/>
                </a:lnTo>
                <a:lnTo>
                  <a:pt x="0" y="635"/>
                </a:lnTo>
                <a:lnTo>
                  <a:pt x="2" y="593"/>
                </a:lnTo>
                <a:lnTo>
                  <a:pt x="3" y="551"/>
                </a:lnTo>
                <a:lnTo>
                  <a:pt x="7" y="511"/>
                </a:lnTo>
                <a:lnTo>
                  <a:pt x="11" y="468"/>
                </a:lnTo>
                <a:lnTo>
                  <a:pt x="19" y="428"/>
                </a:lnTo>
                <a:lnTo>
                  <a:pt x="27" y="388"/>
                </a:lnTo>
                <a:lnTo>
                  <a:pt x="34" y="347"/>
                </a:lnTo>
                <a:lnTo>
                  <a:pt x="46" y="307"/>
                </a:lnTo>
                <a:lnTo>
                  <a:pt x="57" y="267"/>
                </a:lnTo>
                <a:lnTo>
                  <a:pt x="69" y="227"/>
                </a:lnTo>
                <a:lnTo>
                  <a:pt x="84" y="188"/>
                </a:lnTo>
                <a:lnTo>
                  <a:pt x="100" y="150"/>
                </a:lnTo>
                <a:lnTo>
                  <a:pt x="115" y="111"/>
                </a:lnTo>
                <a:lnTo>
                  <a:pt x="134" y="73"/>
                </a:lnTo>
                <a:lnTo>
                  <a:pt x="153" y="37"/>
                </a:lnTo>
                <a:lnTo>
                  <a:pt x="173" y="0"/>
                </a:lnTo>
                <a:lnTo>
                  <a:pt x="175" y="0"/>
                </a:lnTo>
                <a:lnTo>
                  <a:pt x="523" y="52"/>
                </a:lnTo>
                <a:lnTo>
                  <a:pt x="742" y="328"/>
                </a:lnTo>
                <a:lnTo>
                  <a:pt x="740" y="326"/>
                </a:lnTo>
                <a:lnTo>
                  <a:pt x="721" y="363"/>
                </a:lnTo>
                <a:lnTo>
                  <a:pt x="703" y="399"/>
                </a:lnTo>
                <a:lnTo>
                  <a:pt x="688" y="438"/>
                </a:lnTo>
                <a:lnTo>
                  <a:pt x="676" y="478"/>
                </a:lnTo>
                <a:lnTo>
                  <a:pt x="667" y="518"/>
                </a:lnTo>
                <a:lnTo>
                  <a:pt x="659" y="559"/>
                </a:lnTo>
                <a:lnTo>
                  <a:pt x="655" y="599"/>
                </a:lnTo>
                <a:lnTo>
                  <a:pt x="653" y="641"/>
                </a:lnTo>
                <a:lnTo>
                  <a:pt x="655" y="681"/>
                </a:lnTo>
                <a:lnTo>
                  <a:pt x="657" y="724"/>
                </a:lnTo>
                <a:lnTo>
                  <a:pt x="665" y="764"/>
                </a:lnTo>
                <a:lnTo>
                  <a:pt x="673" y="804"/>
                </a:lnTo>
                <a:lnTo>
                  <a:pt x="686" y="846"/>
                </a:lnTo>
                <a:lnTo>
                  <a:pt x="699" y="887"/>
                </a:lnTo>
                <a:lnTo>
                  <a:pt x="719" y="925"/>
                </a:lnTo>
                <a:lnTo>
                  <a:pt x="738" y="963"/>
                </a:lnTo>
                <a:lnTo>
                  <a:pt x="392" y="1015"/>
                </a:lnTo>
                <a:lnTo>
                  <a:pt x="173" y="1292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22"/>
          <p:cNvSpPr>
            <a:spLocks/>
          </p:cNvSpPr>
          <p:nvPr/>
        </p:nvSpPr>
        <p:spPr bwMode="auto">
          <a:xfrm>
            <a:off x="3000974" y="1208085"/>
            <a:ext cx="1751699" cy="1364944"/>
          </a:xfrm>
          <a:custGeom>
            <a:avLst/>
            <a:gdLst>
              <a:gd name="T0" fmla="*/ 0 w 1249"/>
              <a:gd name="T1" fmla="*/ 647 h 971"/>
              <a:gd name="T2" fmla="*/ 21 w 1249"/>
              <a:gd name="T3" fmla="*/ 611 h 971"/>
              <a:gd name="T4" fmla="*/ 67 w 1249"/>
              <a:gd name="T5" fmla="*/ 542 h 971"/>
              <a:gd name="T6" fmla="*/ 117 w 1249"/>
              <a:gd name="T7" fmla="*/ 476 h 971"/>
              <a:gd name="T8" fmla="*/ 173 w 1249"/>
              <a:gd name="T9" fmla="*/ 413 h 971"/>
              <a:gd name="T10" fmla="*/ 232 w 1249"/>
              <a:gd name="T11" fmla="*/ 354 h 971"/>
              <a:gd name="T12" fmla="*/ 296 w 1249"/>
              <a:gd name="T13" fmla="*/ 296 h 971"/>
              <a:gd name="T14" fmla="*/ 363 w 1249"/>
              <a:gd name="T15" fmla="*/ 244 h 971"/>
              <a:gd name="T16" fmla="*/ 436 w 1249"/>
              <a:gd name="T17" fmla="*/ 196 h 971"/>
              <a:gd name="T18" fmla="*/ 511 w 1249"/>
              <a:gd name="T19" fmla="*/ 152 h 971"/>
              <a:gd name="T20" fmla="*/ 590 w 1249"/>
              <a:gd name="T21" fmla="*/ 114 h 971"/>
              <a:gd name="T22" fmla="*/ 669 w 1249"/>
              <a:gd name="T23" fmla="*/ 81 h 971"/>
              <a:gd name="T24" fmla="*/ 749 w 1249"/>
              <a:gd name="T25" fmla="*/ 54 h 971"/>
              <a:gd name="T26" fmla="*/ 830 w 1249"/>
              <a:gd name="T27" fmla="*/ 33 h 971"/>
              <a:gd name="T28" fmla="*/ 913 w 1249"/>
              <a:gd name="T29" fmla="*/ 18 h 971"/>
              <a:gd name="T30" fmla="*/ 996 w 1249"/>
              <a:gd name="T31" fmla="*/ 6 h 971"/>
              <a:gd name="T32" fmla="*/ 1078 w 1249"/>
              <a:gd name="T33" fmla="*/ 2 h 971"/>
              <a:gd name="T34" fmla="*/ 1121 w 1249"/>
              <a:gd name="T35" fmla="*/ 0 h 971"/>
              <a:gd name="T36" fmla="*/ 1121 w 1249"/>
              <a:gd name="T37" fmla="*/ 0 h 971"/>
              <a:gd name="T38" fmla="*/ 1121 w 1249"/>
              <a:gd name="T39" fmla="*/ 2 h 971"/>
              <a:gd name="T40" fmla="*/ 1249 w 1249"/>
              <a:gd name="T41" fmla="*/ 329 h 971"/>
              <a:gd name="T42" fmla="*/ 1121 w 1249"/>
              <a:gd name="T43" fmla="*/ 653 h 971"/>
              <a:gd name="T44" fmla="*/ 1121 w 1249"/>
              <a:gd name="T45" fmla="*/ 653 h 971"/>
              <a:gd name="T46" fmla="*/ 1121 w 1249"/>
              <a:gd name="T47" fmla="*/ 655 h 971"/>
              <a:gd name="T48" fmla="*/ 1078 w 1249"/>
              <a:gd name="T49" fmla="*/ 655 h 971"/>
              <a:gd name="T50" fmla="*/ 997 w 1249"/>
              <a:gd name="T51" fmla="*/ 664 h 971"/>
              <a:gd name="T52" fmla="*/ 917 w 1249"/>
              <a:gd name="T53" fmla="*/ 686 h 971"/>
              <a:gd name="T54" fmla="*/ 838 w 1249"/>
              <a:gd name="T55" fmla="*/ 718 h 971"/>
              <a:gd name="T56" fmla="*/ 763 w 1249"/>
              <a:gd name="T57" fmla="*/ 762 h 971"/>
              <a:gd name="T58" fmla="*/ 698 w 1249"/>
              <a:gd name="T59" fmla="*/ 814 h 971"/>
              <a:gd name="T60" fmla="*/ 638 w 1249"/>
              <a:gd name="T61" fmla="*/ 872 h 971"/>
              <a:gd name="T62" fmla="*/ 588 w 1249"/>
              <a:gd name="T63" fmla="*/ 937 h 971"/>
              <a:gd name="T64" fmla="*/ 350 w 1249"/>
              <a:gd name="T65" fmla="*/ 699 h 971"/>
              <a:gd name="T66" fmla="*/ 0 w 1249"/>
              <a:gd name="T67" fmla="*/ 647 h 9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49"/>
              <a:gd name="T103" fmla="*/ 0 h 971"/>
              <a:gd name="T104" fmla="*/ 1249 w 1249"/>
              <a:gd name="T105" fmla="*/ 971 h 9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49" h="971">
                <a:moveTo>
                  <a:pt x="0" y="647"/>
                </a:moveTo>
                <a:lnTo>
                  <a:pt x="0" y="647"/>
                </a:lnTo>
                <a:lnTo>
                  <a:pt x="21" y="611"/>
                </a:lnTo>
                <a:lnTo>
                  <a:pt x="44" y="576"/>
                </a:lnTo>
                <a:lnTo>
                  <a:pt x="67" y="542"/>
                </a:lnTo>
                <a:lnTo>
                  <a:pt x="92" y="509"/>
                </a:lnTo>
                <a:lnTo>
                  <a:pt x="117" y="476"/>
                </a:lnTo>
                <a:lnTo>
                  <a:pt x="144" y="444"/>
                </a:lnTo>
                <a:lnTo>
                  <a:pt x="173" y="413"/>
                </a:lnTo>
                <a:lnTo>
                  <a:pt x="202" y="382"/>
                </a:lnTo>
                <a:lnTo>
                  <a:pt x="232" y="354"/>
                </a:lnTo>
                <a:lnTo>
                  <a:pt x="263" y="325"/>
                </a:lnTo>
                <a:lnTo>
                  <a:pt x="296" y="296"/>
                </a:lnTo>
                <a:lnTo>
                  <a:pt x="328" y="269"/>
                </a:lnTo>
                <a:lnTo>
                  <a:pt x="363" y="244"/>
                </a:lnTo>
                <a:lnTo>
                  <a:pt x="400" y="219"/>
                </a:lnTo>
                <a:lnTo>
                  <a:pt x="436" y="196"/>
                </a:lnTo>
                <a:lnTo>
                  <a:pt x="473" y="173"/>
                </a:lnTo>
                <a:lnTo>
                  <a:pt x="511" y="152"/>
                </a:lnTo>
                <a:lnTo>
                  <a:pt x="549" y="133"/>
                </a:lnTo>
                <a:lnTo>
                  <a:pt x="590" y="114"/>
                </a:lnTo>
                <a:lnTo>
                  <a:pt x="628" y="96"/>
                </a:lnTo>
                <a:lnTo>
                  <a:pt x="669" y="81"/>
                </a:lnTo>
                <a:lnTo>
                  <a:pt x="709" y="68"/>
                </a:lnTo>
                <a:lnTo>
                  <a:pt x="749" y="54"/>
                </a:lnTo>
                <a:lnTo>
                  <a:pt x="790" y="43"/>
                </a:lnTo>
                <a:lnTo>
                  <a:pt x="830" y="33"/>
                </a:lnTo>
                <a:lnTo>
                  <a:pt x="872" y="23"/>
                </a:lnTo>
                <a:lnTo>
                  <a:pt x="913" y="18"/>
                </a:lnTo>
                <a:lnTo>
                  <a:pt x="955" y="12"/>
                </a:lnTo>
                <a:lnTo>
                  <a:pt x="996" y="6"/>
                </a:lnTo>
                <a:lnTo>
                  <a:pt x="1038" y="2"/>
                </a:lnTo>
                <a:lnTo>
                  <a:pt x="1078" y="2"/>
                </a:lnTo>
                <a:lnTo>
                  <a:pt x="1121" y="0"/>
                </a:lnTo>
                <a:lnTo>
                  <a:pt x="1121" y="2"/>
                </a:lnTo>
                <a:lnTo>
                  <a:pt x="1184" y="164"/>
                </a:lnTo>
                <a:lnTo>
                  <a:pt x="1249" y="329"/>
                </a:lnTo>
                <a:lnTo>
                  <a:pt x="1184" y="492"/>
                </a:lnTo>
                <a:lnTo>
                  <a:pt x="1121" y="653"/>
                </a:lnTo>
                <a:lnTo>
                  <a:pt x="1121" y="655"/>
                </a:lnTo>
                <a:lnTo>
                  <a:pt x="1121" y="653"/>
                </a:lnTo>
                <a:lnTo>
                  <a:pt x="1078" y="655"/>
                </a:lnTo>
                <a:lnTo>
                  <a:pt x="1038" y="659"/>
                </a:lnTo>
                <a:lnTo>
                  <a:pt x="997" y="664"/>
                </a:lnTo>
                <a:lnTo>
                  <a:pt x="957" y="674"/>
                </a:lnTo>
                <a:lnTo>
                  <a:pt x="917" y="686"/>
                </a:lnTo>
                <a:lnTo>
                  <a:pt x="878" y="701"/>
                </a:lnTo>
                <a:lnTo>
                  <a:pt x="838" y="718"/>
                </a:lnTo>
                <a:lnTo>
                  <a:pt x="801" y="739"/>
                </a:lnTo>
                <a:lnTo>
                  <a:pt x="763" y="762"/>
                </a:lnTo>
                <a:lnTo>
                  <a:pt x="728" y="787"/>
                </a:lnTo>
                <a:lnTo>
                  <a:pt x="698" y="814"/>
                </a:lnTo>
                <a:lnTo>
                  <a:pt x="667" y="843"/>
                </a:lnTo>
                <a:lnTo>
                  <a:pt x="638" y="872"/>
                </a:lnTo>
                <a:lnTo>
                  <a:pt x="613" y="904"/>
                </a:lnTo>
                <a:lnTo>
                  <a:pt x="588" y="937"/>
                </a:lnTo>
                <a:lnTo>
                  <a:pt x="567" y="971"/>
                </a:lnTo>
                <a:lnTo>
                  <a:pt x="350" y="699"/>
                </a:lnTo>
                <a:lnTo>
                  <a:pt x="2" y="647"/>
                </a:lnTo>
                <a:lnTo>
                  <a:pt x="0" y="647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24"/>
          <p:cNvSpPr>
            <a:spLocks/>
          </p:cNvSpPr>
          <p:nvPr/>
        </p:nvSpPr>
        <p:spPr bwMode="auto">
          <a:xfrm>
            <a:off x="4388501" y="3472167"/>
            <a:ext cx="1754523" cy="1364944"/>
          </a:xfrm>
          <a:custGeom>
            <a:avLst/>
            <a:gdLst>
              <a:gd name="T0" fmla="*/ 1251 w 1251"/>
              <a:gd name="T1" fmla="*/ 327 h 971"/>
              <a:gd name="T2" fmla="*/ 1249 w 1251"/>
              <a:gd name="T3" fmla="*/ 327 h 971"/>
              <a:gd name="T4" fmla="*/ 1249 w 1251"/>
              <a:gd name="T5" fmla="*/ 327 h 971"/>
              <a:gd name="T6" fmla="*/ 1226 w 1251"/>
              <a:gd name="T7" fmla="*/ 365 h 971"/>
              <a:gd name="T8" fmla="*/ 1203 w 1251"/>
              <a:gd name="T9" fmla="*/ 403 h 971"/>
              <a:gd name="T10" fmla="*/ 1178 w 1251"/>
              <a:gd name="T11" fmla="*/ 438 h 971"/>
              <a:gd name="T12" fmla="*/ 1151 w 1251"/>
              <a:gd name="T13" fmla="*/ 472 h 971"/>
              <a:gd name="T14" fmla="*/ 1124 w 1251"/>
              <a:gd name="T15" fmla="*/ 507 h 971"/>
              <a:gd name="T16" fmla="*/ 1096 w 1251"/>
              <a:gd name="T17" fmla="*/ 540 h 971"/>
              <a:gd name="T18" fmla="*/ 1067 w 1251"/>
              <a:gd name="T19" fmla="*/ 572 h 971"/>
              <a:gd name="T20" fmla="*/ 1036 w 1251"/>
              <a:gd name="T21" fmla="*/ 601 h 971"/>
              <a:gd name="T22" fmla="*/ 1005 w 1251"/>
              <a:gd name="T23" fmla="*/ 632 h 971"/>
              <a:gd name="T24" fmla="*/ 975 w 1251"/>
              <a:gd name="T25" fmla="*/ 659 h 971"/>
              <a:gd name="T26" fmla="*/ 942 w 1251"/>
              <a:gd name="T27" fmla="*/ 685 h 971"/>
              <a:gd name="T28" fmla="*/ 909 w 1251"/>
              <a:gd name="T29" fmla="*/ 712 h 971"/>
              <a:gd name="T30" fmla="*/ 875 w 1251"/>
              <a:gd name="T31" fmla="*/ 737 h 971"/>
              <a:gd name="T32" fmla="*/ 840 w 1251"/>
              <a:gd name="T33" fmla="*/ 760 h 971"/>
              <a:gd name="T34" fmla="*/ 803 w 1251"/>
              <a:gd name="T35" fmla="*/ 783 h 971"/>
              <a:gd name="T36" fmla="*/ 767 w 1251"/>
              <a:gd name="T37" fmla="*/ 804 h 971"/>
              <a:gd name="T38" fmla="*/ 730 w 1251"/>
              <a:gd name="T39" fmla="*/ 824 h 971"/>
              <a:gd name="T40" fmla="*/ 694 w 1251"/>
              <a:gd name="T41" fmla="*/ 843 h 971"/>
              <a:gd name="T42" fmla="*/ 655 w 1251"/>
              <a:gd name="T43" fmla="*/ 860 h 971"/>
              <a:gd name="T44" fmla="*/ 617 w 1251"/>
              <a:gd name="T45" fmla="*/ 875 h 971"/>
              <a:gd name="T46" fmla="*/ 578 w 1251"/>
              <a:gd name="T47" fmla="*/ 891 h 971"/>
              <a:gd name="T48" fmla="*/ 540 w 1251"/>
              <a:gd name="T49" fmla="*/ 904 h 971"/>
              <a:gd name="T50" fmla="*/ 500 w 1251"/>
              <a:gd name="T51" fmla="*/ 918 h 971"/>
              <a:gd name="T52" fmla="*/ 459 w 1251"/>
              <a:gd name="T53" fmla="*/ 929 h 971"/>
              <a:gd name="T54" fmla="*/ 419 w 1251"/>
              <a:gd name="T55" fmla="*/ 939 h 971"/>
              <a:gd name="T56" fmla="*/ 379 w 1251"/>
              <a:gd name="T57" fmla="*/ 946 h 971"/>
              <a:gd name="T58" fmla="*/ 338 w 1251"/>
              <a:gd name="T59" fmla="*/ 954 h 971"/>
              <a:gd name="T60" fmla="*/ 296 w 1251"/>
              <a:gd name="T61" fmla="*/ 960 h 971"/>
              <a:gd name="T62" fmla="*/ 255 w 1251"/>
              <a:gd name="T63" fmla="*/ 966 h 971"/>
              <a:gd name="T64" fmla="*/ 213 w 1251"/>
              <a:gd name="T65" fmla="*/ 969 h 971"/>
              <a:gd name="T66" fmla="*/ 171 w 1251"/>
              <a:gd name="T67" fmla="*/ 971 h 971"/>
              <a:gd name="T68" fmla="*/ 131 w 1251"/>
              <a:gd name="T69" fmla="*/ 971 h 971"/>
              <a:gd name="T70" fmla="*/ 131 w 1251"/>
              <a:gd name="T71" fmla="*/ 969 h 971"/>
              <a:gd name="T72" fmla="*/ 0 w 1251"/>
              <a:gd name="T73" fmla="*/ 643 h 971"/>
              <a:gd name="T74" fmla="*/ 131 w 1251"/>
              <a:gd name="T75" fmla="*/ 315 h 971"/>
              <a:gd name="T76" fmla="*/ 131 w 1251"/>
              <a:gd name="T77" fmla="*/ 319 h 971"/>
              <a:gd name="T78" fmla="*/ 171 w 1251"/>
              <a:gd name="T79" fmla="*/ 317 h 971"/>
              <a:gd name="T80" fmla="*/ 211 w 1251"/>
              <a:gd name="T81" fmla="*/ 313 h 971"/>
              <a:gd name="T82" fmla="*/ 254 w 1251"/>
              <a:gd name="T83" fmla="*/ 307 h 971"/>
              <a:gd name="T84" fmla="*/ 292 w 1251"/>
              <a:gd name="T85" fmla="*/ 298 h 971"/>
              <a:gd name="T86" fmla="*/ 332 w 1251"/>
              <a:gd name="T87" fmla="*/ 286 h 971"/>
              <a:gd name="T88" fmla="*/ 371 w 1251"/>
              <a:gd name="T89" fmla="*/ 271 h 971"/>
              <a:gd name="T90" fmla="*/ 409 w 1251"/>
              <a:gd name="T91" fmla="*/ 256 h 971"/>
              <a:gd name="T92" fmla="*/ 446 w 1251"/>
              <a:gd name="T93" fmla="*/ 236 h 971"/>
              <a:gd name="T94" fmla="*/ 480 w 1251"/>
              <a:gd name="T95" fmla="*/ 213 h 971"/>
              <a:gd name="T96" fmla="*/ 515 w 1251"/>
              <a:gd name="T97" fmla="*/ 190 h 971"/>
              <a:gd name="T98" fmla="*/ 548 w 1251"/>
              <a:gd name="T99" fmla="*/ 164 h 971"/>
              <a:gd name="T100" fmla="*/ 578 w 1251"/>
              <a:gd name="T101" fmla="*/ 137 h 971"/>
              <a:gd name="T102" fmla="*/ 607 w 1251"/>
              <a:gd name="T103" fmla="*/ 106 h 971"/>
              <a:gd name="T104" fmla="*/ 634 w 1251"/>
              <a:gd name="T105" fmla="*/ 73 h 971"/>
              <a:gd name="T106" fmla="*/ 661 w 1251"/>
              <a:gd name="T107" fmla="*/ 37 h 971"/>
              <a:gd name="T108" fmla="*/ 684 w 1251"/>
              <a:gd name="T109" fmla="*/ 0 h 971"/>
              <a:gd name="T110" fmla="*/ 684 w 1251"/>
              <a:gd name="T111" fmla="*/ 0 h 971"/>
              <a:gd name="T112" fmla="*/ 684 w 1251"/>
              <a:gd name="T113" fmla="*/ 0 h 971"/>
              <a:gd name="T114" fmla="*/ 901 w 1251"/>
              <a:gd name="T115" fmla="*/ 275 h 971"/>
              <a:gd name="T116" fmla="*/ 1251 w 1251"/>
              <a:gd name="T117" fmla="*/ 327 h 9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51"/>
              <a:gd name="T178" fmla="*/ 0 h 971"/>
              <a:gd name="T179" fmla="*/ 1251 w 1251"/>
              <a:gd name="T180" fmla="*/ 971 h 97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51" h="971">
                <a:moveTo>
                  <a:pt x="1251" y="327"/>
                </a:moveTo>
                <a:lnTo>
                  <a:pt x="1249" y="327"/>
                </a:lnTo>
                <a:lnTo>
                  <a:pt x="1226" y="365"/>
                </a:lnTo>
                <a:lnTo>
                  <a:pt x="1203" y="403"/>
                </a:lnTo>
                <a:lnTo>
                  <a:pt x="1178" y="438"/>
                </a:lnTo>
                <a:lnTo>
                  <a:pt x="1151" y="472"/>
                </a:lnTo>
                <a:lnTo>
                  <a:pt x="1124" y="507"/>
                </a:lnTo>
                <a:lnTo>
                  <a:pt x="1096" y="540"/>
                </a:lnTo>
                <a:lnTo>
                  <a:pt x="1067" y="572"/>
                </a:lnTo>
                <a:lnTo>
                  <a:pt x="1036" y="601"/>
                </a:lnTo>
                <a:lnTo>
                  <a:pt x="1005" y="632"/>
                </a:lnTo>
                <a:lnTo>
                  <a:pt x="975" y="659"/>
                </a:lnTo>
                <a:lnTo>
                  <a:pt x="942" y="685"/>
                </a:lnTo>
                <a:lnTo>
                  <a:pt x="909" y="712"/>
                </a:lnTo>
                <a:lnTo>
                  <a:pt x="875" y="737"/>
                </a:lnTo>
                <a:lnTo>
                  <a:pt x="840" y="760"/>
                </a:lnTo>
                <a:lnTo>
                  <a:pt x="803" y="783"/>
                </a:lnTo>
                <a:lnTo>
                  <a:pt x="767" y="804"/>
                </a:lnTo>
                <a:lnTo>
                  <a:pt x="730" y="824"/>
                </a:lnTo>
                <a:lnTo>
                  <a:pt x="694" y="843"/>
                </a:lnTo>
                <a:lnTo>
                  <a:pt x="655" y="860"/>
                </a:lnTo>
                <a:lnTo>
                  <a:pt x="617" y="875"/>
                </a:lnTo>
                <a:lnTo>
                  <a:pt x="578" y="891"/>
                </a:lnTo>
                <a:lnTo>
                  <a:pt x="540" y="904"/>
                </a:lnTo>
                <a:lnTo>
                  <a:pt x="500" y="918"/>
                </a:lnTo>
                <a:lnTo>
                  <a:pt x="459" y="929"/>
                </a:lnTo>
                <a:lnTo>
                  <a:pt x="419" y="939"/>
                </a:lnTo>
                <a:lnTo>
                  <a:pt x="379" y="946"/>
                </a:lnTo>
                <a:lnTo>
                  <a:pt x="338" y="954"/>
                </a:lnTo>
                <a:lnTo>
                  <a:pt x="296" y="960"/>
                </a:lnTo>
                <a:lnTo>
                  <a:pt x="255" y="966"/>
                </a:lnTo>
                <a:lnTo>
                  <a:pt x="213" y="969"/>
                </a:lnTo>
                <a:lnTo>
                  <a:pt x="171" y="971"/>
                </a:lnTo>
                <a:lnTo>
                  <a:pt x="131" y="971"/>
                </a:lnTo>
                <a:lnTo>
                  <a:pt x="131" y="969"/>
                </a:lnTo>
                <a:lnTo>
                  <a:pt x="0" y="643"/>
                </a:lnTo>
                <a:lnTo>
                  <a:pt x="131" y="315"/>
                </a:lnTo>
                <a:lnTo>
                  <a:pt x="131" y="319"/>
                </a:lnTo>
                <a:lnTo>
                  <a:pt x="171" y="317"/>
                </a:lnTo>
                <a:lnTo>
                  <a:pt x="211" y="313"/>
                </a:lnTo>
                <a:lnTo>
                  <a:pt x="254" y="307"/>
                </a:lnTo>
                <a:lnTo>
                  <a:pt x="292" y="298"/>
                </a:lnTo>
                <a:lnTo>
                  <a:pt x="332" y="286"/>
                </a:lnTo>
                <a:lnTo>
                  <a:pt x="371" y="271"/>
                </a:lnTo>
                <a:lnTo>
                  <a:pt x="409" y="256"/>
                </a:lnTo>
                <a:lnTo>
                  <a:pt x="446" y="236"/>
                </a:lnTo>
                <a:lnTo>
                  <a:pt x="480" y="213"/>
                </a:lnTo>
                <a:lnTo>
                  <a:pt x="515" y="190"/>
                </a:lnTo>
                <a:lnTo>
                  <a:pt x="548" y="164"/>
                </a:lnTo>
                <a:lnTo>
                  <a:pt x="578" y="137"/>
                </a:lnTo>
                <a:lnTo>
                  <a:pt x="607" y="106"/>
                </a:lnTo>
                <a:lnTo>
                  <a:pt x="634" y="73"/>
                </a:lnTo>
                <a:lnTo>
                  <a:pt x="661" y="37"/>
                </a:lnTo>
                <a:lnTo>
                  <a:pt x="684" y="0"/>
                </a:lnTo>
                <a:lnTo>
                  <a:pt x="901" y="275"/>
                </a:lnTo>
                <a:lnTo>
                  <a:pt x="1251" y="327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26"/>
          <p:cNvSpPr>
            <a:spLocks/>
          </p:cNvSpPr>
          <p:nvPr/>
        </p:nvSpPr>
        <p:spPr bwMode="auto">
          <a:xfrm>
            <a:off x="2998150" y="3469345"/>
            <a:ext cx="1573848" cy="1367766"/>
          </a:xfrm>
          <a:custGeom>
            <a:avLst/>
            <a:gdLst>
              <a:gd name="T0" fmla="*/ 1121 w 1123"/>
              <a:gd name="T1" fmla="*/ 973 h 973"/>
              <a:gd name="T2" fmla="*/ 1080 w 1123"/>
              <a:gd name="T3" fmla="*/ 973 h 973"/>
              <a:gd name="T4" fmla="*/ 998 w 1123"/>
              <a:gd name="T5" fmla="*/ 968 h 973"/>
              <a:gd name="T6" fmla="*/ 915 w 1123"/>
              <a:gd name="T7" fmla="*/ 958 h 973"/>
              <a:gd name="T8" fmla="*/ 832 w 1123"/>
              <a:gd name="T9" fmla="*/ 941 h 973"/>
              <a:gd name="T10" fmla="*/ 751 w 1123"/>
              <a:gd name="T11" fmla="*/ 920 h 973"/>
              <a:gd name="T12" fmla="*/ 671 w 1123"/>
              <a:gd name="T13" fmla="*/ 893 h 973"/>
              <a:gd name="T14" fmla="*/ 590 w 1123"/>
              <a:gd name="T15" fmla="*/ 860 h 973"/>
              <a:gd name="T16" fmla="*/ 513 w 1123"/>
              <a:gd name="T17" fmla="*/ 822 h 973"/>
              <a:gd name="T18" fmla="*/ 436 w 1123"/>
              <a:gd name="T19" fmla="*/ 778 h 973"/>
              <a:gd name="T20" fmla="*/ 365 w 1123"/>
              <a:gd name="T21" fmla="*/ 730 h 973"/>
              <a:gd name="T22" fmla="*/ 296 w 1123"/>
              <a:gd name="T23" fmla="*/ 678 h 973"/>
              <a:gd name="T24" fmla="*/ 232 w 1123"/>
              <a:gd name="T25" fmla="*/ 622 h 973"/>
              <a:gd name="T26" fmla="*/ 173 w 1123"/>
              <a:gd name="T27" fmla="*/ 563 h 973"/>
              <a:gd name="T28" fmla="*/ 119 w 1123"/>
              <a:gd name="T29" fmla="*/ 499 h 973"/>
              <a:gd name="T30" fmla="*/ 69 w 1123"/>
              <a:gd name="T31" fmla="*/ 432 h 973"/>
              <a:gd name="T32" fmla="*/ 23 w 1123"/>
              <a:gd name="T33" fmla="*/ 363 h 973"/>
              <a:gd name="T34" fmla="*/ 0 w 1123"/>
              <a:gd name="T35" fmla="*/ 329 h 973"/>
              <a:gd name="T36" fmla="*/ 2 w 1123"/>
              <a:gd name="T37" fmla="*/ 329 h 973"/>
              <a:gd name="T38" fmla="*/ 2 w 1123"/>
              <a:gd name="T39" fmla="*/ 327 h 973"/>
              <a:gd name="T40" fmla="*/ 221 w 1123"/>
              <a:gd name="T41" fmla="*/ 52 h 973"/>
              <a:gd name="T42" fmla="*/ 567 w 1123"/>
              <a:gd name="T43" fmla="*/ 2 h 973"/>
              <a:gd name="T44" fmla="*/ 567 w 1123"/>
              <a:gd name="T45" fmla="*/ 0 h 973"/>
              <a:gd name="T46" fmla="*/ 569 w 1123"/>
              <a:gd name="T47" fmla="*/ 0 h 973"/>
              <a:gd name="T48" fmla="*/ 590 w 1123"/>
              <a:gd name="T49" fmla="*/ 37 h 973"/>
              <a:gd name="T50" fmla="*/ 638 w 1123"/>
              <a:gd name="T51" fmla="*/ 102 h 973"/>
              <a:gd name="T52" fmla="*/ 698 w 1123"/>
              <a:gd name="T53" fmla="*/ 162 h 973"/>
              <a:gd name="T54" fmla="*/ 765 w 1123"/>
              <a:gd name="T55" fmla="*/ 213 h 973"/>
              <a:gd name="T56" fmla="*/ 840 w 1123"/>
              <a:gd name="T57" fmla="*/ 256 h 973"/>
              <a:gd name="T58" fmla="*/ 919 w 1123"/>
              <a:gd name="T59" fmla="*/ 288 h 973"/>
              <a:gd name="T60" fmla="*/ 998 w 1123"/>
              <a:gd name="T61" fmla="*/ 309 h 973"/>
              <a:gd name="T62" fmla="*/ 1080 w 1123"/>
              <a:gd name="T63" fmla="*/ 319 h 973"/>
              <a:gd name="T64" fmla="*/ 992 w 1123"/>
              <a:gd name="T65" fmla="*/ 645 h 973"/>
              <a:gd name="T66" fmla="*/ 1123 w 1123"/>
              <a:gd name="T67" fmla="*/ 973 h 9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23"/>
              <a:gd name="T103" fmla="*/ 0 h 973"/>
              <a:gd name="T104" fmla="*/ 1123 w 1123"/>
              <a:gd name="T105" fmla="*/ 973 h 9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23" h="973">
                <a:moveTo>
                  <a:pt x="1123" y="973"/>
                </a:moveTo>
                <a:lnTo>
                  <a:pt x="1121" y="973"/>
                </a:lnTo>
                <a:lnTo>
                  <a:pt x="1080" y="973"/>
                </a:lnTo>
                <a:lnTo>
                  <a:pt x="1038" y="971"/>
                </a:lnTo>
                <a:lnTo>
                  <a:pt x="998" y="968"/>
                </a:lnTo>
                <a:lnTo>
                  <a:pt x="955" y="964"/>
                </a:lnTo>
                <a:lnTo>
                  <a:pt x="915" y="958"/>
                </a:lnTo>
                <a:lnTo>
                  <a:pt x="873" y="950"/>
                </a:lnTo>
                <a:lnTo>
                  <a:pt x="832" y="941"/>
                </a:lnTo>
                <a:lnTo>
                  <a:pt x="792" y="931"/>
                </a:lnTo>
                <a:lnTo>
                  <a:pt x="751" y="920"/>
                </a:lnTo>
                <a:lnTo>
                  <a:pt x="711" y="908"/>
                </a:lnTo>
                <a:lnTo>
                  <a:pt x="671" y="893"/>
                </a:lnTo>
                <a:lnTo>
                  <a:pt x="630" y="877"/>
                </a:lnTo>
                <a:lnTo>
                  <a:pt x="590" y="860"/>
                </a:lnTo>
                <a:lnTo>
                  <a:pt x="551" y="843"/>
                </a:lnTo>
                <a:lnTo>
                  <a:pt x="513" y="822"/>
                </a:lnTo>
                <a:lnTo>
                  <a:pt x="475" y="801"/>
                </a:lnTo>
                <a:lnTo>
                  <a:pt x="436" y="778"/>
                </a:lnTo>
                <a:lnTo>
                  <a:pt x="400" y="755"/>
                </a:lnTo>
                <a:lnTo>
                  <a:pt x="365" y="730"/>
                </a:lnTo>
                <a:lnTo>
                  <a:pt x="330" y="705"/>
                </a:lnTo>
                <a:lnTo>
                  <a:pt x="296" y="678"/>
                </a:lnTo>
                <a:lnTo>
                  <a:pt x="263" y="651"/>
                </a:lnTo>
                <a:lnTo>
                  <a:pt x="232" y="622"/>
                </a:lnTo>
                <a:lnTo>
                  <a:pt x="202" y="592"/>
                </a:lnTo>
                <a:lnTo>
                  <a:pt x="173" y="563"/>
                </a:lnTo>
                <a:lnTo>
                  <a:pt x="146" y="530"/>
                </a:lnTo>
                <a:lnTo>
                  <a:pt x="119" y="499"/>
                </a:lnTo>
                <a:lnTo>
                  <a:pt x="92" y="467"/>
                </a:lnTo>
                <a:lnTo>
                  <a:pt x="69" y="432"/>
                </a:lnTo>
                <a:lnTo>
                  <a:pt x="44" y="398"/>
                </a:lnTo>
                <a:lnTo>
                  <a:pt x="23" y="363"/>
                </a:lnTo>
                <a:lnTo>
                  <a:pt x="2" y="329"/>
                </a:lnTo>
                <a:lnTo>
                  <a:pt x="0" y="329"/>
                </a:lnTo>
                <a:lnTo>
                  <a:pt x="2" y="329"/>
                </a:lnTo>
                <a:lnTo>
                  <a:pt x="2" y="327"/>
                </a:lnTo>
                <a:lnTo>
                  <a:pt x="111" y="190"/>
                </a:lnTo>
                <a:lnTo>
                  <a:pt x="221" y="52"/>
                </a:lnTo>
                <a:lnTo>
                  <a:pt x="394" y="27"/>
                </a:lnTo>
                <a:lnTo>
                  <a:pt x="567" y="2"/>
                </a:lnTo>
                <a:lnTo>
                  <a:pt x="567" y="0"/>
                </a:lnTo>
                <a:lnTo>
                  <a:pt x="567" y="2"/>
                </a:lnTo>
                <a:lnTo>
                  <a:pt x="569" y="0"/>
                </a:lnTo>
                <a:lnTo>
                  <a:pt x="567" y="2"/>
                </a:lnTo>
                <a:lnTo>
                  <a:pt x="590" y="37"/>
                </a:lnTo>
                <a:lnTo>
                  <a:pt x="613" y="70"/>
                </a:lnTo>
                <a:lnTo>
                  <a:pt x="638" y="102"/>
                </a:lnTo>
                <a:lnTo>
                  <a:pt x="667" y="133"/>
                </a:lnTo>
                <a:lnTo>
                  <a:pt x="698" y="162"/>
                </a:lnTo>
                <a:lnTo>
                  <a:pt x="730" y="189"/>
                </a:lnTo>
                <a:lnTo>
                  <a:pt x="765" y="213"/>
                </a:lnTo>
                <a:lnTo>
                  <a:pt x="801" y="235"/>
                </a:lnTo>
                <a:lnTo>
                  <a:pt x="840" y="256"/>
                </a:lnTo>
                <a:lnTo>
                  <a:pt x="878" y="273"/>
                </a:lnTo>
                <a:lnTo>
                  <a:pt x="919" y="288"/>
                </a:lnTo>
                <a:lnTo>
                  <a:pt x="957" y="300"/>
                </a:lnTo>
                <a:lnTo>
                  <a:pt x="998" y="309"/>
                </a:lnTo>
                <a:lnTo>
                  <a:pt x="1040" y="315"/>
                </a:lnTo>
                <a:lnTo>
                  <a:pt x="1080" y="319"/>
                </a:lnTo>
                <a:lnTo>
                  <a:pt x="1121" y="321"/>
                </a:lnTo>
                <a:lnTo>
                  <a:pt x="992" y="645"/>
                </a:lnTo>
                <a:lnTo>
                  <a:pt x="1123" y="971"/>
                </a:lnTo>
                <a:lnTo>
                  <a:pt x="1123" y="973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5220889" y="1869506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5837724" y="3029778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4" name="Rectangle 23"/>
          <p:cNvSpPr>
            <a:spLocks noChangeArrowheads="1"/>
          </p:cNvSpPr>
          <p:nvPr/>
        </p:nvSpPr>
        <p:spPr bwMode="auto">
          <a:xfrm>
            <a:off x="5027510" y="4190050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5" name="Rectangle 24"/>
          <p:cNvSpPr>
            <a:spLocks noChangeArrowheads="1"/>
          </p:cNvSpPr>
          <p:nvPr/>
        </p:nvSpPr>
        <p:spPr bwMode="auto">
          <a:xfrm>
            <a:off x="3685152" y="4000906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6" name="Rectangle 25"/>
          <p:cNvSpPr>
            <a:spLocks noChangeArrowheads="1"/>
          </p:cNvSpPr>
          <p:nvPr/>
        </p:nvSpPr>
        <p:spPr bwMode="auto">
          <a:xfrm>
            <a:off x="3081019" y="2840634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7" name="Rectangle 26"/>
          <p:cNvSpPr>
            <a:spLocks noChangeArrowheads="1"/>
          </p:cNvSpPr>
          <p:nvPr/>
        </p:nvSpPr>
        <p:spPr bwMode="auto">
          <a:xfrm>
            <a:off x="3877119" y="1774934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E66F3-CAB3-4A97-9D00-8F88B7DBDA69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3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>
                <a:ea typeface="宋体" panose="02010600030101010101" pitchFamily="2" charset="-122"/>
              </a:rPr>
              <a:t>Cycles 7</a:t>
            </a:r>
            <a:endParaRPr lang="en-GB" dirty="0"/>
          </a:p>
        </p:txBody>
      </p:sp>
      <p:sp>
        <p:nvSpPr>
          <p:cNvPr id="3" name="Freeform 66"/>
          <p:cNvSpPr>
            <a:spLocks/>
          </p:cNvSpPr>
          <p:nvPr/>
        </p:nvSpPr>
        <p:spPr bwMode="auto">
          <a:xfrm>
            <a:off x="3152162" y="1208086"/>
            <a:ext cx="1601291" cy="1258157"/>
          </a:xfrm>
          <a:custGeom>
            <a:avLst/>
            <a:gdLst>
              <a:gd name="T0" fmla="*/ 0 w 2262"/>
              <a:gd name="T1" fmla="*/ 967 h 1778"/>
              <a:gd name="T2" fmla="*/ 92 w 2262"/>
              <a:gd name="T3" fmla="*/ 861 h 1778"/>
              <a:gd name="T4" fmla="*/ 190 w 2262"/>
              <a:gd name="T5" fmla="*/ 758 h 1778"/>
              <a:gd name="T6" fmla="*/ 290 w 2262"/>
              <a:gd name="T7" fmla="*/ 661 h 1778"/>
              <a:gd name="T8" fmla="*/ 398 w 2262"/>
              <a:gd name="T9" fmla="*/ 569 h 1778"/>
              <a:gd name="T10" fmla="*/ 512 w 2262"/>
              <a:gd name="T11" fmla="*/ 484 h 1778"/>
              <a:gd name="T12" fmla="*/ 629 w 2262"/>
              <a:gd name="T13" fmla="*/ 403 h 1778"/>
              <a:gd name="T14" fmla="*/ 749 w 2262"/>
              <a:gd name="T15" fmla="*/ 331 h 1778"/>
              <a:gd name="T16" fmla="*/ 875 w 2262"/>
              <a:gd name="T17" fmla="*/ 264 h 1778"/>
              <a:gd name="T18" fmla="*/ 1005 w 2262"/>
              <a:gd name="T19" fmla="*/ 203 h 1778"/>
              <a:gd name="T20" fmla="*/ 1138 w 2262"/>
              <a:gd name="T21" fmla="*/ 151 h 1778"/>
              <a:gd name="T22" fmla="*/ 1275 w 2262"/>
              <a:gd name="T23" fmla="*/ 106 h 1778"/>
              <a:gd name="T24" fmla="*/ 1416 w 2262"/>
              <a:gd name="T25" fmla="*/ 68 h 1778"/>
              <a:gd name="T26" fmla="*/ 1558 w 2262"/>
              <a:gd name="T27" fmla="*/ 39 h 1778"/>
              <a:gd name="T28" fmla="*/ 1704 w 2262"/>
              <a:gd name="T29" fmla="*/ 18 h 1778"/>
              <a:gd name="T30" fmla="*/ 1853 w 2262"/>
              <a:gd name="T31" fmla="*/ 3 h 1778"/>
              <a:gd name="T32" fmla="*/ 2002 w 2262"/>
              <a:gd name="T33" fmla="*/ 0 h 1778"/>
              <a:gd name="T34" fmla="*/ 2002 w 2262"/>
              <a:gd name="T35" fmla="*/ 10 h 1778"/>
              <a:gd name="T36" fmla="*/ 2262 w 2262"/>
              <a:gd name="T37" fmla="*/ 652 h 1778"/>
              <a:gd name="T38" fmla="*/ 2002 w 2262"/>
              <a:gd name="T39" fmla="*/ 1306 h 1778"/>
              <a:gd name="T40" fmla="*/ 1965 w 2262"/>
              <a:gd name="T41" fmla="*/ 1295 h 1778"/>
              <a:gd name="T42" fmla="*/ 1891 w 2262"/>
              <a:gd name="T43" fmla="*/ 1302 h 1778"/>
              <a:gd name="T44" fmla="*/ 1817 w 2262"/>
              <a:gd name="T45" fmla="*/ 1311 h 1778"/>
              <a:gd name="T46" fmla="*/ 1747 w 2262"/>
              <a:gd name="T47" fmla="*/ 1326 h 1778"/>
              <a:gd name="T48" fmla="*/ 1677 w 2262"/>
              <a:gd name="T49" fmla="*/ 1342 h 1778"/>
              <a:gd name="T50" fmla="*/ 1608 w 2262"/>
              <a:gd name="T51" fmla="*/ 1363 h 1778"/>
              <a:gd name="T52" fmla="*/ 1542 w 2262"/>
              <a:gd name="T53" fmla="*/ 1387 h 1778"/>
              <a:gd name="T54" fmla="*/ 1477 w 2262"/>
              <a:gd name="T55" fmla="*/ 1416 h 1778"/>
              <a:gd name="T56" fmla="*/ 1414 w 2262"/>
              <a:gd name="T57" fmla="*/ 1446 h 1778"/>
              <a:gd name="T58" fmla="*/ 1352 w 2262"/>
              <a:gd name="T59" fmla="*/ 1481 h 1778"/>
              <a:gd name="T60" fmla="*/ 1295 w 2262"/>
              <a:gd name="T61" fmla="*/ 1518 h 1778"/>
              <a:gd name="T62" fmla="*/ 1237 w 2262"/>
              <a:gd name="T63" fmla="*/ 1560 h 1778"/>
              <a:gd name="T64" fmla="*/ 1183 w 2262"/>
              <a:gd name="T65" fmla="*/ 1603 h 1778"/>
              <a:gd name="T66" fmla="*/ 1131 w 2262"/>
              <a:gd name="T67" fmla="*/ 1650 h 1778"/>
              <a:gd name="T68" fmla="*/ 1082 w 2262"/>
              <a:gd name="T69" fmla="*/ 1699 h 1778"/>
              <a:gd name="T70" fmla="*/ 1036 w 2262"/>
              <a:gd name="T71" fmla="*/ 1751 h 1778"/>
              <a:gd name="T72" fmla="*/ 845 w 2262"/>
              <a:gd name="T73" fmla="*/ 1475 h 1778"/>
              <a:gd name="T74" fmla="*/ 337 w 2262"/>
              <a:gd name="T75" fmla="*/ 1070 h 177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262"/>
              <a:gd name="T115" fmla="*/ 0 h 1778"/>
              <a:gd name="T116" fmla="*/ 2262 w 2262"/>
              <a:gd name="T117" fmla="*/ 1778 h 177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262" h="1778">
                <a:moveTo>
                  <a:pt x="0" y="967"/>
                </a:moveTo>
                <a:lnTo>
                  <a:pt x="0" y="967"/>
                </a:lnTo>
                <a:lnTo>
                  <a:pt x="46" y="913"/>
                </a:lnTo>
                <a:lnTo>
                  <a:pt x="92" y="861"/>
                </a:lnTo>
                <a:lnTo>
                  <a:pt x="139" y="809"/>
                </a:lnTo>
                <a:lnTo>
                  <a:pt x="190" y="758"/>
                </a:lnTo>
                <a:lnTo>
                  <a:pt x="240" y="709"/>
                </a:lnTo>
                <a:lnTo>
                  <a:pt x="290" y="661"/>
                </a:lnTo>
                <a:lnTo>
                  <a:pt x="344" y="614"/>
                </a:lnTo>
                <a:lnTo>
                  <a:pt x="398" y="569"/>
                </a:lnTo>
                <a:lnTo>
                  <a:pt x="454" y="526"/>
                </a:lnTo>
                <a:lnTo>
                  <a:pt x="512" y="484"/>
                </a:lnTo>
                <a:lnTo>
                  <a:pt x="569" y="443"/>
                </a:lnTo>
                <a:lnTo>
                  <a:pt x="629" y="403"/>
                </a:lnTo>
                <a:lnTo>
                  <a:pt x="688" y="367"/>
                </a:lnTo>
                <a:lnTo>
                  <a:pt x="749" y="331"/>
                </a:lnTo>
                <a:lnTo>
                  <a:pt x="812" y="297"/>
                </a:lnTo>
                <a:lnTo>
                  <a:pt x="875" y="264"/>
                </a:lnTo>
                <a:lnTo>
                  <a:pt x="940" y="234"/>
                </a:lnTo>
                <a:lnTo>
                  <a:pt x="1005" y="203"/>
                </a:lnTo>
                <a:lnTo>
                  <a:pt x="1072" y="176"/>
                </a:lnTo>
                <a:lnTo>
                  <a:pt x="1138" y="151"/>
                </a:lnTo>
                <a:lnTo>
                  <a:pt x="1207" y="128"/>
                </a:lnTo>
                <a:lnTo>
                  <a:pt x="1275" y="106"/>
                </a:lnTo>
                <a:lnTo>
                  <a:pt x="1345" y="86"/>
                </a:lnTo>
                <a:lnTo>
                  <a:pt x="1416" y="68"/>
                </a:lnTo>
                <a:lnTo>
                  <a:pt x="1486" y="52"/>
                </a:lnTo>
                <a:lnTo>
                  <a:pt x="1558" y="39"/>
                </a:lnTo>
                <a:lnTo>
                  <a:pt x="1630" y="27"/>
                </a:lnTo>
                <a:lnTo>
                  <a:pt x="1704" y="18"/>
                </a:lnTo>
                <a:lnTo>
                  <a:pt x="1777" y="9"/>
                </a:lnTo>
                <a:lnTo>
                  <a:pt x="1853" y="3"/>
                </a:lnTo>
                <a:lnTo>
                  <a:pt x="1927" y="0"/>
                </a:lnTo>
                <a:lnTo>
                  <a:pt x="2002" y="0"/>
                </a:lnTo>
                <a:lnTo>
                  <a:pt x="2002" y="10"/>
                </a:lnTo>
                <a:lnTo>
                  <a:pt x="2127" y="326"/>
                </a:lnTo>
                <a:lnTo>
                  <a:pt x="2262" y="652"/>
                </a:lnTo>
                <a:lnTo>
                  <a:pt x="2127" y="980"/>
                </a:lnTo>
                <a:lnTo>
                  <a:pt x="2002" y="1306"/>
                </a:lnTo>
                <a:lnTo>
                  <a:pt x="2002" y="1295"/>
                </a:lnTo>
                <a:lnTo>
                  <a:pt x="1965" y="1295"/>
                </a:lnTo>
                <a:lnTo>
                  <a:pt x="1929" y="1299"/>
                </a:lnTo>
                <a:lnTo>
                  <a:pt x="1891" y="1302"/>
                </a:lnTo>
                <a:lnTo>
                  <a:pt x="1855" y="1306"/>
                </a:lnTo>
                <a:lnTo>
                  <a:pt x="1817" y="1311"/>
                </a:lnTo>
                <a:lnTo>
                  <a:pt x="1781" y="1318"/>
                </a:lnTo>
                <a:lnTo>
                  <a:pt x="1747" y="1326"/>
                </a:lnTo>
                <a:lnTo>
                  <a:pt x="1711" y="1333"/>
                </a:lnTo>
                <a:lnTo>
                  <a:pt x="1677" y="1342"/>
                </a:lnTo>
                <a:lnTo>
                  <a:pt x="1642" y="1353"/>
                </a:lnTo>
                <a:lnTo>
                  <a:pt x="1608" y="1363"/>
                </a:lnTo>
                <a:lnTo>
                  <a:pt x="1574" y="1374"/>
                </a:lnTo>
                <a:lnTo>
                  <a:pt x="1542" y="1387"/>
                </a:lnTo>
                <a:lnTo>
                  <a:pt x="1509" y="1401"/>
                </a:lnTo>
                <a:lnTo>
                  <a:pt x="1477" y="1416"/>
                </a:lnTo>
                <a:lnTo>
                  <a:pt x="1444" y="1430"/>
                </a:lnTo>
                <a:lnTo>
                  <a:pt x="1414" y="1446"/>
                </a:lnTo>
                <a:lnTo>
                  <a:pt x="1383" y="1462"/>
                </a:lnTo>
                <a:lnTo>
                  <a:pt x="1352" y="1481"/>
                </a:lnTo>
                <a:lnTo>
                  <a:pt x="1324" y="1499"/>
                </a:lnTo>
                <a:lnTo>
                  <a:pt x="1295" y="1518"/>
                </a:lnTo>
                <a:lnTo>
                  <a:pt x="1266" y="1538"/>
                </a:lnTo>
                <a:lnTo>
                  <a:pt x="1237" y="1560"/>
                </a:lnTo>
                <a:lnTo>
                  <a:pt x="1210" y="1581"/>
                </a:lnTo>
                <a:lnTo>
                  <a:pt x="1183" y="1603"/>
                </a:lnTo>
                <a:lnTo>
                  <a:pt x="1158" y="1626"/>
                </a:lnTo>
                <a:lnTo>
                  <a:pt x="1131" y="1650"/>
                </a:lnTo>
                <a:lnTo>
                  <a:pt x="1106" y="1673"/>
                </a:lnTo>
                <a:lnTo>
                  <a:pt x="1082" y="1699"/>
                </a:lnTo>
                <a:lnTo>
                  <a:pt x="1059" y="1726"/>
                </a:lnTo>
                <a:lnTo>
                  <a:pt x="1036" y="1751"/>
                </a:lnTo>
                <a:lnTo>
                  <a:pt x="1012" y="1778"/>
                </a:lnTo>
                <a:lnTo>
                  <a:pt x="845" y="1475"/>
                </a:lnTo>
                <a:lnTo>
                  <a:pt x="665" y="1171"/>
                </a:lnTo>
                <a:lnTo>
                  <a:pt x="337" y="1070"/>
                </a:lnTo>
                <a:lnTo>
                  <a:pt x="0" y="9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68"/>
          <p:cNvSpPr>
            <a:spLocks/>
          </p:cNvSpPr>
          <p:nvPr/>
        </p:nvSpPr>
        <p:spPr bwMode="auto">
          <a:xfrm>
            <a:off x="2756780" y="1892941"/>
            <a:ext cx="1112714" cy="1529275"/>
          </a:xfrm>
          <a:custGeom>
            <a:avLst/>
            <a:gdLst>
              <a:gd name="T0" fmla="*/ 61 w 1568"/>
              <a:gd name="T1" fmla="*/ 2162 h 2162"/>
              <a:gd name="T2" fmla="*/ 34 w 1568"/>
              <a:gd name="T3" fmla="*/ 2025 h 2162"/>
              <a:gd name="T4" fmla="*/ 16 w 1568"/>
              <a:gd name="T5" fmla="*/ 1885 h 2162"/>
              <a:gd name="T6" fmla="*/ 6 w 1568"/>
              <a:gd name="T7" fmla="*/ 1746 h 2162"/>
              <a:gd name="T8" fmla="*/ 0 w 1568"/>
              <a:gd name="T9" fmla="*/ 1605 h 2162"/>
              <a:gd name="T10" fmla="*/ 4 w 1568"/>
              <a:gd name="T11" fmla="*/ 1463 h 2162"/>
              <a:gd name="T12" fmla="*/ 15 w 1568"/>
              <a:gd name="T13" fmla="*/ 1322 h 2162"/>
              <a:gd name="T14" fmla="*/ 34 w 1568"/>
              <a:gd name="T15" fmla="*/ 1184 h 2162"/>
              <a:gd name="T16" fmla="*/ 60 w 1568"/>
              <a:gd name="T17" fmla="*/ 1043 h 2162"/>
              <a:gd name="T18" fmla="*/ 94 w 1568"/>
              <a:gd name="T19" fmla="*/ 904 h 2162"/>
              <a:gd name="T20" fmla="*/ 135 w 1568"/>
              <a:gd name="T21" fmla="*/ 769 h 2162"/>
              <a:gd name="T22" fmla="*/ 186 w 1568"/>
              <a:gd name="T23" fmla="*/ 634 h 2162"/>
              <a:gd name="T24" fmla="*/ 243 w 1568"/>
              <a:gd name="T25" fmla="*/ 501 h 2162"/>
              <a:gd name="T26" fmla="*/ 310 w 1568"/>
              <a:gd name="T27" fmla="*/ 371 h 2162"/>
              <a:gd name="T28" fmla="*/ 384 w 1568"/>
              <a:gd name="T29" fmla="*/ 245 h 2162"/>
              <a:gd name="T30" fmla="*/ 465 w 1568"/>
              <a:gd name="T31" fmla="*/ 121 h 2162"/>
              <a:gd name="T32" fmla="*/ 556 w 1568"/>
              <a:gd name="T33" fmla="*/ 0 h 2162"/>
              <a:gd name="T34" fmla="*/ 893 w 1568"/>
              <a:gd name="T35" fmla="*/ 103 h 2162"/>
              <a:gd name="T36" fmla="*/ 1401 w 1568"/>
              <a:gd name="T37" fmla="*/ 508 h 2162"/>
              <a:gd name="T38" fmla="*/ 1547 w 1568"/>
              <a:gd name="T39" fmla="*/ 840 h 2162"/>
              <a:gd name="T40" fmla="*/ 1503 w 1568"/>
              <a:gd name="T41" fmla="*/ 899 h 2162"/>
              <a:gd name="T42" fmla="*/ 1466 w 1568"/>
              <a:gd name="T43" fmla="*/ 960 h 2162"/>
              <a:gd name="T44" fmla="*/ 1431 w 1568"/>
              <a:gd name="T45" fmla="*/ 1023 h 2162"/>
              <a:gd name="T46" fmla="*/ 1399 w 1568"/>
              <a:gd name="T47" fmla="*/ 1088 h 2162"/>
              <a:gd name="T48" fmla="*/ 1374 w 1568"/>
              <a:gd name="T49" fmla="*/ 1155 h 2162"/>
              <a:gd name="T50" fmla="*/ 1350 w 1568"/>
              <a:gd name="T51" fmla="*/ 1222 h 2162"/>
              <a:gd name="T52" fmla="*/ 1331 w 1568"/>
              <a:gd name="T53" fmla="*/ 1290 h 2162"/>
              <a:gd name="T54" fmla="*/ 1316 w 1568"/>
              <a:gd name="T55" fmla="*/ 1360 h 2162"/>
              <a:gd name="T56" fmla="*/ 1304 w 1568"/>
              <a:gd name="T57" fmla="*/ 1429 h 2162"/>
              <a:gd name="T58" fmla="*/ 1296 w 1568"/>
              <a:gd name="T59" fmla="*/ 1499 h 2162"/>
              <a:gd name="T60" fmla="*/ 1293 w 1568"/>
              <a:gd name="T61" fmla="*/ 1569 h 2162"/>
              <a:gd name="T62" fmla="*/ 1293 w 1568"/>
              <a:gd name="T63" fmla="*/ 1639 h 2162"/>
              <a:gd name="T64" fmla="*/ 1296 w 1568"/>
              <a:gd name="T65" fmla="*/ 1710 h 2162"/>
              <a:gd name="T66" fmla="*/ 1304 w 1568"/>
              <a:gd name="T67" fmla="*/ 1778 h 2162"/>
              <a:gd name="T68" fmla="*/ 1314 w 1568"/>
              <a:gd name="T69" fmla="*/ 1847 h 2162"/>
              <a:gd name="T70" fmla="*/ 983 w 1568"/>
              <a:gd name="T71" fmla="*/ 1825 h 2162"/>
              <a:gd name="T72" fmla="*/ 353 w 1568"/>
              <a:gd name="T73" fmla="*/ 1971 h 216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568"/>
              <a:gd name="T112" fmla="*/ 0 h 2162"/>
              <a:gd name="T113" fmla="*/ 1568 w 1568"/>
              <a:gd name="T114" fmla="*/ 2162 h 216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568" h="2162">
                <a:moveTo>
                  <a:pt x="61" y="2162"/>
                </a:moveTo>
                <a:lnTo>
                  <a:pt x="61" y="2162"/>
                </a:lnTo>
                <a:lnTo>
                  <a:pt x="47" y="2093"/>
                </a:lnTo>
                <a:lnTo>
                  <a:pt x="34" y="2025"/>
                </a:lnTo>
                <a:lnTo>
                  <a:pt x="25" y="1955"/>
                </a:lnTo>
                <a:lnTo>
                  <a:pt x="16" y="1885"/>
                </a:lnTo>
                <a:lnTo>
                  <a:pt x="9" y="1816"/>
                </a:lnTo>
                <a:lnTo>
                  <a:pt x="6" y="1746"/>
                </a:lnTo>
                <a:lnTo>
                  <a:pt x="2" y="1676"/>
                </a:lnTo>
                <a:lnTo>
                  <a:pt x="0" y="1605"/>
                </a:lnTo>
                <a:lnTo>
                  <a:pt x="2" y="1535"/>
                </a:lnTo>
                <a:lnTo>
                  <a:pt x="4" y="1463"/>
                </a:lnTo>
                <a:lnTo>
                  <a:pt x="9" y="1393"/>
                </a:lnTo>
                <a:lnTo>
                  <a:pt x="15" y="1322"/>
                </a:lnTo>
                <a:lnTo>
                  <a:pt x="24" y="1252"/>
                </a:lnTo>
                <a:lnTo>
                  <a:pt x="34" y="1184"/>
                </a:lnTo>
                <a:lnTo>
                  <a:pt x="45" y="1113"/>
                </a:lnTo>
                <a:lnTo>
                  <a:pt x="60" y="1043"/>
                </a:lnTo>
                <a:lnTo>
                  <a:pt x="76" y="975"/>
                </a:lnTo>
                <a:lnTo>
                  <a:pt x="94" y="904"/>
                </a:lnTo>
                <a:lnTo>
                  <a:pt x="114" y="836"/>
                </a:lnTo>
                <a:lnTo>
                  <a:pt x="135" y="769"/>
                </a:lnTo>
                <a:lnTo>
                  <a:pt x="159" y="701"/>
                </a:lnTo>
                <a:lnTo>
                  <a:pt x="186" y="634"/>
                </a:lnTo>
                <a:lnTo>
                  <a:pt x="213" y="568"/>
                </a:lnTo>
                <a:lnTo>
                  <a:pt x="243" y="501"/>
                </a:lnTo>
                <a:lnTo>
                  <a:pt x="276" y="436"/>
                </a:lnTo>
                <a:lnTo>
                  <a:pt x="310" y="371"/>
                </a:lnTo>
                <a:lnTo>
                  <a:pt x="346" y="308"/>
                </a:lnTo>
                <a:lnTo>
                  <a:pt x="384" y="245"/>
                </a:lnTo>
                <a:lnTo>
                  <a:pt x="423" y="182"/>
                </a:lnTo>
                <a:lnTo>
                  <a:pt x="465" y="121"/>
                </a:lnTo>
                <a:lnTo>
                  <a:pt x="510" y="60"/>
                </a:lnTo>
                <a:lnTo>
                  <a:pt x="556" y="0"/>
                </a:lnTo>
                <a:lnTo>
                  <a:pt x="893" y="103"/>
                </a:lnTo>
                <a:lnTo>
                  <a:pt x="1221" y="204"/>
                </a:lnTo>
                <a:lnTo>
                  <a:pt x="1401" y="508"/>
                </a:lnTo>
                <a:lnTo>
                  <a:pt x="1568" y="811"/>
                </a:lnTo>
                <a:lnTo>
                  <a:pt x="1547" y="840"/>
                </a:lnTo>
                <a:lnTo>
                  <a:pt x="1525" y="870"/>
                </a:lnTo>
                <a:lnTo>
                  <a:pt x="1503" y="899"/>
                </a:lnTo>
                <a:lnTo>
                  <a:pt x="1484" y="930"/>
                </a:lnTo>
                <a:lnTo>
                  <a:pt x="1466" y="960"/>
                </a:lnTo>
                <a:lnTo>
                  <a:pt x="1448" y="993"/>
                </a:lnTo>
                <a:lnTo>
                  <a:pt x="1431" y="1023"/>
                </a:lnTo>
                <a:lnTo>
                  <a:pt x="1415" y="1056"/>
                </a:lnTo>
                <a:lnTo>
                  <a:pt x="1399" y="1088"/>
                </a:lnTo>
                <a:lnTo>
                  <a:pt x="1386" y="1121"/>
                </a:lnTo>
                <a:lnTo>
                  <a:pt x="1374" y="1155"/>
                </a:lnTo>
                <a:lnTo>
                  <a:pt x="1361" y="1189"/>
                </a:lnTo>
                <a:lnTo>
                  <a:pt x="1350" y="1222"/>
                </a:lnTo>
                <a:lnTo>
                  <a:pt x="1340" y="1256"/>
                </a:lnTo>
                <a:lnTo>
                  <a:pt x="1331" y="1290"/>
                </a:lnTo>
                <a:lnTo>
                  <a:pt x="1323" y="1324"/>
                </a:lnTo>
                <a:lnTo>
                  <a:pt x="1316" y="1360"/>
                </a:lnTo>
                <a:lnTo>
                  <a:pt x="1309" y="1394"/>
                </a:lnTo>
                <a:lnTo>
                  <a:pt x="1304" y="1429"/>
                </a:lnTo>
                <a:lnTo>
                  <a:pt x="1300" y="1465"/>
                </a:lnTo>
                <a:lnTo>
                  <a:pt x="1296" y="1499"/>
                </a:lnTo>
                <a:lnTo>
                  <a:pt x="1295" y="1535"/>
                </a:lnTo>
                <a:lnTo>
                  <a:pt x="1293" y="1569"/>
                </a:lnTo>
                <a:lnTo>
                  <a:pt x="1293" y="1605"/>
                </a:lnTo>
                <a:lnTo>
                  <a:pt x="1293" y="1639"/>
                </a:lnTo>
                <a:lnTo>
                  <a:pt x="1295" y="1674"/>
                </a:lnTo>
                <a:lnTo>
                  <a:pt x="1296" y="1710"/>
                </a:lnTo>
                <a:lnTo>
                  <a:pt x="1300" y="1744"/>
                </a:lnTo>
                <a:lnTo>
                  <a:pt x="1304" y="1778"/>
                </a:lnTo>
                <a:lnTo>
                  <a:pt x="1309" y="1812"/>
                </a:lnTo>
                <a:lnTo>
                  <a:pt x="1314" y="1847"/>
                </a:lnTo>
                <a:lnTo>
                  <a:pt x="1322" y="1881"/>
                </a:lnTo>
                <a:lnTo>
                  <a:pt x="983" y="1825"/>
                </a:lnTo>
                <a:lnTo>
                  <a:pt x="636" y="1769"/>
                </a:lnTo>
                <a:lnTo>
                  <a:pt x="353" y="1971"/>
                </a:lnTo>
                <a:lnTo>
                  <a:pt x="61" y="21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0"/>
          <p:cNvSpPr>
            <a:spLocks/>
          </p:cNvSpPr>
          <p:nvPr/>
        </p:nvSpPr>
        <p:spPr bwMode="auto">
          <a:xfrm>
            <a:off x="2799142" y="3141214"/>
            <a:ext cx="1379595" cy="1515153"/>
          </a:xfrm>
          <a:custGeom>
            <a:avLst/>
            <a:gdLst>
              <a:gd name="T0" fmla="*/ 1385 w 1947"/>
              <a:gd name="T1" fmla="*/ 2142 h 2142"/>
              <a:gd name="T2" fmla="*/ 1259 w 1947"/>
              <a:gd name="T3" fmla="*/ 2077 h 2142"/>
              <a:gd name="T4" fmla="*/ 1138 w 1947"/>
              <a:gd name="T5" fmla="*/ 2007 h 2142"/>
              <a:gd name="T6" fmla="*/ 1021 w 1947"/>
              <a:gd name="T7" fmla="*/ 1927 h 2142"/>
              <a:gd name="T8" fmla="*/ 908 w 1947"/>
              <a:gd name="T9" fmla="*/ 1844 h 2142"/>
              <a:gd name="T10" fmla="*/ 800 w 1947"/>
              <a:gd name="T11" fmla="*/ 1754 h 2142"/>
              <a:gd name="T12" fmla="*/ 697 w 1947"/>
              <a:gd name="T13" fmla="*/ 1657 h 2142"/>
              <a:gd name="T14" fmla="*/ 600 w 1947"/>
              <a:gd name="T15" fmla="*/ 1556 h 2142"/>
              <a:gd name="T16" fmla="*/ 506 w 1947"/>
              <a:gd name="T17" fmla="*/ 1448 h 2142"/>
              <a:gd name="T18" fmla="*/ 420 w 1947"/>
              <a:gd name="T19" fmla="*/ 1335 h 2142"/>
              <a:gd name="T20" fmla="*/ 339 w 1947"/>
              <a:gd name="T21" fmla="*/ 1217 h 2142"/>
              <a:gd name="T22" fmla="*/ 265 w 1947"/>
              <a:gd name="T23" fmla="*/ 1093 h 2142"/>
              <a:gd name="T24" fmla="*/ 197 w 1947"/>
              <a:gd name="T25" fmla="*/ 965 h 2142"/>
              <a:gd name="T26" fmla="*/ 137 w 1947"/>
              <a:gd name="T27" fmla="*/ 832 h 2142"/>
              <a:gd name="T28" fmla="*/ 83 w 1947"/>
              <a:gd name="T29" fmla="*/ 695 h 2142"/>
              <a:gd name="T30" fmla="*/ 38 w 1947"/>
              <a:gd name="T31" fmla="*/ 553 h 2142"/>
              <a:gd name="T32" fmla="*/ 0 w 1947"/>
              <a:gd name="T33" fmla="*/ 409 h 2142"/>
              <a:gd name="T34" fmla="*/ 0 w 1947"/>
              <a:gd name="T35" fmla="*/ 407 h 2142"/>
              <a:gd name="T36" fmla="*/ 0 w 1947"/>
              <a:gd name="T37" fmla="*/ 401 h 2142"/>
              <a:gd name="T38" fmla="*/ 0 w 1947"/>
              <a:gd name="T39" fmla="*/ 398 h 2142"/>
              <a:gd name="T40" fmla="*/ 0 w 1947"/>
              <a:gd name="T41" fmla="*/ 396 h 2142"/>
              <a:gd name="T42" fmla="*/ 578 w 1947"/>
              <a:gd name="T43" fmla="*/ 0 h 2142"/>
              <a:gd name="T44" fmla="*/ 1271 w 1947"/>
              <a:gd name="T45" fmla="*/ 115 h 2142"/>
              <a:gd name="T46" fmla="*/ 1270 w 1947"/>
              <a:gd name="T47" fmla="*/ 151 h 2142"/>
              <a:gd name="T48" fmla="*/ 1291 w 1947"/>
              <a:gd name="T49" fmla="*/ 221 h 2142"/>
              <a:gd name="T50" fmla="*/ 1315 w 1947"/>
              <a:gd name="T51" fmla="*/ 290 h 2142"/>
              <a:gd name="T52" fmla="*/ 1343 w 1947"/>
              <a:gd name="T53" fmla="*/ 356 h 2142"/>
              <a:gd name="T54" fmla="*/ 1376 w 1947"/>
              <a:gd name="T55" fmla="*/ 419 h 2142"/>
              <a:gd name="T56" fmla="*/ 1412 w 1947"/>
              <a:gd name="T57" fmla="*/ 482 h 2142"/>
              <a:gd name="T58" fmla="*/ 1451 w 1947"/>
              <a:gd name="T59" fmla="*/ 542 h 2142"/>
              <a:gd name="T60" fmla="*/ 1493 w 1947"/>
              <a:gd name="T61" fmla="*/ 600 h 2142"/>
              <a:gd name="T62" fmla="*/ 1538 w 1947"/>
              <a:gd name="T63" fmla="*/ 654 h 2142"/>
              <a:gd name="T64" fmla="*/ 1585 w 1947"/>
              <a:gd name="T65" fmla="*/ 706 h 2142"/>
              <a:gd name="T66" fmla="*/ 1635 w 1947"/>
              <a:gd name="T67" fmla="*/ 756 h 2142"/>
              <a:gd name="T68" fmla="*/ 1687 w 1947"/>
              <a:gd name="T69" fmla="*/ 803 h 2142"/>
              <a:gd name="T70" fmla="*/ 1741 w 1947"/>
              <a:gd name="T71" fmla="*/ 846 h 2142"/>
              <a:gd name="T72" fmla="*/ 1799 w 1947"/>
              <a:gd name="T73" fmla="*/ 886 h 2142"/>
              <a:gd name="T74" fmla="*/ 1857 w 1947"/>
              <a:gd name="T75" fmla="*/ 922 h 2142"/>
              <a:gd name="T76" fmla="*/ 1916 w 1947"/>
              <a:gd name="T77" fmla="*/ 956 h 2142"/>
              <a:gd name="T78" fmla="*/ 1700 w 1947"/>
              <a:gd name="T79" fmla="*/ 1207 h 2142"/>
              <a:gd name="T80" fmla="*/ 1417 w 1947"/>
              <a:gd name="T81" fmla="*/ 1792 h 214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947"/>
              <a:gd name="T124" fmla="*/ 0 h 2142"/>
              <a:gd name="T125" fmla="*/ 1947 w 1947"/>
              <a:gd name="T126" fmla="*/ 2142 h 214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947" h="2142">
                <a:moveTo>
                  <a:pt x="1385" y="2142"/>
                </a:moveTo>
                <a:lnTo>
                  <a:pt x="1385" y="2142"/>
                </a:lnTo>
                <a:lnTo>
                  <a:pt x="1322" y="2111"/>
                </a:lnTo>
                <a:lnTo>
                  <a:pt x="1259" y="2077"/>
                </a:lnTo>
                <a:lnTo>
                  <a:pt x="1198" y="2043"/>
                </a:lnTo>
                <a:lnTo>
                  <a:pt x="1138" y="2007"/>
                </a:lnTo>
                <a:lnTo>
                  <a:pt x="1079" y="1967"/>
                </a:lnTo>
                <a:lnTo>
                  <a:pt x="1021" y="1927"/>
                </a:lnTo>
                <a:lnTo>
                  <a:pt x="964" y="1886"/>
                </a:lnTo>
                <a:lnTo>
                  <a:pt x="908" y="1844"/>
                </a:lnTo>
                <a:lnTo>
                  <a:pt x="854" y="1799"/>
                </a:lnTo>
                <a:lnTo>
                  <a:pt x="800" y="1754"/>
                </a:lnTo>
                <a:lnTo>
                  <a:pt x="748" y="1706"/>
                </a:lnTo>
                <a:lnTo>
                  <a:pt x="697" y="1657"/>
                </a:lnTo>
                <a:lnTo>
                  <a:pt x="647" y="1607"/>
                </a:lnTo>
                <a:lnTo>
                  <a:pt x="600" y="1556"/>
                </a:lnTo>
                <a:lnTo>
                  <a:pt x="551" y="1502"/>
                </a:lnTo>
                <a:lnTo>
                  <a:pt x="506" y="1448"/>
                </a:lnTo>
                <a:lnTo>
                  <a:pt x="463" y="1392"/>
                </a:lnTo>
                <a:lnTo>
                  <a:pt x="420" y="1335"/>
                </a:lnTo>
                <a:lnTo>
                  <a:pt x="378" y="1277"/>
                </a:lnTo>
                <a:lnTo>
                  <a:pt x="339" y="1217"/>
                </a:lnTo>
                <a:lnTo>
                  <a:pt x="301" y="1156"/>
                </a:lnTo>
                <a:lnTo>
                  <a:pt x="265" y="1093"/>
                </a:lnTo>
                <a:lnTo>
                  <a:pt x="231" y="1030"/>
                </a:lnTo>
                <a:lnTo>
                  <a:pt x="197" y="965"/>
                </a:lnTo>
                <a:lnTo>
                  <a:pt x="166" y="899"/>
                </a:lnTo>
                <a:lnTo>
                  <a:pt x="137" y="832"/>
                </a:lnTo>
                <a:lnTo>
                  <a:pt x="110" y="763"/>
                </a:lnTo>
                <a:lnTo>
                  <a:pt x="83" y="695"/>
                </a:lnTo>
                <a:lnTo>
                  <a:pt x="60" y="625"/>
                </a:lnTo>
                <a:lnTo>
                  <a:pt x="38" y="553"/>
                </a:lnTo>
                <a:lnTo>
                  <a:pt x="18" y="481"/>
                </a:lnTo>
                <a:lnTo>
                  <a:pt x="0" y="409"/>
                </a:lnTo>
                <a:lnTo>
                  <a:pt x="0" y="407"/>
                </a:lnTo>
                <a:lnTo>
                  <a:pt x="0" y="405"/>
                </a:lnTo>
                <a:lnTo>
                  <a:pt x="0" y="401"/>
                </a:lnTo>
                <a:lnTo>
                  <a:pt x="0" y="400"/>
                </a:lnTo>
                <a:lnTo>
                  <a:pt x="0" y="398"/>
                </a:lnTo>
                <a:lnTo>
                  <a:pt x="0" y="396"/>
                </a:lnTo>
                <a:lnTo>
                  <a:pt x="292" y="205"/>
                </a:lnTo>
                <a:lnTo>
                  <a:pt x="578" y="0"/>
                </a:lnTo>
                <a:lnTo>
                  <a:pt x="922" y="59"/>
                </a:lnTo>
                <a:lnTo>
                  <a:pt x="1271" y="115"/>
                </a:lnTo>
                <a:lnTo>
                  <a:pt x="1261" y="115"/>
                </a:lnTo>
                <a:lnTo>
                  <a:pt x="1270" y="151"/>
                </a:lnTo>
                <a:lnTo>
                  <a:pt x="1279" y="185"/>
                </a:lnTo>
                <a:lnTo>
                  <a:pt x="1291" y="221"/>
                </a:lnTo>
                <a:lnTo>
                  <a:pt x="1302" y="255"/>
                </a:lnTo>
                <a:lnTo>
                  <a:pt x="1315" y="290"/>
                </a:lnTo>
                <a:lnTo>
                  <a:pt x="1329" y="322"/>
                </a:lnTo>
                <a:lnTo>
                  <a:pt x="1343" y="356"/>
                </a:lnTo>
                <a:lnTo>
                  <a:pt x="1360" y="389"/>
                </a:lnTo>
                <a:lnTo>
                  <a:pt x="1376" y="419"/>
                </a:lnTo>
                <a:lnTo>
                  <a:pt x="1394" y="452"/>
                </a:lnTo>
                <a:lnTo>
                  <a:pt x="1412" y="482"/>
                </a:lnTo>
                <a:lnTo>
                  <a:pt x="1432" y="513"/>
                </a:lnTo>
                <a:lnTo>
                  <a:pt x="1451" y="542"/>
                </a:lnTo>
                <a:lnTo>
                  <a:pt x="1471" y="571"/>
                </a:lnTo>
                <a:lnTo>
                  <a:pt x="1493" y="600"/>
                </a:lnTo>
                <a:lnTo>
                  <a:pt x="1514" y="627"/>
                </a:lnTo>
                <a:lnTo>
                  <a:pt x="1538" y="654"/>
                </a:lnTo>
                <a:lnTo>
                  <a:pt x="1561" y="681"/>
                </a:lnTo>
                <a:lnTo>
                  <a:pt x="1585" y="706"/>
                </a:lnTo>
                <a:lnTo>
                  <a:pt x="1610" y="731"/>
                </a:lnTo>
                <a:lnTo>
                  <a:pt x="1635" y="756"/>
                </a:lnTo>
                <a:lnTo>
                  <a:pt x="1660" y="780"/>
                </a:lnTo>
                <a:lnTo>
                  <a:pt x="1687" y="803"/>
                </a:lnTo>
                <a:lnTo>
                  <a:pt x="1714" y="825"/>
                </a:lnTo>
                <a:lnTo>
                  <a:pt x="1741" y="846"/>
                </a:lnTo>
                <a:lnTo>
                  <a:pt x="1770" y="866"/>
                </a:lnTo>
                <a:lnTo>
                  <a:pt x="1799" y="886"/>
                </a:lnTo>
                <a:lnTo>
                  <a:pt x="1828" y="904"/>
                </a:lnTo>
                <a:lnTo>
                  <a:pt x="1857" y="922"/>
                </a:lnTo>
                <a:lnTo>
                  <a:pt x="1887" y="940"/>
                </a:lnTo>
                <a:lnTo>
                  <a:pt x="1916" y="956"/>
                </a:lnTo>
                <a:lnTo>
                  <a:pt x="1947" y="971"/>
                </a:lnTo>
                <a:lnTo>
                  <a:pt x="1700" y="1207"/>
                </a:lnTo>
                <a:lnTo>
                  <a:pt x="1441" y="1444"/>
                </a:lnTo>
                <a:lnTo>
                  <a:pt x="1417" y="1792"/>
                </a:lnTo>
                <a:lnTo>
                  <a:pt x="1385" y="214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72"/>
          <p:cNvSpPr>
            <a:spLocks/>
          </p:cNvSpPr>
          <p:nvPr/>
        </p:nvSpPr>
        <p:spPr bwMode="auto">
          <a:xfrm>
            <a:off x="3780534" y="3828893"/>
            <a:ext cx="1580109" cy="1008219"/>
          </a:xfrm>
          <a:custGeom>
            <a:avLst/>
            <a:gdLst>
              <a:gd name="T0" fmla="*/ 2227 w 2227"/>
              <a:gd name="T1" fmla="*/ 1171 h 1425"/>
              <a:gd name="T2" fmla="*/ 2097 w 2227"/>
              <a:gd name="T3" fmla="*/ 1228 h 1425"/>
              <a:gd name="T4" fmla="*/ 1964 w 2227"/>
              <a:gd name="T5" fmla="*/ 1279 h 1425"/>
              <a:gd name="T6" fmla="*/ 1829 w 2227"/>
              <a:gd name="T7" fmla="*/ 1322 h 1425"/>
              <a:gd name="T8" fmla="*/ 1692 w 2227"/>
              <a:gd name="T9" fmla="*/ 1358 h 1425"/>
              <a:gd name="T10" fmla="*/ 1553 w 2227"/>
              <a:gd name="T11" fmla="*/ 1385 h 1425"/>
              <a:gd name="T12" fmla="*/ 1413 w 2227"/>
              <a:gd name="T13" fmla="*/ 1407 h 1425"/>
              <a:gd name="T14" fmla="*/ 1273 w 2227"/>
              <a:gd name="T15" fmla="*/ 1419 h 1425"/>
              <a:gd name="T16" fmla="*/ 1130 w 2227"/>
              <a:gd name="T17" fmla="*/ 1425 h 1425"/>
              <a:gd name="T18" fmla="*/ 988 w 2227"/>
              <a:gd name="T19" fmla="*/ 1421 h 1425"/>
              <a:gd name="T20" fmla="*/ 844 w 2227"/>
              <a:gd name="T21" fmla="*/ 1410 h 1425"/>
              <a:gd name="T22" fmla="*/ 702 w 2227"/>
              <a:gd name="T23" fmla="*/ 1390 h 1425"/>
              <a:gd name="T24" fmla="*/ 560 w 2227"/>
              <a:gd name="T25" fmla="*/ 1363 h 1425"/>
              <a:gd name="T26" fmla="*/ 417 w 2227"/>
              <a:gd name="T27" fmla="*/ 1327 h 1425"/>
              <a:gd name="T28" fmla="*/ 277 w 2227"/>
              <a:gd name="T29" fmla="*/ 1284 h 1425"/>
              <a:gd name="T30" fmla="*/ 137 w 2227"/>
              <a:gd name="T31" fmla="*/ 1232 h 1425"/>
              <a:gd name="T32" fmla="*/ 0 w 2227"/>
              <a:gd name="T33" fmla="*/ 1171 h 1425"/>
              <a:gd name="T34" fmla="*/ 32 w 2227"/>
              <a:gd name="T35" fmla="*/ 821 h 1425"/>
              <a:gd name="T36" fmla="*/ 315 w 2227"/>
              <a:gd name="T37" fmla="*/ 236 h 1425"/>
              <a:gd name="T38" fmla="*/ 596 w 2227"/>
              <a:gd name="T39" fmla="*/ 16 h 1425"/>
              <a:gd name="T40" fmla="*/ 664 w 2227"/>
              <a:gd name="T41" fmla="*/ 45 h 1425"/>
              <a:gd name="T42" fmla="*/ 733 w 2227"/>
              <a:gd name="T43" fmla="*/ 70 h 1425"/>
              <a:gd name="T44" fmla="*/ 803 w 2227"/>
              <a:gd name="T45" fmla="*/ 90 h 1425"/>
              <a:gd name="T46" fmla="*/ 873 w 2227"/>
              <a:gd name="T47" fmla="*/ 106 h 1425"/>
              <a:gd name="T48" fmla="*/ 945 w 2227"/>
              <a:gd name="T49" fmla="*/ 117 h 1425"/>
              <a:gd name="T50" fmla="*/ 1015 w 2227"/>
              <a:gd name="T51" fmla="*/ 124 h 1425"/>
              <a:gd name="T52" fmla="*/ 1085 w 2227"/>
              <a:gd name="T53" fmla="*/ 126 h 1425"/>
              <a:gd name="T54" fmla="*/ 1157 w 2227"/>
              <a:gd name="T55" fmla="*/ 126 h 1425"/>
              <a:gd name="T56" fmla="*/ 1228 w 2227"/>
              <a:gd name="T57" fmla="*/ 120 h 1425"/>
              <a:gd name="T58" fmla="*/ 1298 w 2227"/>
              <a:gd name="T59" fmla="*/ 111 h 1425"/>
              <a:gd name="T60" fmla="*/ 1366 w 2227"/>
              <a:gd name="T61" fmla="*/ 99 h 1425"/>
              <a:gd name="T62" fmla="*/ 1435 w 2227"/>
              <a:gd name="T63" fmla="*/ 83 h 1425"/>
              <a:gd name="T64" fmla="*/ 1501 w 2227"/>
              <a:gd name="T65" fmla="*/ 63 h 1425"/>
              <a:gd name="T66" fmla="*/ 1568 w 2227"/>
              <a:gd name="T67" fmla="*/ 41 h 1425"/>
              <a:gd name="T68" fmla="*/ 1633 w 2227"/>
              <a:gd name="T69" fmla="*/ 14 h 1425"/>
              <a:gd name="T70" fmla="*/ 1687 w 2227"/>
              <a:gd name="T71" fmla="*/ 349 h 1425"/>
              <a:gd name="T72" fmla="*/ 1968 w 2227"/>
              <a:gd name="T73" fmla="*/ 935 h 142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227"/>
              <a:gd name="T112" fmla="*/ 0 h 1425"/>
              <a:gd name="T113" fmla="*/ 2227 w 2227"/>
              <a:gd name="T114" fmla="*/ 1425 h 1425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227" h="1425">
                <a:moveTo>
                  <a:pt x="2227" y="1171"/>
                </a:moveTo>
                <a:lnTo>
                  <a:pt x="2227" y="1171"/>
                </a:lnTo>
                <a:lnTo>
                  <a:pt x="2162" y="1201"/>
                </a:lnTo>
                <a:lnTo>
                  <a:pt x="2097" y="1228"/>
                </a:lnTo>
                <a:lnTo>
                  <a:pt x="2031" y="1255"/>
                </a:lnTo>
                <a:lnTo>
                  <a:pt x="1964" y="1279"/>
                </a:lnTo>
                <a:lnTo>
                  <a:pt x="1897" y="1300"/>
                </a:lnTo>
                <a:lnTo>
                  <a:pt x="1829" y="1322"/>
                </a:lnTo>
                <a:lnTo>
                  <a:pt x="1760" y="1340"/>
                </a:lnTo>
                <a:lnTo>
                  <a:pt x="1692" y="1358"/>
                </a:lnTo>
                <a:lnTo>
                  <a:pt x="1624" y="1372"/>
                </a:lnTo>
                <a:lnTo>
                  <a:pt x="1553" y="1385"/>
                </a:lnTo>
                <a:lnTo>
                  <a:pt x="1483" y="1398"/>
                </a:lnTo>
                <a:lnTo>
                  <a:pt x="1413" y="1407"/>
                </a:lnTo>
                <a:lnTo>
                  <a:pt x="1343" y="1414"/>
                </a:lnTo>
                <a:lnTo>
                  <a:pt x="1273" y="1419"/>
                </a:lnTo>
                <a:lnTo>
                  <a:pt x="1201" y="1423"/>
                </a:lnTo>
                <a:lnTo>
                  <a:pt x="1130" y="1425"/>
                </a:lnTo>
                <a:lnTo>
                  <a:pt x="1058" y="1423"/>
                </a:lnTo>
                <a:lnTo>
                  <a:pt x="988" y="1421"/>
                </a:lnTo>
                <a:lnTo>
                  <a:pt x="916" y="1417"/>
                </a:lnTo>
                <a:lnTo>
                  <a:pt x="844" y="1410"/>
                </a:lnTo>
                <a:lnTo>
                  <a:pt x="774" y="1401"/>
                </a:lnTo>
                <a:lnTo>
                  <a:pt x="702" y="1390"/>
                </a:lnTo>
                <a:lnTo>
                  <a:pt x="630" y="1378"/>
                </a:lnTo>
                <a:lnTo>
                  <a:pt x="560" y="1363"/>
                </a:lnTo>
                <a:lnTo>
                  <a:pt x="488" y="1347"/>
                </a:lnTo>
                <a:lnTo>
                  <a:pt x="417" y="1327"/>
                </a:lnTo>
                <a:lnTo>
                  <a:pt x="347" y="1308"/>
                </a:lnTo>
                <a:lnTo>
                  <a:pt x="277" y="1284"/>
                </a:lnTo>
                <a:lnTo>
                  <a:pt x="207" y="1259"/>
                </a:lnTo>
                <a:lnTo>
                  <a:pt x="137" y="1232"/>
                </a:lnTo>
                <a:lnTo>
                  <a:pt x="68" y="1203"/>
                </a:lnTo>
                <a:lnTo>
                  <a:pt x="0" y="1171"/>
                </a:lnTo>
                <a:lnTo>
                  <a:pt x="32" y="821"/>
                </a:lnTo>
                <a:lnTo>
                  <a:pt x="56" y="473"/>
                </a:lnTo>
                <a:lnTo>
                  <a:pt x="315" y="236"/>
                </a:lnTo>
                <a:lnTo>
                  <a:pt x="562" y="0"/>
                </a:lnTo>
                <a:lnTo>
                  <a:pt x="596" y="16"/>
                </a:lnTo>
                <a:lnTo>
                  <a:pt x="630" y="30"/>
                </a:lnTo>
                <a:lnTo>
                  <a:pt x="664" y="45"/>
                </a:lnTo>
                <a:lnTo>
                  <a:pt x="698" y="57"/>
                </a:lnTo>
                <a:lnTo>
                  <a:pt x="733" y="70"/>
                </a:lnTo>
                <a:lnTo>
                  <a:pt x="769" y="81"/>
                </a:lnTo>
                <a:lnTo>
                  <a:pt x="803" y="90"/>
                </a:lnTo>
                <a:lnTo>
                  <a:pt x="839" y="99"/>
                </a:lnTo>
                <a:lnTo>
                  <a:pt x="873" y="106"/>
                </a:lnTo>
                <a:lnTo>
                  <a:pt x="909" y="111"/>
                </a:lnTo>
                <a:lnTo>
                  <a:pt x="945" y="117"/>
                </a:lnTo>
                <a:lnTo>
                  <a:pt x="979" y="120"/>
                </a:lnTo>
                <a:lnTo>
                  <a:pt x="1015" y="124"/>
                </a:lnTo>
                <a:lnTo>
                  <a:pt x="1051" y="126"/>
                </a:lnTo>
                <a:lnTo>
                  <a:pt x="1085" y="126"/>
                </a:lnTo>
                <a:lnTo>
                  <a:pt x="1121" y="126"/>
                </a:lnTo>
                <a:lnTo>
                  <a:pt x="1157" y="126"/>
                </a:lnTo>
                <a:lnTo>
                  <a:pt x="1192" y="124"/>
                </a:lnTo>
                <a:lnTo>
                  <a:pt x="1228" y="120"/>
                </a:lnTo>
                <a:lnTo>
                  <a:pt x="1262" y="117"/>
                </a:lnTo>
                <a:lnTo>
                  <a:pt x="1298" y="111"/>
                </a:lnTo>
                <a:lnTo>
                  <a:pt x="1332" y="106"/>
                </a:lnTo>
                <a:lnTo>
                  <a:pt x="1366" y="99"/>
                </a:lnTo>
                <a:lnTo>
                  <a:pt x="1400" y="92"/>
                </a:lnTo>
                <a:lnTo>
                  <a:pt x="1435" y="83"/>
                </a:lnTo>
                <a:lnTo>
                  <a:pt x="1469" y="74"/>
                </a:lnTo>
                <a:lnTo>
                  <a:pt x="1501" y="63"/>
                </a:lnTo>
                <a:lnTo>
                  <a:pt x="1535" y="52"/>
                </a:lnTo>
                <a:lnTo>
                  <a:pt x="1568" y="41"/>
                </a:lnTo>
                <a:lnTo>
                  <a:pt x="1600" y="28"/>
                </a:lnTo>
                <a:lnTo>
                  <a:pt x="1633" y="14"/>
                </a:lnTo>
                <a:lnTo>
                  <a:pt x="1665" y="0"/>
                </a:lnTo>
                <a:lnTo>
                  <a:pt x="1687" y="349"/>
                </a:lnTo>
                <a:lnTo>
                  <a:pt x="1710" y="699"/>
                </a:lnTo>
                <a:lnTo>
                  <a:pt x="1968" y="935"/>
                </a:lnTo>
                <a:lnTo>
                  <a:pt x="2227" y="117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4"/>
          <p:cNvSpPr>
            <a:spLocks/>
          </p:cNvSpPr>
          <p:nvPr/>
        </p:nvSpPr>
        <p:spPr bwMode="auto">
          <a:xfrm>
            <a:off x="4963850" y="3223114"/>
            <a:ext cx="1382419" cy="1433253"/>
          </a:xfrm>
          <a:custGeom>
            <a:avLst/>
            <a:gdLst>
              <a:gd name="T0" fmla="*/ 1952 w 1952"/>
              <a:gd name="T1" fmla="*/ 283 h 2027"/>
              <a:gd name="T2" fmla="*/ 1948 w 1952"/>
              <a:gd name="T3" fmla="*/ 283 h 2027"/>
              <a:gd name="T4" fmla="*/ 1943 w 1952"/>
              <a:gd name="T5" fmla="*/ 281 h 2027"/>
              <a:gd name="T6" fmla="*/ 1926 w 1952"/>
              <a:gd name="T7" fmla="*/ 351 h 2027"/>
              <a:gd name="T8" fmla="*/ 1887 w 1952"/>
              <a:gd name="T9" fmla="*/ 488 h 2027"/>
              <a:gd name="T10" fmla="*/ 1840 w 1952"/>
              <a:gd name="T11" fmla="*/ 623 h 2027"/>
              <a:gd name="T12" fmla="*/ 1788 w 1952"/>
              <a:gd name="T13" fmla="*/ 755 h 2027"/>
              <a:gd name="T14" fmla="*/ 1727 w 1952"/>
              <a:gd name="T15" fmla="*/ 883 h 2027"/>
              <a:gd name="T16" fmla="*/ 1660 w 1952"/>
              <a:gd name="T17" fmla="*/ 1007 h 2027"/>
              <a:gd name="T18" fmla="*/ 1586 w 1952"/>
              <a:gd name="T19" fmla="*/ 1128 h 2027"/>
              <a:gd name="T20" fmla="*/ 1505 w 1952"/>
              <a:gd name="T21" fmla="*/ 1245 h 2027"/>
              <a:gd name="T22" fmla="*/ 1419 w 1952"/>
              <a:gd name="T23" fmla="*/ 1358 h 2027"/>
              <a:gd name="T24" fmla="*/ 1325 w 1952"/>
              <a:gd name="T25" fmla="*/ 1465 h 2027"/>
              <a:gd name="T26" fmla="*/ 1226 w 1952"/>
              <a:gd name="T27" fmla="*/ 1567 h 2027"/>
              <a:gd name="T28" fmla="*/ 1120 w 1952"/>
              <a:gd name="T29" fmla="*/ 1665 h 2027"/>
              <a:gd name="T30" fmla="*/ 1008 w 1952"/>
              <a:gd name="T31" fmla="*/ 1756 h 2027"/>
              <a:gd name="T32" fmla="*/ 889 w 1952"/>
              <a:gd name="T33" fmla="*/ 1841 h 2027"/>
              <a:gd name="T34" fmla="*/ 767 w 1952"/>
              <a:gd name="T35" fmla="*/ 1920 h 2027"/>
              <a:gd name="T36" fmla="*/ 637 w 1952"/>
              <a:gd name="T37" fmla="*/ 1992 h 2027"/>
              <a:gd name="T38" fmla="*/ 571 w 1952"/>
              <a:gd name="T39" fmla="*/ 2027 h 2027"/>
              <a:gd name="T40" fmla="*/ 310 w 1952"/>
              <a:gd name="T41" fmla="*/ 1792 h 2027"/>
              <a:gd name="T42" fmla="*/ 22 w 1952"/>
              <a:gd name="T43" fmla="*/ 1207 h 2027"/>
              <a:gd name="T44" fmla="*/ 7 w 1952"/>
              <a:gd name="T45" fmla="*/ 856 h 2027"/>
              <a:gd name="T46" fmla="*/ 74 w 1952"/>
              <a:gd name="T47" fmla="*/ 821 h 2027"/>
              <a:gd name="T48" fmla="*/ 137 w 1952"/>
              <a:gd name="T49" fmla="*/ 785 h 2027"/>
              <a:gd name="T50" fmla="*/ 196 w 1952"/>
              <a:gd name="T51" fmla="*/ 746 h 2027"/>
              <a:gd name="T52" fmla="*/ 254 w 1952"/>
              <a:gd name="T53" fmla="*/ 701 h 2027"/>
              <a:gd name="T54" fmla="*/ 308 w 1952"/>
              <a:gd name="T55" fmla="*/ 656 h 2027"/>
              <a:gd name="T56" fmla="*/ 358 w 1952"/>
              <a:gd name="T57" fmla="*/ 605 h 2027"/>
              <a:gd name="T58" fmla="*/ 405 w 1952"/>
              <a:gd name="T59" fmla="*/ 553 h 2027"/>
              <a:gd name="T60" fmla="*/ 450 w 1952"/>
              <a:gd name="T61" fmla="*/ 499 h 2027"/>
              <a:gd name="T62" fmla="*/ 492 w 1952"/>
              <a:gd name="T63" fmla="*/ 443 h 2027"/>
              <a:gd name="T64" fmla="*/ 529 w 1952"/>
              <a:gd name="T65" fmla="*/ 384 h 2027"/>
              <a:gd name="T66" fmla="*/ 564 w 1952"/>
              <a:gd name="T67" fmla="*/ 324 h 2027"/>
              <a:gd name="T68" fmla="*/ 594 w 1952"/>
              <a:gd name="T69" fmla="*/ 261 h 2027"/>
              <a:gd name="T70" fmla="*/ 621 w 1952"/>
              <a:gd name="T71" fmla="*/ 198 h 2027"/>
              <a:gd name="T72" fmla="*/ 646 w 1952"/>
              <a:gd name="T73" fmla="*/ 133 h 2027"/>
              <a:gd name="T74" fmla="*/ 666 w 1952"/>
              <a:gd name="T75" fmla="*/ 67 h 2027"/>
              <a:gd name="T76" fmla="*/ 682 w 1952"/>
              <a:gd name="T77" fmla="*/ 0 h 2027"/>
              <a:gd name="T78" fmla="*/ 1257 w 1952"/>
              <a:gd name="T79" fmla="*/ 394 h 2027"/>
              <a:gd name="T80" fmla="*/ 1943 w 1952"/>
              <a:gd name="T81" fmla="*/ 281 h 2027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952"/>
              <a:gd name="T124" fmla="*/ 0 h 2027"/>
              <a:gd name="T125" fmla="*/ 1952 w 1952"/>
              <a:gd name="T126" fmla="*/ 2027 h 2027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952" h="2027">
                <a:moveTo>
                  <a:pt x="1952" y="283"/>
                </a:moveTo>
                <a:lnTo>
                  <a:pt x="1952" y="283"/>
                </a:lnTo>
                <a:lnTo>
                  <a:pt x="1950" y="283"/>
                </a:lnTo>
                <a:lnTo>
                  <a:pt x="1948" y="283"/>
                </a:lnTo>
                <a:lnTo>
                  <a:pt x="1944" y="281"/>
                </a:lnTo>
                <a:lnTo>
                  <a:pt x="1943" y="281"/>
                </a:lnTo>
                <a:lnTo>
                  <a:pt x="1926" y="351"/>
                </a:lnTo>
                <a:lnTo>
                  <a:pt x="1907" y="420"/>
                </a:lnTo>
                <a:lnTo>
                  <a:pt x="1887" y="488"/>
                </a:lnTo>
                <a:lnTo>
                  <a:pt x="1865" y="555"/>
                </a:lnTo>
                <a:lnTo>
                  <a:pt x="1840" y="623"/>
                </a:lnTo>
                <a:lnTo>
                  <a:pt x="1815" y="688"/>
                </a:lnTo>
                <a:lnTo>
                  <a:pt x="1788" y="755"/>
                </a:lnTo>
                <a:lnTo>
                  <a:pt x="1759" y="818"/>
                </a:lnTo>
                <a:lnTo>
                  <a:pt x="1727" y="883"/>
                </a:lnTo>
                <a:lnTo>
                  <a:pt x="1694" y="946"/>
                </a:lnTo>
                <a:lnTo>
                  <a:pt x="1660" y="1007"/>
                </a:lnTo>
                <a:lnTo>
                  <a:pt x="1624" y="1068"/>
                </a:lnTo>
                <a:lnTo>
                  <a:pt x="1586" y="1128"/>
                </a:lnTo>
                <a:lnTo>
                  <a:pt x="1547" y="1187"/>
                </a:lnTo>
                <a:lnTo>
                  <a:pt x="1505" y="1245"/>
                </a:lnTo>
                <a:lnTo>
                  <a:pt x="1464" y="1302"/>
                </a:lnTo>
                <a:lnTo>
                  <a:pt x="1419" y="1358"/>
                </a:lnTo>
                <a:lnTo>
                  <a:pt x="1372" y="1412"/>
                </a:lnTo>
                <a:lnTo>
                  <a:pt x="1325" y="1465"/>
                </a:lnTo>
                <a:lnTo>
                  <a:pt x="1276" y="1517"/>
                </a:lnTo>
                <a:lnTo>
                  <a:pt x="1226" y="1567"/>
                </a:lnTo>
                <a:lnTo>
                  <a:pt x="1174" y="1618"/>
                </a:lnTo>
                <a:lnTo>
                  <a:pt x="1120" y="1665"/>
                </a:lnTo>
                <a:lnTo>
                  <a:pt x="1064" y="1711"/>
                </a:lnTo>
                <a:lnTo>
                  <a:pt x="1008" y="1756"/>
                </a:lnTo>
                <a:lnTo>
                  <a:pt x="949" y="1800"/>
                </a:lnTo>
                <a:lnTo>
                  <a:pt x="889" y="1841"/>
                </a:lnTo>
                <a:lnTo>
                  <a:pt x="828" y="1883"/>
                </a:lnTo>
                <a:lnTo>
                  <a:pt x="767" y="1920"/>
                </a:lnTo>
                <a:lnTo>
                  <a:pt x="702" y="1958"/>
                </a:lnTo>
                <a:lnTo>
                  <a:pt x="637" y="1992"/>
                </a:lnTo>
                <a:lnTo>
                  <a:pt x="571" y="2027"/>
                </a:lnTo>
                <a:lnTo>
                  <a:pt x="558" y="2027"/>
                </a:lnTo>
                <a:lnTo>
                  <a:pt x="310" y="1792"/>
                </a:lnTo>
                <a:lnTo>
                  <a:pt x="45" y="1553"/>
                </a:lnTo>
                <a:lnTo>
                  <a:pt x="22" y="1207"/>
                </a:lnTo>
                <a:lnTo>
                  <a:pt x="0" y="857"/>
                </a:lnTo>
                <a:lnTo>
                  <a:pt x="7" y="856"/>
                </a:lnTo>
                <a:lnTo>
                  <a:pt x="41" y="839"/>
                </a:lnTo>
                <a:lnTo>
                  <a:pt x="74" y="821"/>
                </a:lnTo>
                <a:lnTo>
                  <a:pt x="104" y="803"/>
                </a:lnTo>
                <a:lnTo>
                  <a:pt x="137" y="785"/>
                </a:lnTo>
                <a:lnTo>
                  <a:pt x="168" y="766"/>
                </a:lnTo>
                <a:lnTo>
                  <a:pt x="196" y="746"/>
                </a:lnTo>
                <a:lnTo>
                  <a:pt x="225" y="724"/>
                </a:lnTo>
                <a:lnTo>
                  <a:pt x="254" y="701"/>
                </a:lnTo>
                <a:lnTo>
                  <a:pt x="281" y="679"/>
                </a:lnTo>
                <a:lnTo>
                  <a:pt x="308" y="656"/>
                </a:lnTo>
                <a:lnTo>
                  <a:pt x="333" y="630"/>
                </a:lnTo>
                <a:lnTo>
                  <a:pt x="358" y="605"/>
                </a:lnTo>
                <a:lnTo>
                  <a:pt x="382" y="580"/>
                </a:lnTo>
                <a:lnTo>
                  <a:pt x="405" y="553"/>
                </a:lnTo>
                <a:lnTo>
                  <a:pt x="429" y="528"/>
                </a:lnTo>
                <a:lnTo>
                  <a:pt x="450" y="499"/>
                </a:lnTo>
                <a:lnTo>
                  <a:pt x="472" y="472"/>
                </a:lnTo>
                <a:lnTo>
                  <a:pt x="492" y="443"/>
                </a:lnTo>
                <a:lnTo>
                  <a:pt x="511" y="414"/>
                </a:lnTo>
                <a:lnTo>
                  <a:pt x="529" y="384"/>
                </a:lnTo>
                <a:lnTo>
                  <a:pt x="547" y="355"/>
                </a:lnTo>
                <a:lnTo>
                  <a:pt x="564" y="324"/>
                </a:lnTo>
                <a:lnTo>
                  <a:pt x="580" y="294"/>
                </a:lnTo>
                <a:lnTo>
                  <a:pt x="594" y="261"/>
                </a:lnTo>
                <a:lnTo>
                  <a:pt x="609" y="231"/>
                </a:lnTo>
                <a:lnTo>
                  <a:pt x="621" y="198"/>
                </a:lnTo>
                <a:lnTo>
                  <a:pt x="634" y="166"/>
                </a:lnTo>
                <a:lnTo>
                  <a:pt x="646" y="133"/>
                </a:lnTo>
                <a:lnTo>
                  <a:pt x="655" y="101"/>
                </a:lnTo>
                <a:lnTo>
                  <a:pt x="666" y="67"/>
                </a:lnTo>
                <a:lnTo>
                  <a:pt x="675" y="34"/>
                </a:lnTo>
                <a:lnTo>
                  <a:pt x="682" y="0"/>
                </a:lnTo>
                <a:lnTo>
                  <a:pt x="976" y="191"/>
                </a:lnTo>
                <a:lnTo>
                  <a:pt x="1257" y="394"/>
                </a:lnTo>
                <a:lnTo>
                  <a:pt x="1606" y="339"/>
                </a:lnTo>
                <a:lnTo>
                  <a:pt x="1943" y="281"/>
                </a:lnTo>
                <a:lnTo>
                  <a:pt x="1952" y="28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76"/>
          <p:cNvSpPr>
            <a:spLocks/>
          </p:cNvSpPr>
          <p:nvPr/>
        </p:nvSpPr>
        <p:spPr bwMode="auto">
          <a:xfrm>
            <a:off x="5273094" y="1892941"/>
            <a:ext cx="1114126" cy="1608351"/>
          </a:xfrm>
          <a:custGeom>
            <a:avLst/>
            <a:gdLst>
              <a:gd name="T0" fmla="*/ 1012 w 1570"/>
              <a:gd name="T1" fmla="*/ 0 h 2275"/>
              <a:gd name="T2" fmla="*/ 1095 w 1570"/>
              <a:gd name="T3" fmla="*/ 112 h 2275"/>
              <a:gd name="T4" fmla="*/ 1174 w 1570"/>
              <a:gd name="T5" fmla="*/ 229 h 2275"/>
              <a:gd name="T6" fmla="*/ 1244 w 1570"/>
              <a:gd name="T7" fmla="*/ 350 h 2275"/>
              <a:gd name="T8" fmla="*/ 1309 w 1570"/>
              <a:gd name="T9" fmla="*/ 474 h 2275"/>
              <a:gd name="T10" fmla="*/ 1367 w 1570"/>
              <a:gd name="T11" fmla="*/ 602 h 2275"/>
              <a:gd name="T12" fmla="*/ 1419 w 1570"/>
              <a:gd name="T13" fmla="*/ 733 h 2275"/>
              <a:gd name="T14" fmla="*/ 1464 w 1570"/>
              <a:gd name="T15" fmla="*/ 868 h 2275"/>
              <a:gd name="T16" fmla="*/ 1500 w 1570"/>
              <a:gd name="T17" fmla="*/ 1005 h 2275"/>
              <a:gd name="T18" fmla="*/ 1529 w 1570"/>
              <a:gd name="T19" fmla="*/ 1144 h 2275"/>
              <a:gd name="T20" fmla="*/ 1552 w 1570"/>
              <a:gd name="T21" fmla="*/ 1286 h 2275"/>
              <a:gd name="T22" fmla="*/ 1565 w 1570"/>
              <a:gd name="T23" fmla="*/ 1431 h 2275"/>
              <a:gd name="T24" fmla="*/ 1570 w 1570"/>
              <a:gd name="T25" fmla="*/ 1575 h 2275"/>
              <a:gd name="T26" fmla="*/ 1568 w 1570"/>
              <a:gd name="T27" fmla="*/ 1721 h 2275"/>
              <a:gd name="T28" fmla="*/ 1556 w 1570"/>
              <a:gd name="T29" fmla="*/ 1866 h 2275"/>
              <a:gd name="T30" fmla="*/ 1536 w 1570"/>
              <a:gd name="T31" fmla="*/ 2014 h 2275"/>
              <a:gd name="T32" fmla="*/ 1507 w 1570"/>
              <a:gd name="T33" fmla="*/ 2162 h 2275"/>
              <a:gd name="T34" fmla="*/ 1496 w 1570"/>
              <a:gd name="T35" fmla="*/ 2162 h 2275"/>
              <a:gd name="T36" fmla="*/ 810 w 1570"/>
              <a:gd name="T37" fmla="*/ 2275 h 2275"/>
              <a:gd name="T38" fmla="*/ 240 w 1570"/>
              <a:gd name="T39" fmla="*/ 1883 h 2275"/>
              <a:gd name="T40" fmla="*/ 252 w 1570"/>
              <a:gd name="T41" fmla="*/ 1809 h 2275"/>
              <a:gd name="T42" fmla="*/ 261 w 1570"/>
              <a:gd name="T43" fmla="*/ 1735 h 2275"/>
              <a:gd name="T44" fmla="*/ 265 w 1570"/>
              <a:gd name="T45" fmla="*/ 1663 h 2275"/>
              <a:gd name="T46" fmla="*/ 267 w 1570"/>
              <a:gd name="T47" fmla="*/ 1591 h 2275"/>
              <a:gd name="T48" fmla="*/ 263 w 1570"/>
              <a:gd name="T49" fmla="*/ 1519 h 2275"/>
              <a:gd name="T50" fmla="*/ 258 w 1570"/>
              <a:gd name="T51" fmla="*/ 1449 h 2275"/>
              <a:gd name="T52" fmla="*/ 247 w 1570"/>
              <a:gd name="T53" fmla="*/ 1378 h 2275"/>
              <a:gd name="T54" fmla="*/ 233 w 1570"/>
              <a:gd name="T55" fmla="*/ 1310 h 2275"/>
              <a:gd name="T56" fmla="*/ 216 w 1570"/>
              <a:gd name="T57" fmla="*/ 1241 h 2275"/>
              <a:gd name="T58" fmla="*/ 195 w 1570"/>
              <a:gd name="T59" fmla="*/ 1175 h 2275"/>
              <a:gd name="T60" fmla="*/ 171 w 1570"/>
              <a:gd name="T61" fmla="*/ 1110 h 2275"/>
              <a:gd name="T62" fmla="*/ 143 w 1570"/>
              <a:gd name="T63" fmla="*/ 1047 h 2275"/>
              <a:gd name="T64" fmla="*/ 112 w 1570"/>
              <a:gd name="T65" fmla="*/ 986 h 2275"/>
              <a:gd name="T66" fmla="*/ 78 w 1570"/>
              <a:gd name="T67" fmla="*/ 926 h 2275"/>
              <a:gd name="T68" fmla="*/ 40 w 1570"/>
              <a:gd name="T69" fmla="*/ 867 h 2275"/>
              <a:gd name="T70" fmla="*/ 0 w 1570"/>
              <a:gd name="T71" fmla="*/ 811 h 2275"/>
              <a:gd name="T72" fmla="*/ 663 w 1570"/>
              <a:gd name="T73" fmla="*/ 609 h 2275"/>
              <a:gd name="T74" fmla="*/ 1012 w 1570"/>
              <a:gd name="T75" fmla="*/ 0 h 2275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570"/>
              <a:gd name="T115" fmla="*/ 0 h 2275"/>
              <a:gd name="T116" fmla="*/ 1570 w 1570"/>
              <a:gd name="T117" fmla="*/ 2275 h 2275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570" h="2275">
                <a:moveTo>
                  <a:pt x="1012" y="0"/>
                </a:moveTo>
                <a:lnTo>
                  <a:pt x="1012" y="0"/>
                </a:lnTo>
                <a:lnTo>
                  <a:pt x="1055" y="56"/>
                </a:lnTo>
                <a:lnTo>
                  <a:pt x="1095" y="112"/>
                </a:lnTo>
                <a:lnTo>
                  <a:pt x="1135" y="171"/>
                </a:lnTo>
                <a:lnTo>
                  <a:pt x="1174" y="229"/>
                </a:lnTo>
                <a:lnTo>
                  <a:pt x="1210" y="288"/>
                </a:lnTo>
                <a:lnTo>
                  <a:pt x="1244" y="350"/>
                </a:lnTo>
                <a:lnTo>
                  <a:pt x="1279" y="413"/>
                </a:lnTo>
                <a:lnTo>
                  <a:pt x="1309" y="474"/>
                </a:lnTo>
                <a:lnTo>
                  <a:pt x="1340" y="539"/>
                </a:lnTo>
                <a:lnTo>
                  <a:pt x="1367" y="602"/>
                </a:lnTo>
                <a:lnTo>
                  <a:pt x="1394" y="668"/>
                </a:lnTo>
                <a:lnTo>
                  <a:pt x="1419" y="733"/>
                </a:lnTo>
                <a:lnTo>
                  <a:pt x="1442" y="802"/>
                </a:lnTo>
                <a:lnTo>
                  <a:pt x="1464" y="868"/>
                </a:lnTo>
                <a:lnTo>
                  <a:pt x="1482" y="937"/>
                </a:lnTo>
                <a:lnTo>
                  <a:pt x="1500" y="1005"/>
                </a:lnTo>
                <a:lnTo>
                  <a:pt x="1516" y="1076"/>
                </a:lnTo>
                <a:lnTo>
                  <a:pt x="1529" y="1144"/>
                </a:lnTo>
                <a:lnTo>
                  <a:pt x="1541" y="1216"/>
                </a:lnTo>
                <a:lnTo>
                  <a:pt x="1552" y="1286"/>
                </a:lnTo>
                <a:lnTo>
                  <a:pt x="1559" y="1358"/>
                </a:lnTo>
                <a:lnTo>
                  <a:pt x="1565" y="1431"/>
                </a:lnTo>
                <a:lnTo>
                  <a:pt x="1568" y="1503"/>
                </a:lnTo>
                <a:lnTo>
                  <a:pt x="1570" y="1575"/>
                </a:lnTo>
                <a:lnTo>
                  <a:pt x="1570" y="1647"/>
                </a:lnTo>
                <a:lnTo>
                  <a:pt x="1568" y="1721"/>
                </a:lnTo>
                <a:lnTo>
                  <a:pt x="1563" y="1794"/>
                </a:lnTo>
                <a:lnTo>
                  <a:pt x="1556" y="1866"/>
                </a:lnTo>
                <a:lnTo>
                  <a:pt x="1547" y="1940"/>
                </a:lnTo>
                <a:lnTo>
                  <a:pt x="1536" y="2014"/>
                </a:lnTo>
                <a:lnTo>
                  <a:pt x="1523" y="2088"/>
                </a:lnTo>
                <a:lnTo>
                  <a:pt x="1507" y="2162"/>
                </a:lnTo>
                <a:lnTo>
                  <a:pt x="1496" y="2162"/>
                </a:lnTo>
                <a:lnTo>
                  <a:pt x="1158" y="2220"/>
                </a:lnTo>
                <a:lnTo>
                  <a:pt x="810" y="2275"/>
                </a:lnTo>
                <a:lnTo>
                  <a:pt x="528" y="2072"/>
                </a:lnTo>
                <a:lnTo>
                  <a:pt x="240" y="1883"/>
                </a:lnTo>
                <a:lnTo>
                  <a:pt x="247" y="1847"/>
                </a:lnTo>
                <a:lnTo>
                  <a:pt x="252" y="1809"/>
                </a:lnTo>
                <a:lnTo>
                  <a:pt x="258" y="1773"/>
                </a:lnTo>
                <a:lnTo>
                  <a:pt x="261" y="1735"/>
                </a:lnTo>
                <a:lnTo>
                  <a:pt x="263" y="1699"/>
                </a:lnTo>
                <a:lnTo>
                  <a:pt x="265" y="1663"/>
                </a:lnTo>
                <a:lnTo>
                  <a:pt x="267" y="1627"/>
                </a:lnTo>
                <a:lnTo>
                  <a:pt x="267" y="1591"/>
                </a:lnTo>
                <a:lnTo>
                  <a:pt x="265" y="1555"/>
                </a:lnTo>
                <a:lnTo>
                  <a:pt x="263" y="1519"/>
                </a:lnTo>
                <a:lnTo>
                  <a:pt x="261" y="1483"/>
                </a:lnTo>
                <a:lnTo>
                  <a:pt x="258" y="1449"/>
                </a:lnTo>
                <a:lnTo>
                  <a:pt x="252" y="1412"/>
                </a:lnTo>
                <a:lnTo>
                  <a:pt x="247" y="1378"/>
                </a:lnTo>
                <a:lnTo>
                  <a:pt x="242" y="1344"/>
                </a:lnTo>
                <a:lnTo>
                  <a:pt x="233" y="1310"/>
                </a:lnTo>
                <a:lnTo>
                  <a:pt x="225" y="1276"/>
                </a:lnTo>
                <a:lnTo>
                  <a:pt x="216" y="1241"/>
                </a:lnTo>
                <a:lnTo>
                  <a:pt x="206" y="1209"/>
                </a:lnTo>
                <a:lnTo>
                  <a:pt x="195" y="1175"/>
                </a:lnTo>
                <a:lnTo>
                  <a:pt x="184" y="1142"/>
                </a:lnTo>
                <a:lnTo>
                  <a:pt x="171" y="1110"/>
                </a:lnTo>
                <a:lnTo>
                  <a:pt x="157" y="1077"/>
                </a:lnTo>
                <a:lnTo>
                  <a:pt x="143" y="1047"/>
                </a:lnTo>
                <a:lnTo>
                  <a:pt x="128" y="1016"/>
                </a:lnTo>
                <a:lnTo>
                  <a:pt x="112" y="986"/>
                </a:lnTo>
                <a:lnTo>
                  <a:pt x="96" y="955"/>
                </a:lnTo>
                <a:lnTo>
                  <a:pt x="78" y="926"/>
                </a:lnTo>
                <a:lnTo>
                  <a:pt x="60" y="895"/>
                </a:lnTo>
                <a:lnTo>
                  <a:pt x="40" y="867"/>
                </a:lnTo>
                <a:lnTo>
                  <a:pt x="20" y="840"/>
                </a:lnTo>
                <a:lnTo>
                  <a:pt x="0" y="811"/>
                </a:lnTo>
                <a:lnTo>
                  <a:pt x="326" y="710"/>
                </a:lnTo>
                <a:lnTo>
                  <a:pt x="663" y="609"/>
                </a:lnTo>
                <a:lnTo>
                  <a:pt x="832" y="305"/>
                </a:lnTo>
                <a:lnTo>
                  <a:pt x="101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78"/>
          <p:cNvSpPr>
            <a:spLocks/>
          </p:cNvSpPr>
          <p:nvPr/>
        </p:nvSpPr>
        <p:spPr bwMode="auto">
          <a:xfrm>
            <a:off x="4572706" y="1208086"/>
            <a:ext cx="1417721" cy="1258157"/>
          </a:xfrm>
          <a:custGeom>
            <a:avLst/>
            <a:gdLst>
              <a:gd name="T0" fmla="*/ 0 w 2002"/>
              <a:gd name="T1" fmla="*/ 0 h 1778"/>
              <a:gd name="T2" fmla="*/ 141 w 2002"/>
              <a:gd name="T3" fmla="*/ 3 h 1778"/>
              <a:gd name="T4" fmla="*/ 281 w 2002"/>
              <a:gd name="T5" fmla="*/ 16 h 1778"/>
              <a:gd name="T6" fmla="*/ 421 w 2002"/>
              <a:gd name="T7" fmla="*/ 34 h 1778"/>
              <a:gd name="T8" fmla="*/ 558 w 2002"/>
              <a:gd name="T9" fmla="*/ 63 h 1778"/>
              <a:gd name="T10" fmla="*/ 695 w 2002"/>
              <a:gd name="T11" fmla="*/ 97 h 1778"/>
              <a:gd name="T12" fmla="*/ 830 w 2002"/>
              <a:gd name="T13" fmla="*/ 140 h 1778"/>
              <a:gd name="T14" fmla="*/ 963 w 2002"/>
              <a:gd name="T15" fmla="*/ 189 h 1778"/>
              <a:gd name="T16" fmla="*/ 1093 w 2002"/>
              <a:gd name="T17" fmla="*/ 246 h 1778"/>
              <a:gd name="T18" fmla="*/ 1221 w 2002"/>
              <a:gd name="T19" fmla="*/ 311 h 1778"/>
              <a:gd name="T20" fmla="*/ 1345 w 2002"/>
              <a:gd name="T21" fmla="*/ 383 h 1778"/>
              <a:gd name="T22" fmla="*/ 1466 w 2002"/>
              <a:gd name="T23" fmla="*/ 464 h 1778"/>
              <a:gd name="T24" fmla="*/ 1581 w 2002"/>
              <a:gd name="T25" fmla="*/ 551 h 1778"/>
              <a:gd name="T26" fmla="*/ 1694 w 2002"/>
              <a:gd name="T27" fmla="*/ 645 h 1778"/>
              <a:gd name="T28" fmla="*/ 1802 w 2002"/>
              <a:gd name="T29" fmla="*/ 745 h 1778"/>
              <a:gd name="T30" fmla="*/ 1905 w 2002"/>
              <a:gd name="T31" fmla="*/ 854 h 1778"/>
              <a:gd name="T32" fmla="*/ 2002 w 2002"/>
              <a:gd name="T33" fmla="*/ 967 h 1778"/>
              <a:gd name="T34" fmla="*/ 1822 w 2002"/>
              <a:gd name="T35" fmla="*/ 1272 h 1778"/>
              <a:gd name="T36" fmla="*/ 1316 w 2002"/>
              <a:gd name="T37" fmla="*/ 1677 h 1778"/>
              <a:gd name="T38" fmla="*/ 990 w 2002"/>
              <a:gd name="T39" fmla="*/ 1778 h 1778"/>
              <a:gd name="T40" fmla="*/ 942 w 2002"/>
              <a:gd name="T41" fmla="*/ 1720 h 1778"/>
              <a:gd name="T42" fmla="*/ 891 w 2002"/>
              <a:gd name="T43" fmla="*/ 1666 h 1778"/>
              <a:gd name="T44" fmla="*/ 837 w 2002"/>
              <a:gd name="T45" fmla="*/ 1616 h 1778"/>
              <a:gd name="T46" fmla="*/ 783 w 2002"/>
              <a:gd name="T47" fmla="*/ 1569 h 1778"/>
              <a:gd name="T48" fmla="*/ 726 w 2002"/>
              <a:gd name="T49" fmla="*/ 1526 h 1778"/>
              <a:gd name="T50" fmla="*/ 664 w 2002"/>
              <a:gd name="T51" fmla="*/ 1486 h 1778"/>
              <a:gd name="T52" fmla="*/ 603 w 2002"/>
              <a:gd name="T53" fmla="*/ 1450 h 1778"/>
              <a:gd name="T54" fmla="*/ 540 w 2002"/>
              <a:gd name="T55" fmla="*/ 1417 h 1778"/>
              <a:gd name="T56" fmla="*/ 475 w 2002"/>
              <a:gd name="T57" fmla="*/ 1389 h 1778"/>
              <a:gd name="T58" fmla="*/ 411 w 2002"/>
              <a:gd name="T59" fmla="*/ 1363 h 1778"/>
              <a:gd name="T60" fmla="*/ 344 w 2002"/>
              <a:gd name="T61" fmla="*/ 1344 h 1778"/>
              <a:gd name="T62" fmla="*/ 276 w 2002"/>
              <a:gd name="T63" fmla="*/ 1326 h 1778"/>
              <a:gd name="T64" fmla="*/ 207 w 2002"/>
              <a:gd name="T65" fmla="*/ 1311 h 1778"/>
              <a:gd name="T66" fmla="*/ 139 w 2002"/>
              <a:gd name="T67" fmla="*/ 1302 h 1778"/>
              <a:gd name="T68" fmla="*/ 69 w 2002"/>
              <a:gd name="T69" fmla="*/ 1297 h 1778"/>
              <a:gd name="T70" fmla="*/ 0 w 2002"/>
              <a:gd name="T71" fmla="*/ 1295 h 1778"/>
              <a:gd name="T72" fmla="*/ 258 w 2002"/>
              <a:gd name="T73" fmla="*/ 652 h 1778"/>
              <a:gd name="T74" fmla="*/ 0 w 2002"/>
              <a:gd name="T75" fmla="*/ 0 h 177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2002"/>
              <a:gd name="T115" fmla="*/ 0 h 1778"/>
              <a:gd name="T116" fmla="*/ 2002 w 2002"/>
              <a:gd name="T117" fmla="*/ 1778 h 1778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2002" h="1778">
                <a:moveTo>
                  <a:pt x="0" y="0"/>
                </a:moveTo>
                <a:lnTo>
                  <a:pt x="0" y="0"/>
                </a:lnTo>
                <a:lnTo>
                  <a:pt x="70" y="0"/>
                </a:lnTo>
                <a:lnTo>
                  <a:pt x="141" y="3"/>
                </a:lnTo>
                <a:lnTo>
                  <a:pt x="211" y="9"/>
                </a:lnTo>
                <a:lnTo>
                  <a:pt x="281" y="16"/>
                </a:lnTo>
                <a:lnTo>
                  <a:pt x="351" y="23"/>
                </a:lnTo>
                <a:lnTo>
                  <a:pt x="421" y="34"/>
                </a:lnTo>
                <a:lnTo>
                  <a:pt x="490" y="46"/>
                </a:lnTo>
                <a:lnTo>
                  <a:pt x="558" y="63"/>
                </a:lnTo>
                <a:lnTo>
                  <a:pt x="628" y="79"/>
                </a:lnTo>
                <a:lnTo>
                  <a:pt x="695" y="97"/>
                </a:lnTo>
                <a:lnTo>
                  <a:pt x="764" y="117"/>
                </a:lnTo>
                <a:lnTo>
                  <a:pt x="830" y="140"/>
                </a:lnTo>
                <a:lnTo>
                  <a:pt x="897" y="164"/>
                </a:lnTo>
                <a:lnTo>
                  <a:pt x="963" y="189"/>
                </a:lnTo>
                <a:lnTo>
                  <a:pt x="1028" y="218"/>
                </a:lnTo>
                <a:lnTo>
                  <a:pt x="1093" y="246"/>
                </a:lnTo>
                <a:lnTo>
                  <a:pt x="1158" y="279"/>
                </a:lnTo>
                <a:lnTo>
                  <a:pt x="1221" y="311"/>
                </a:lnTo>
                <a:lnTo>
                  <a:pt x="1284" y="347"/>
                </a:lnTo>
                <a:lnTo>
                  <a:pt x="1345" y="383"/>
                </a:lnTo>
                <a:lnTo>
                  <a:pt x="1406" y="423"/>
                </a:lnTo>
                <a:lnTo>
                  <a:pt x="1466" y="464"/>
                </a:lnTo>
                <a:lnTo>
                  <a:pt x="1523" y="506"/>
                </a:lnTo>
                <a:lnTo>
                  <a:pt x="1581" y="551"/>
                </a:lnTo>
                <a:lnTo>
                  <a:pt x="1638" y="596"/>
                </a:lnTo>
                <a:lnTo>
                  <a:pt x="1694" y="645"/>
                </a:lnTo>
                <a:lnTo>
                  <a:pt x="1748" y="693"/>
                </a:lnTo>
                <a:lnTo>
                  <a:pt x="1802" y="745"/>
                </a:lnTo>
                <a:lnTo>
                  <a:pt x="1854" y="798"/>
                </a:lnTo>
                <a:lnTo>
                  <a:pt x="1905" y="854"/>
                </a:lnTo>
                <a:lnTo>
                  <a:pt x="1953" y="909"/>
                </a:lnTo>
                <a:lnTo>
                  <a:pt x="2002" y="967"/>
                </a:lnTo>
                <a:lnTo>
                  <a:pt x="1822" y="1272"/>
                </a:lnTo>
                <a:lnTo>
                  <a:pt x="1653" y="1576"/>
                </a:lnTo>
                <a:lnTo>
                  <a:pt x="1316" y="1677"/>
                </a:lnTo>
                <a:lnTo>
                  <a:pt x="989" y="1776"/>
                </a:lnTo>
                <a:lnTo>
                  <a:pt x="990" y="1778"/>
                </a:lnTo>
                <a:lnTo>
                  <a:pt x="965" y="1749"/>
                </a:lnTo>
                <a:lnTo>
                  <a:pt x="942" y="1720"/>
                </a:lnTo>
                <a:lnTo>
                  <a:pt x="917" y="1693"/>
                </a:lnTo>
                <a:lnTo>
                  <a:pt x="891" y="1666"/>
                </a:lnTo>
                <a:lnTo>
                  <a:pt x="864" y="1641"/>
                </a:lnTo>
                <a:lnTo>
                  <a:pt x="837" y="1616"/>
                </a:lnTo>
                <a:lnTo>
                  <a:pt x="810" y="1592"/>
                </a:lnTo>
                <a:lnTo>
                  <a:pt x="783" y="1569"/>
                </a:lnTo>
                <a:lnTo>
                  <a:pt x="755" y="1547"/>
                </a:lnTo>
                <a:lnTo>
                  <a:pt x="726" y="1526"/>
                </a:lnTo>
                <a:lnTo>
                  <a:pt x="695" y="1506"/>
                </a:lnTo>
                <a:lnTo>
                  <a:pt x="664" y="1486"/>
                </a:lnTo>
                <a:lnTo>
                  <a:pt x="636" y="1468"/>
                </a:lnTo>
                <a:lnTo>
                  <a:pt x="603" y="1450"/>
                </a:lnTo>
                <a:lnTo>
                  <a:pt x="573" y="1434"/>
                </a:lnTo>
                <a:lnTo>
                  <a:pt x="540" y="1417"/>
                </a:lnTo>
                <a:lnTo>
                  <a:pt x="508" y="1403"/>
                </a:lnTo>
                <a:lnTo>
                  <a:pt x="475" y="1389"/>
                </a:lnTo>
                <a:lnTo>
                  <a:pt x="443" y="1376"/>
                </a:lnTo>
                <a:lnTo>
                  <a:pt x="411" y="1363"/>
                </a:lnTo>
                <a:lnTo>
                  <a:pt x="376" y="1353"/>
                </a:lnTo>
                <a:lnTo>
                  <a:pt x="344" y="1344"/>
                </a:lnTo>
                <a:lnTo>
                  <a:pt x="310" y="1333"/>
                </a:lnTo>
                <a:lnTo>
                  <a:pt x="276" y="1326"/>
                </a:lnTo>
                <a:lnTo>
                  <a:pt x="241" y="1318"/>
                </a:lnTo>
                <a:lnTo>
                  <a:pt x="207" y="1311"/>
                </a:lnTo>
                <a:lnTo>
                  <a:pt x="173" y="1306"/>
                </a:lnTo>
                <a:lnTo>
                  <a:pt x="139" y="1302"/>
                </a:lnTo>
                <a:lnTo>
                  <a:pt x="103" y="1299"/>
                </a:lnTo>
                <a:lnTo>
                  <a:pt x="69" y="1297"/>
                </a:lnTo>
                <a:lnTo>
                  <a:pt x="34" y="1295"/>
                </a:lnTo>
                <a:lnTo>
                  <a:pt x="0" y="1295"/>
                </a:lnTo>
                <a:lnTo>
                  <a:pt x="123" y="980"/>
                </a:lnTo>
                <a:lnTo>
                  <a:pt x="258" y="652"/>
                </a:lnTo>
                <a:lnTo>
                  <a:pt x="123" y="3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5159770" y="1800609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3949625" y="1724357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3" name="Rectangle 26"/>
          <p:cNvSpPr>
            <a:spLocks noChangeArrowheads="1"/>
          </p:cNvSpPr>
          <p:nvPr/>
        </p:nvSpPr>
        <p:spPr bwMode="auto">
          <a:xfrm>
            <a:off x="5800853" y="2741049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5440772" y="3831168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4335120" y="4260440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3336786" y="3641950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3143333" y="2551832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07B76-E016-4BF8-817E-1C9B9C70ACF3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27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>
                <a:ea typeface="宋体" panose="02010600030101010101" pitchFamily="2" charset="-122"/>
              </a:rPr>
              <a:t>Cycles 8</a:t>
            </a:r>
            <a:endParaRPr lang="en-GB" dirty="0"/>
          </a:p>
        </p:txBody>
      </p:sp>
      <p:sp>
        <p:nvSpPr>
          <p:cNvPr id="6" name="Freeform 32"/>
          <p:cNvSpPr>
            <a:spLocks/>
          </p:cNvSpPr>
          <p:nvPr/>
        </p:nvSpPr>
        <p:spPr bwMode="auto">
          <a:xfrm>
            <a:off x="3291957" y="3653795"/>
            <a:ext cx="1277924" cy="1180493"/>
          </a:xfrm>
          <a:custGeom>
            <a:avLst/>
            <a:gdLst>
              <a:gd name="T0" fmla="*/ 460 w 911"/>
              <a:gd name="T1" fmla="*/ 2 h 843"/>
              <a:gd name="T2" fmla="*/ 483 w 911"/>
              <a:gd name="T3" fmla="*/ 23 h 843"/>
              <a:gd name="T4" fmla="*/ 506 w 911"/>
              <a:gd name="T5" fmla="*/ 44 h 843"/>
              <a:gd name="T6" fmla="*/ 531 w 911"/>
              <a:gd name="T7" fmla="*/ 63 h 843"/>
              <a:gd name="T8" fmla="*/ 556 w 911"/>
              <a:gd name="T9" fmla="*/ 81 h 843"/>
              <a:gd name="T10" fmla="*/ 581 w 911"/>
              <a:gd name="T11" fmla="*/ 98 h 843"/>
              <a:gd name="T12" fmla="*/ 608 w 911"/>
              <a:gd name="T13" fmla="*/ 113 h 843"/>
              <a:gd name="T14" fmla="*/ 635 w 911"/>
              <a:gd name="T15" fmla="*/ 127 h 843"/>
              <a:gd name="T16" fmla="*/ 664 w 911"/>
              <a:gd name="T17" fmla="*/ 140 h 843"/>
              <a:gd name="T18" fmla="*/ 692 w 911"/>
              <a:gd name="T19" fmla="*/ 152 h 843"/>
              <a:gd name="T20" fmla="*/ 723 w 911"/>
              <a:gd name="T21" fmla="*/ 161 h 843"/>
              <a:gd name="T22" fmla="*/ 752 w 911"/>
              <a:gd name="T23" fmla="*/ 169 h 843"/>
              <a:gd name="T24" fmla="*/ 783 w 911"/>
              <a:gd name="T25" fmla="*/ 177 h 843"/>
              <a:gd name="T26" fmla="*/ 815 w 911"/>
              <a:gd name="T27" fmla="*/ 182 h 843"/>
              <a:gd name="T28" fmla="*/ 846 w 911"/>
              <a:gd name="T29" fmla="*/ 186 h 843"/>
              <a:gd name="T30" fmla="*/ 878 w 911"/>
              <a:gd name="T31" fmla="*/ 188 h 843"/>
              <a:gd name="T32" fmla="*/ 911 w 911"/>
              <a:gd name="T33" fmla="*/ 190 h 843"/>
              <a:gd name="T34" fmla="*/ 911 w 911"/>
              <a:gd name="T35" fmla="*/ 192 h 843"/>
              <a:gd name="T36" fmla="*/ 848 w 911"/>
              <a:gd name="T37" fmla="*/ 351 h 843"/>
              <a:gd name="T38" fmla="*/ 785 w 911"/>
              <a:gd name="T39" fmla="*/ 514 h 843"/>
              <a:gd name="T40" fmla="*/ 848 w 911"/>
              <a:gd name="T41" fmla="*/ 680 h 843"/>
              <a:gd name="T42" fmla="*/ 911 w 911"/>
              <a:gd name="T43" fmla="*/ 839 h 843"/>
              <a:gd name="T44" fmla="*/ 911 w 911"/>
              <a:gd name="T45" fmla="*/ 843 h 843"/>
              <a:gd name="T46" fmla="*/ 846 w 911"/>
              <a:gd name="T47" fmla="*/ 841 h 843"/>
              <a:gd name="T48" fmla="*/ 781 w 911"/>
              <a:gd name="T49" fmla="*/ 835 h 843"/>
              <a:gd name="T50" fmla="*/ 715 w 911"/>
              <a:gd name="T51" fmla="*/ 827 h 843"/>
              <a:gd name="T52" fmla="*/ 652 w 911"/>
              <a:gd name="T53" fmla="*/ 816 h 843"/>
              <a:gd name="T54" fmla="*/ 589 w 911"/>
              <a:gd name="T55" fmla="*/ 802 h 843"/>
              <a:gd name="T56" fmla="*/ 529 w 911"/>
              <a:gd name="T57" fmla="*/ 785 h 843"/>
              <a:gd name="T58" fmla="*/ 468 w 911"/>
              <a:gd name="T59" fmla="*/ 764 h 843"/>
              <a:gd name="T60" fmla="*/ 411 w 911"/>
              <a:gd name="T61" fmla="*/ 741 h 843"/>
              <a:gd name="T62" fmla="*/ 353 w 911"/>
              <a:gd name="T63" fmla="*/ 716 h 843"/>
              <a:gd name="T64" fmla="*/ 297 w 911"/>
              <a:gd name="T65" fmla="*/ 687 h 843"/>
              <a:gd name="T66" fmla="*/ 244 w 911"/>
              <a:gd name="T67" fmla="*/ 655 h 843"/>
              <a:gd name="T68" fmla="*/ 190 w 911"/>
              <a:gd name="T69" fmla="*/ 622 h 843"/>
              <a:gd name="T70" fmla="*/ 140 w 911"/>
              <a:gd name="T71" fmla="*/ 585 h 843"/>
              <a:gd name="T72" fmla="*/ 92 w 911"/>
              <a:gd name="T73" fmla="*/ 547 h 843"/>
              <a:gd name="T74" fmla="*/ 44 w 911"/>
              <a:gd name="T75" fmla="*/ 507 h 843"/>
              <a:gd name="T76" fmla="*/ 0 w 911"/>
              <a:gd name="T77" fmla="*/ 465 h 843"/>
              <a:gd name="T78" fmla="*/ 2 w 911"/>
              <a:gd name="T79" fmla="*/ 463 h 843"/>
              <a:gd name="T80" fmla="*/ 71 w 911"/>
              <a:gd name="T81" fmla="*/ 301 h 843"/>
              <a:gd name="T82" fmla="*/ 140 w 911"/>
              <a:gd name="T83" fmla="*/ 140 h 843"/>
              <a:gd name="T84" fmla="*/ 301 w 911"/>
              <a:gd name="T85" fmla="*/ 71 h 843"/>
              <a:gd name="T86" fmla="*/ 464 w 911"/>
              <a:gd name="T87" fmla="*/ 0 h 843"/>
              <a:gd name="T88" fmla="*/ 460 w 911"/>
              <a:gd name="T89" fmla="*/ 2 h 84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11"/>
              <a:gd name="T136" fmla="*/ 0 h 843"/>
              <a:gd name="T137" fmla="*/ 911 w 911"/>
              <a:gd name="T138" fmla="*/ 843 h 84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11" h="843">
                <a:moveTo>
                  <a:pt x="460" y="2"/>
                </a:moveTo>
                <a:lnTo>
                  <a:pt x="483" y="23"/>
                </a:lnTo>
                <a:lnTo>
                  <a:pt x="506" y="44"/>
                </a:lnTo>
                <a:lnTo>
                  <a:pt x="531" y="63"/>
                </a:lnTo>
                <a:lnTo>
                  <a:pt x="556" y="81"/>
                </a:lnTo>
                <a:lnTo>
                  <a:pt x="581" y="98"/>
                </a:lnTo>
                <a:lnTo>
                  <a:pt x="608" y="113"/>
                </a:lnTo>
                <a:lnTo>
                  <a:pt x="635" y="127"/>
                </a:lnTo>
                <a:lnTo>
                  <a:pt x="664" y="140"/>
                </a:lnTo>
                <a:lnTo>
                  <a:pt x="692" y="152"/>
                </a:lnTo>
                <a:lnTo>
                  <a:pt x="723" y="161"/>
                </a:lnTo>
                <a:lnTo>
                  <a:pt x="752" y="169"/>
                </a:lnTo>
                <a:lnTo>
                  <a:pt x="783" y="177"/>
                </a:lnTo>
                <a:lnTo>
                  <a:pt x="815" y="182"/>
                </a:lnTo>
                <a:lnTo>
                  <a:pt x="846" y="186"/>
                </a:lnTo>
                <a:lnTo>
                  <a:pt x="878" y="188"/>
                </a:lnTo>
                <a:lnTo>
                  <a:pt x="911" y="190"/>
                </a:lnTo>
                <a:lnTo>
                  <a:pt x="911" y="192"/>
                </a:lnTo>
                <a:lnTo>
                  <a:pt x="848" y="351"/>
                </a:lnTo>
                <a:lnTo>
                  <a:pt x="785" y="514"/>
                </a:lnTo>
                <a:lnTo>
                  <a:pt x="848" y="680"/>
                </a:lnTo>
                <a:lnTo>
                  <a:pt x="911" y="839"/>
                </a:lnTo>
                <a:lnTo>
                  <a:pt x="911" y="843"/>
                </a:lnTo>
                <a:lnTo>
                  <a:pt x="846" y="841"/>
                </a:lnTo>
                <a:lnTo>
                  <a:pt x="781" y="835"/>
                </a:lnTo>
                <a:lnTo>
                  <a:pt x="715" y="827"/>
                </a:lnTo>
                <a:lnTo>
                  <a:pt x="652" y="816"/>
                </a:lnTo>
                <a:lnTo>
                  <a:pt x="589" y="802"/>
                </a:lnTo>
                <a:lnTo>
                  <a:pt x="529" y="785"/>
                </a:lnTo>
                <a:lnTo>
                  <a:pt x="468" y="764"/>
                </a:lnTo>
                <a:lnTo>
                  <a:pt x="411" y="741"/>
                </a:lnTo>
                <a:lnTo>
                  <a:pt x="353" y="716"/>
                </a:lnTo>
                <a:lnTo>
                  <a:pt x="297" y="687"/>
                </a:lnTo>
                <a:lnTo>
                  <a:pt x="244" y="655"/>
                </a:lnTo>
                <a:lnTo>
                  <a:pt x="190" y="622"/>
                </a:lnTo>
                <a:lnTo>
                  <a:pt x="140" y="585"/>
                </a:lnTo>
                <a:lnTo>
                  <a:pt x="92" y="547"/>
                </a:lnTo>
                <a:lnTo>
                  <a:pt x="44" y="507"/>
                </a:lnTo>
                <a:lnTo>
                  <a:pt x="0" y="465"/>
                </a:lnTo>
                <a:lnTo>
                  <a:pt x="2" y="463"/>
                </a:lnTo>
                <a:lnTo>
                  <a:pt x="71" y="301"/>
                </a:lnTo>
                <a:lnTo>
                  <a:pt x="140" y="140"/>
                </a:lnTo>
                <a:lnTo>
                  <a:pt x="301" y="71"/>
                </a:lnTo>
                <a:lnTo>
                  <a:pt x="464" y="0"/>
                </a:lnTo>
                <a:lnTo>
                  <a:pt x="460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34"/>
          <p:cNvSpPr>
            <a:spLocks/>
          </p:cNvSpPr>
          <p:nvPr/>
        </p:nvSpPr>
        <p:spPr bwMode="auto">
          <a:xfrm>
            <a:off x="2756782" y="2840442"/>
            <a:ext cx="1179080" cy="1464320"/>
          </a:xfrm>
          <a:custGeom>
            <a:avLst/>
            <a:gdLst>
              <a:gd name="T0" fmla="*/ 654 w 842"/>
              <a:gd name="T1" fmla="*/ 129 h 1045"/>
              <a:gd name="T2" fmla="*/ 654 w 842"/>
              <a:gd name="T3" fmla="*/ 129 h 1045"/>
              <a:gd name="T4" fmla="*/ 654 w 842"/>
              <a:gd name="T5" fmla="*/ 131 h 1045"/>
              <a:gd name="T6" fmla="*/ 654 w 842"/>
              <a:gd name="T7" fmla="*/ 131 h 1045"/>
              <a:gd name="T8" fmla="*/ 654 w 842"/>
              <a:gd name="T9" fmla="*/ 131 h 1045"/>
              <a:gd name="T10" fmla="*/ 654 w 842"/>
              <a:gd name="T11" fmla="*/ 131 h 1045"/>
              <a:gd name="T12" fmla="*/ 654 w 842"/>
              <a:gd name="T13" fmla="*/ 131 h 1045"/>
              <a:gd name="T14" fmla="*/ 656 w 842"/>
              <a:gd name="T15" fmla="*/ 164 h 1045"/>
              <a:gd name="T16" fmla="*/ 658 w 842"/>
              <a:gd name="T17" fmla="*/ 196 h 1045"/>
              <a:gd name="T18" fmla="*/ 662 w 842"/>
              <a:gd name="T19" fmla="*/ 229 h 1045"/>
              <a:gd name="T20" fmla="*/ 668 w 842"/>
              <a:gd name="T21" fmla="*/ 260 h 1045"/>
              <a:gd name="T22" fmla="*/ 676 w 842"/>
              <a:gd name="T23" fmla="*/ 290 h 1045"/>
              <a:gd name="T24" fmla="*/ 683 w 842"/>
              <a:gd name="T25" fmla="*/ 321 h 1045"/>
              <a:gd name="T26" fmla="*/ 693 w 842"/>
              <a:gd name="T27" fmla="*/ 350 h 1045"/>
              <a:gd name="T28" fmla="*/ 704 w 842"/>
              <a:gd name="T29" fmla="*/ 379 h 1045"/>
              <a:gd name="T30" fmla="*/ 718 w 842"/>
              <a:gd name="T31" fmla="*/ 407 h 1045"/>
              <a:gd name="T32" fmla="*/ 731 w 842"/>
              <a:gd name="T33" fmla="*/ 434 h 1045"/>
              <a:gd name="T34" fmla="*/ 748 w 842"/>
              <a:gd name="T35" fmla="*/ 461 h 1045"/>
              <a:gd name="T36" fmla="*/ 764 w 842"/>
              <a:gd name="T37" fmla="*/ 488 h 1045"/>
              <a:gd name="T38" fmla="*/ 781 w 842"/>
              <a:gd name="T39" fmla="*/ 513 h 1045"/>
              <a:gd name="T40" fmla="*/ 800 w 842"/>
              <a:gd name="T41" fmla="*/ 536 h 1045"/>
              <a:gd name="T42" fmla="*/ 821 w 842"/>
              <a:gd name="T43" fmla="*/ 559 h 1045"/>
              <a:gd name="T44" fmla="*/ 842 w 842"/>
              <a:gd name="T45" fmla="*/ 582 h 1045"/>
              <a:gd name="T46" fmla="*/ 842 w 842"/>
              <a:gd name="T47" fmla="*/ 582 h 1045"/>
              <a:gd name="T48" fmla="*/ 842 w 842"/>
              <a:gd name="T49" fmla="*/ 582 h 1045"/>
              <a:gd name="T50" fmla="*/ 683 w 842"/>
              <a:gd name="T51" fmla="*/ 651 h 1045"/>
              <a:gd name="T52" fmla="*/ 522 w 842"/>
              <a:gd name="T53" fmla="*/ 720 h 1045"/>
              <a:gd name="T54" fmla="*/ 453 w 842"/>
              <a:gd name="T55" fmla="*/ 881 h 1045"/>
              <a:gd name="T56" fmla="*/ 384 w 842"/>
              <a:gd name="T57" fmla="*/ 1043 h 1045"/>
              <a:gd name="T58" fmla="*/ 382 w 842"/>
              <a:gd name="T59" fmla="*/ 1045 h 1045"/>
              <a:gd name="T60" fmla="*/ 382 w 842"/>
              <a:gd name="T61" fmla="*/ 1043 h 1045"/>
              <a:gd name="T62" fmla="*/ 380 w 842"/>
              <a:gd name="T63" fmla="*/ 1043 h 1045"/>
              <a:gd name="T64" fmla="*/ 338 w 842"/>
              <a:gd name="T65" fmla="*/ 998 h 1045"/>
              <a:gd name="T66" fmla="*/ 298 w 842"/>
              <a:gd name="T67" fmla="*/ 950 h 1045"/>
              <a:gd name="T68" fmla="*/ 259 w 842"/>
              <a:gd name="T69" fmla="*/ 903 h 1045"/>
              <a:gd name="T70" fmla="*/ 223 w 842"/>
              <a:gd name="T71" fmla="*/ 853 h 1045"/>
              <a:gd name="T72" fmla="*/ 190 w 842"/>
              <a:gd name="T73" fmla="*/ 799 h 1045"/>
              <a:gd name="T74" fmla="*/ 158 w 842"/>
              <a:gd name="T75" fmla="*/ 745 h 1045"/>
              <a:gd name="T76" fmla="*/ 129 w 842"/>
              <a:gd name="T77" fmla="*/ 689 h 1045"/>
              <a:gd name="T78" fmla="*/ 104 w 842"/>
              <a:gd name="T79" fmla="*/ 632 h 1045"/>
              <a:gd name="T80" fmla="*/ 81 w 842"/>
              <a:gd name="T81" fmla="*/ 574 h 1045"/>
              <a:gd name="T82" fmla="*/ 60 w 842"/>
              <a:gd name="T83" fmla="*/ 515 h 1045"/>
              <a:gd name="T84" fmla="*/ 43 w 842"/>
              <a:gd name="T85" fmla="*/ 453 h 1045"/>
              <a:gd name="T86" fmla="*/ 29 w 842"/>
              <a:gd name="T87" fmla="*/ 390 h 1045"/>
              <a:gd name="T88" fmla="*/ 18 w 842"/>
              <a:gd name="T89" fmla="*/ 327 h 1045"/>
              <a:gd name="T90" fmla="*/ 8 w 842"/>
              <a:gd name="T91" fmla="*/ 263 h 1045"/>
              <a:gd name="T92" fmla="*/ 4 w 842"/>
              <a:gd name="T93" fmla="*/ 198 h 1045"/>
              <a:gd name="T94" fmla="*/ 2 w 842"/>
              <a:gd name="T95" fmla="*/ 131 h 1045"/>
              <a:gd name="T96" fmla="*/ 2 w 842"/>
              <a:gd name="T97" fmla="*/ 131 h 1045"/>
              <a:gd name="T98" fmla="*/ 2 w 842"/>
              <a:gd name="T99" fmla="*/ 131 h 1045"/>
              <a:gd name="T100" fmla="*/ 0 w 842"/>
              <a:gd name="T101" fmla="*/ 131 h 1045"/>
              <a:gd name="T102" fmla="*/ 163 w 842"/>
              <a:gd name="T103" fmla="*/ 66 h 1045"/>
              <a:gd name="T104" fmla="*/ 328 w 842"/>
              <a:gd name="T105" fmla="*/ 0 h 1045"/>
              <a:gd name="T106" fmla="*/ 491 w 842"/>
              <a:gd name="T107" fmla="*/ 66 h 1045"/>
              <a:gd name="T108" fmla="*/ 654 w 842"/>
              <a:gd name="T109" fmla="*/ 129 h 1045"/>
              <a:gd name="T110" fmla="*/ 654 w 842"/>
              <a:gd name="T111" fmla="*/ 129 h 10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42"/>
              <a:gd name="T169" fmla="*/ 0 h 1045"/>
              <a:gd name="T170" fmla="*/ 842 w 842"/>
              <a:gd name="T171" fmla="*/ 1045 h 10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42" h="1045">
                <a:moveTo>
                  <a:pt x="654" y="129"/>
                </a:moveTo>
                <a:lnTo>
                  <a:pt x="654" y="129"/>
                </a:lnTo>
                <a:lnTo>
                  <a:pt x="654" y="131"/>
                </a:lnTo>
                <a:lnTo>
                  <a:pt x="656" y="164"/>
                </a:lnTo>
                <a:lnTo>
                  <a:pt x="658" y="196"/>
                </a:lnTo>
                <a:lnTo>
                  <a:pt x="662" y="229"/>
                </a:lnTo>
                <a:lnTo>
                  <a:pt x="668" y="260"/>
                </a:lnTo>
                <a:lnTo>
                  <a:pt x="676" y="290"/>
                </a:lnTo>
                <a:lnTo>
                  <a:pt x="683" y="321"/>
                </a:lnTo>
                <a:lnTo>
                  <a:pt x="693" y="350"/>
                </a:lnTo>
                <a:lnTo>
                  <a:pt x="704" y="379"/>
                </a:lnTo>
                <a:lnTo>
                  <a:pt x="718" y="407"/>
                </a:lnTo>
                <a:lnTo>
                  <a:pt x="731" y="434"/>
                </a:lnTo>
                <a:lnTo>
                  <a:pt x="748" y="461"/>
                </a:lnTo>
                <a:lnTo>
                  <a:pt x="764" y="488"/>
                </a:lnTo>
                <a:lnTo>
                  <a:pt x="781" y="513"/>
                </a:lnTo>
                <a:lnTo>
                  <a:pt x="800" y="536"/>
                </a:lnTo>
                <a:lnTo>
                  <a:pt x="821" y="559"/>
                </a:lnTo>
                <a:lnTo>
                  <a:pt x="842" y="582"/>
                </a:lnTo>
                <a:lnTo>
                  <a:pt x="683" y="651"/>
                </a:lnTo>
                <a:lnTo>
                  <a:pt x="522" y="720"/>
                </a:lnTo>
                <a:lnTo>
                  <a:pt x="453" y="881"/>
                </a:lnTo>
                <a:lnTo>
                  <a:pt x="384" y="1043"/>
                </a:lnTo>
                <a:lnTo>
                  <a:pt x="382" y="1045"/>
                </a:lnTo>
                <a:lnTo>
                  <a:pt x="382" y="1043"/>
                </a:lnTo>
                <a:lnTo>
                  <a:pt x="380" y="1043"/>
                </a:lnTo>
                <a:lnTo>
                  <a:pt x="338" y="998"/>
                </a:lnTo>
                <a:lnTo>
                  <a:pt x="298" y="950"/>
                </a:lnTo>
                <a:lnTo>
                  <a:pt x="259" y="903"/>
                </a:lnTo>
                <a:lnTo>
                  <a:pt x="223" y="853"/>
                </a:lnTo>
                <a:lnTo>
                  <a:pt x="190" y="799"/>
                </a:lnTo>
                <a:lnTo>
                  <a:pt x="158" y="745"/>
                </a:lnTo>
                <a:lnTo>
                  <a:pt x="129" y="689"/>
                </a:lnTo>
                <a:lnTo>
                  <a:pt x="104" y="632"/>
                </a:lnTo>
                <a:lnTo>
                  <a:pt x="81" y="574"/>
                </a:lnTo>
                <a:lnTo>
                  <a:pt x="60" y="515"/>
                </a:lnTo>
                <a:lnTo>
                  <a:pt x="43" y="453"/>
                </a:lnTo>
                <a:lnTo>
                  <a:pt x="29" y="390"/>
                </a:lnTo>
                <a:lnTo>
                  <a:pt x="18" y="327"/>
                </a:lnTo>
                <a:lnTo>
                  <a:pt x="8" y="263"/>
                </a:lnTo>
                <a:lnTo>
                  <a:pt x="4" y="198"/>
                </a:lnTo>
                <a:lnTo>
                  <a:pt x="2" y="131"/>
                </a:lnTo>
                <a:lnTo>
                  <a:pt x="0" y="131"/>
                </a:lnTo>
                <a:lnTo>
                  <a:pt x="163" y="66"/>
                </a:lnTo>
                <a:lnTo>
                  <a:pt x="328" y="0"/>
                </a:lnTo>
                <a:lnTo>
                  <a:pt x="491" y="66"/>
                </a:lnTo>
                <a:lnTo>
                  <a:pt x="654" y="1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36"/>
          <p:cNvSpPr>
            <a:spLocks/>
          </p:cNvSpPr>
          <p:nvPr/>
        </p:nvSpPr>
        <p:spPr bwMode="auto">
          <a:xfrm>
            <a:off x="2761018" y="1743263"/>
            <a:ext cx="1177668" cy="1277924"/>
          </a:xfrm>
          <a:custGeom>
            <a:avLst/>
            <a:gdLst>
              <a:gd name="T0" fmla="*/ 838 w 842"/>
              <a:gd name="T1" fmla="*/ 461 h 912"/>
              <a:gd name="T2" fmla="*/ 819 w 842"/>
              <a:gd name="T3" fmla="*/ 484 h 912"/>
              <a:gd name="T4" fmla="*/ 798 w 842"/>
              <a:gd name="T5" fmla="*/ 507 h 912"/>
              <a:gd name="T6" fmla="*/ 779 w 842"/>
              <a:gd name="T7" fmla="*/ 532 h 912"/>
              <a:gd name="T8" fmla="*/ 762 w 842"/>
              <a:gd name="T9" fmla="*/ 557 h 912"/>
              <a:gd name="T10" fmla="*/ 744 w 842"/>
              <a:gd name="T11" fmla="*/ 582 h 912"/>
              <a:gd name="T12" fmla="*/ 729 w 842"/>
              <a:gd name="T13" fmla="*/ 609 h 912"/>
              <a:gd name="T14" fmla="*/ 716 w 842"/>
              <a:gd name="T15" fmla="*/ 636 h 912"/>
              <a:gd name="T16" fmla="*/ 702 w 842"/>
              <a:gd name="T17" fmla="*/ 664 h 912"/>
              <a:gd name="T18" fmla="*/ 691 w 842"/>
              <a:gd name="T19" fmla="*/ 693 h 912"/>
              <a:gd name="T20" fmla="*/ 681 w 842"/>
              <a:gd name="T21" fmla="*/ 724 h 912"/>
              <a:gd name="T22" fmla="*/ 674 w 842"/>
              <a:gd name="T23" fmla="*/ 753 h 912"/>
              <a:gd name="T24" fmla="*/ 666 w 842"/>
              <a:gd name="T25" fmla="*/ 783 h 912"/>
              <a:gd name="T26" fmla="*/ 660 w 842"/>
              <a:gd name="T27" fmla="*/ 816 h 912"/>
              <a:gd name="T28" fmla="*/ 656 w 842"/>
              <a:gd name="T29" fmla="*/ 847 h 912"/>
              <a:gd name="T30" fmla="*/ 654 w 842"/>
              <a:gd name="T31" fmla="*/ 879 h 912"/>
              <a:gd name="T32" fmla="*/ 652 w 842"/>
              <a:gd name="T33" fmla="*/ 912 h 912"/>
              <a:gd name="T34" fmla="*/ 651 w 842"/>
              <a:gd name="T35" fmla="*/ 912 h 912"/>
              <a:gd name="T36" fmla="*/ 491 w 842"/>
              <a:gd name="T37" fmla="*/ 849 h 912"/>
              <a:gd name="T38" fmla="*/ 328 w 842"/>
              <a:gd name="T39" fmla="*/ 785 h 912"/>
              <a:gd name="T40" fmla="*/ 163 w 842"/>
              <a:gd name="T41" fmla="*/ 849 h 912"/>
              <a:gd name="T42" fmla="*/ 4 w 842"/>
              <a:gd name="T43" fmla="*/ 912 h 912"/>
              <a:gd name="T44" fmla="*/ 0 w 842"/>
              <a:gd name="T45" fmla="*/ 912 h 912"/>
              <a:gd name="T46" fmla="*/ 2 w 842"/>
              <a:gd name="T47" fmla="*/ 847 h 912"/>
              <a:gd name="T48" fmla="*/ 6 w 842"/>
              <a:gd name="T49" fmla="*/ 782 h 912"/>
              <a:gd name="T50" fmla="*/ 16 w 842"/>
              <a:gd name="T51" fmla="*/ 716 h 912"/>
              <a:gd name="T52" fmla="*/ 27 w 842"/>
              <a:gd name="T53" fmla="*/ 653 h 912"/>
              <a:gd name="T54" fmla="*/ 41 w 842"/>
              <a:gd name="T55" fmla="*/ 590 h 912"/>
              <a:gd name="T56" fmla="*/ 58 w 842"/>
              <a:gd name="T57" fmla="*/ 528 h 912"/>
              <a:gd name="T58" fmla="*/ 79 w 842"/>
              <a:gd name="T59" fmla="*/ 469 h 912"/>
              <a:gd name="T60" fmla="*/ 102 w 842"/>
              <a:gd name="T61" fmla="*/ 411 h 912"/>
              <a:gd name="T62" fmla="*/ 127 w 842"/>
              <a:gd name="T63" fmla="*/ 354 h 912"/>
              <a:gd name="T64" fmla="*/ 156 w 842"/>
              <a:gd name="T65" fmla="*/ 298 h 912"/>
              <a:gd name="T66" fmla="*/ 186 w 842"/>
              <a:gd name="T67" fmla="*/ 244 h 912"/>
              <a:gd name="T68" fmla="*/ 221 w 842"/>
              <a:gd name="T69" fmla="*/ 190 h 912"/>
              <a:gd name="T70" fmla="*/ 257 w 842"/>
              <a:gd name="T71" fmla="*/ 140 h 912"/>
              <a:gd name="T72" fmla="*/ 296 w 842"/>
              <a:gd name="T73" fmla="*/ 93 h 912"/>
              <a:gd name="T74" fmla="*/ 336 w 842"/>
              <a:gd name="T75" fmla="*/ 45 h 912"/>
              <a:gd name="T76" fmla="*/ 378 w 842"/>
              <a:gd name="T77" fmla="*/ 0 h 912"/>
              <a:gd name="T78" fmla="*/ 380 w 842"/>
              <a:gd name="T79" fmla="*/ 2 h 912"/>
              <a:gd name="T80" fmla="*/ 541 w 842"/>
              <a:gd name="T81" fmla="*/ 71 h 912"/>
              <a:gd name="T82" fmla="*/ 702 w 842"/>
              <a:gd name="T83" fmla="*/ 140 h 912"/>
              <a:gd name="T84" fmla="*/ 771 w 842"/>
              <a:gd name="T85" fmla="*/ 302 h 912"/>
              <a:gd name="T86" fmla="*/ 842 w 842"/>
              <a:gd name="T87" fmla="*/ 465 h 912"/>
              <a:gd name="T88" fmla="*/ 838 w 842"/>
              <a:gd name="T89" fmla="*/ 461 h 9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42"/>
              <a:gd name="T136" fmla="*/ 0 h 912"/>
              <a:gd name="T137" fmla="*/ 842 w 842"/>
              <a:gd name="T138" fmla="*/ 912 h 9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42" h="912">
                <a:moveTo>
                  <a:pt x="838" y="461"/>
                </a:moveTo>
                <a:lnTo>
                  <a:pt x="819" y="484"/>
                </a:lnTo>
                <a:lnTo>
                  <a:pt x="798" y="507"/>
                </a:lnTo>
                <a:lnTo>
                  <a:pt x="779" y="532"/>
                </a:lnTo>
                <a:lnTo>
                  <a:pt x="762" y="557"/>
                </a:lnTo>
                <a:lnTo>
                  <a:pt x="744" y="582"/>
                </a:lnTo>
                <a:lnTo>
                  <a:pt x="729" y="609"/>
                </a:lnTo>
                <a:lnTo>
                  <a:pt x="716" y="636"/>
                </a:lnTo>
                <a:lnTo>
                  <a:pt x="702" y="664"/>
                </a:lnTo>
                <a:lnTo>
                  <a:pt x="691" y="693"/>
                </a:lnTo>
                <a:lnTo>
                  <a:pt x="681" y="724"/>
                </a:lnTo>
                <a:lnTo>
                  <a:pt x="674" y="753"/>
                </a:lnTo>
                <a:lnTo>
                  <a:pt x="666" y="783"/>
                </a:lnTo>
                <a:lnTo>
                  <a:pt x="660" y="816"/>
                </a:lnTo>
                <a:lnTo>
                  <a:pt x="656" y="847"/>
                </a:lnTo>
                <a:lnTo>
                  <a:pt x="654" y="879"/>
                </a:lnTo>
                <a:lnTo>
                  <a:pt x="652" y="912"/>
                </a:lnTo>
                <a:lnTo>
                  <a:pt x="651" y="912"/>
                </a:lnTo>
                <a:lnTo>
                  <a:pt x="491" y="849"/>
                </a:lnTo>
                <a:lnTo>
                  <a:pt x="328" y="785"/>
                </a:lnTo>
                <a:lnTo>
                  <a:pt x="163" y="849"/>
                </a:lnTo>
                <a:lnTo>
                  <a:pt x="4" y="912"/>
                </a:lnTo>
                <a:lnTo>
                  <a:pt x="0" y="912"/>
                </a:lnTo>
                <a:lnTo>
                  <a:pt x="2" y="847"/>
                </a:lnTo>
                <a:lnTo>
                  <a:pt x="6" y="782"/>
                </a:lnTo>
                <a:lnTo>
                  <a:pt x="16" y="716"/>
                </a:lnTo>
                <a:lnTo>
                  <a:pt x="27" y="653"/>
                </a:lnTo>
                <a:lnTo>
                  <a:pt x="41" y="590"/>
                </a:lnTo>
                <a:lnTo>
                  <a:pt x="58" y="528"/>
                </a:lnTo>
                <a:lnTo>
                  <a:pt x="79" y="469"/>
                </a:lnTo>
                <a:lnTo>
                  <a:pt x="102" y="411"/>
                </a:lnTo>
                <a:lnTo>
                  <a:pt x="127" y="354"/>
                </a:lnTo>
                <a:lnTo>
                  <a:pt x="156" y="298"/>
                </a:lnTo>
                <a:lnTo>
                  <a:pt x="186" y="244"/>
                </a:lnTo>
                <a:lnTo>
                  <a:pt x="221" y="190"/>
                </a:lnTo>
                <a:lnTo>
                  <a:pt x="257" y="140"/>
                </a:lnTo>
                <a:lnTo>
                  <a:pt x="296" y="93"/>
                </a:lnTo>
                <a:lnTo>
                  <a:pt x="336" y="45"/>
                </a:lnTo>
                <a:lnTo>
                  <a:pt x="378" y="0"/>
                </a:lnTo>
                <a:lnTo>
                  <a:pt x="380" y="2"/>
                </a:lnTo>
                <a:lnTo>
                  <a:pt x="541" y="71"/>
                </a:lnTo>
                <a:lnTo>
                  <a:pt x="702" y="140"/>
                </a:lnTo>
                <a:lnTo>
                  <a:pt x="771" y="302"/>
                </a:lnTo>
                <a:lnTo>
                  <a:pt x="842" y="465"/>
                </a:lnTo>
                <a:lnTo>
                  <a:pt x="838" y="4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38"/>
          <p:cNvSpPr>
            <a:spLocks/>
          </p:cNvSpPr>
          <p:nvPr/>
        </p:nvSpPr>
        <p:spPr bwMode="auto">
          <a:xfrm>
            <a:off x="3289132" y="1208086"/>
            <a:ext cx="1462907" cy="1180493"/>
          </a:xfrm>
          <a:custGeom>
            <a:avLst/>
            <a:gdLst>
              <a:gd name="T0" fmla="*/ 915 w 1043"/>
              <a:gd name="T1" fmla="*/ 655 h 843"/>
              <a:gd name="T2" fmla="*/ 915 w 1043"/>
              <a:gd name="T3" fmla="*/ 655 h 843"/>
              <a:gd name="T4" fmla="*/ 913 w 1043"/>
              <a:gd name="T5" fmla="*/ 655 h 843"/>
              <a:gd name="T6" fmla="*/ 913 w 1043"/>
              <a:gd name="T7" fmla="*/ 655 h 843"/>
              <a:gd name="T8" fmla="*/ 913 w 1043"/>
              <a:gd name="T9" fmla="*/ 655 h 843"/>
              <a:gd name="T10" fmla="*/ 913 w 1043"/>
              <a:gd name="T11" fmla="*/ 655 h 843"/>
              <a:gd name="T12" fmla="*/ 913 w 1043"/>
              <a:gd name="T13" fmla="*/ 655 h 843"/>
              <a:gd name="T14" fmla="*/ 880 w 1043"/>
              <a:gd name="T15" fmla="*/ 657 h 843"/>
              <a:gd name="T16" fmla="*/ 848 w 1043"/>
              <a:gd name="T17" fmla="*/ 659 h 843"/>
              <a:gd name="T18" fmla="*/ 815 w 1043"/>
              <a:gd name="T19" fmla="*/ 663 h 843"/>
              <a:gd name="T20" fmla="*/ 785 w 1043"/>
              <a:gd name="T21" fmla="*/ 668 h 843"/>
              <a:gd name="T22" fmla="*/ 754 w 1043"/>
              <a:gd name="T23" fmla="*/ 676 h 843"/>
              <a:gd name="T24" fmla="*/ 723 w 1043"/>
              <a:gd name="T25" fmla="*/ 684 h 843"/>
              <a:gd name="T26" fmla="*/ 694 w 1043"/>
              <a:gd name="T27" fmla="*/ 693 h 843"/>
              <a:gd name="T28" fmla="*/ 666 w 1043"/>
              <a:gd name="T29" fmla="*/ 705 h 843"/>
              <a:gd name="T30" fmla="*/ 637 w 1043"/>
              <a:gd name="T31" fmla="*/ 718 h 843"/>
              <a:gd name="T32" fmla="*/ 610 w 1043"/>
              <a:gd name="T33" fmla="*/ 732 h 843"/>
              <a:gd name="T34" fmla="*/ 583 w 1043"/>
              <a:gd name="T35" fmla="*/ 747 h 843"/>
              <a:gd name="T36" fmla="*/ 556 w 1043"/>
              <a:gd name="T37" fmla="*/ 764 h 843"/>
              <a:gd name="T38" fmla="*/ 531 w 1043"/>
              <a:gd name="T39" fmla="*/ 782 h 843"/>
              <a:gd name="T40" fmla="*/ 508 w 1043"/>
              <a:gd name="T41" fmla="*/ 801 h 843"/>
              <a:gd name="T42" fmla="*/ 485 w 1043"/>
              <a:gd name="T43" fmla="*/ 822 h 843"/>
              <a:gd name="T44" fmla="*/ 462 w 1043"/>
              <a:gd name="T45" fmla="*/ 843 h 843"/>
              <a:gd name="T46" fmla="*/ 462 w 1043"/>
              <a:gd name="T47" fmla="*/ 843 h 843"/>
              <a:gd name="T48" fmla="*/ 462 w 1043"/>
              <a:gd name="T49" fmla="*/ 843 h 843"/>
              <a:gd name="T50" fmla="*/ 393 w 1043"/>
              <a:gd name="T51" fmla="*/ 684 h 843"/>
              <a:gd name="T52" fmla="*/ 324 w 1043"/>
              <a:gd name="T53" fmla="*/ 522 h 843"/>
              <a:gd name="T54" fmla="*/ 163 w 1043"/>
              <a:gd name="T55" fmla="*/ 453 h 843"/>
              <a:gd name="T56" fmla="*/ 2 w 1043"/>
              <a:gd name="T57" fmla="*/ 384 h 843"/>
              <a:gd name="T58" fmla="*/ 0 w 1043"/>
              <a:gd name="T59" fmla="*/ 382 h 843"/>
              <a:gd name="T60" fmla="*/ 0 w 1043"/>
              <a:gd name="T61" fmla="*/ 380 h 843"/>
              <a:gd name="T62" fmla="*/ 2 w 1043"/>
              <a:gd name="T63" fmla="*/ 380 h 843"/>
              <a:gd name="T64" fmla="*/ 46 w 1043"/>
              <a:gd name="T65" fmla="*/ 338 h 843"/>
              <a:gd name="T66" fmla="*/ 92 w 1043"/>
              <a:gd name="T67" fmla="*/ 298 h 843"/>
              <a:gd name="T68" fmla="*/ 142 w 1043"/>
              <a:gd name="T69" fmla="*/ 260 h 843"/>
              <a:gd name="T70" fmla="*/ 192 w 1043"/>
              <a:gd name="T71" fmla="*/ 223 h 843"/>
              <a:gd name="T72" fmla="*/ 246 w 1043"/>
              <a:gd name="T73" fmla="*/ 190 h 843"/>
              <a:gd name="T74" fmla="*/ 299 w 1043"/>
              <a:gd name="T75" fmla="*/ 158 h 843"/>
              <a:gd name="T76" fmla="*/ 355 w 1043"/>
              <a:gd name="T77" fmla="*/ 129 h 843"/>
              <a:gd name="T78" fmla="*/ 411 w 1043"/>
              <a:gd name="T79" fmla="*/ 104 h 843"/>
              <a:gd name="T80" fmla="*/ 470 w 1043"/>
              <a:gd name="T81" fmla="*/ 81 h 843"/>
              <a:gd name="T82" fmla="*/ 530 w 1043"/>
              <a:gd name="T83" fmla="*/ 60 h 843"/>
              <a:gd name="T84" fmla="*/ 591 w 1043"/>
              <a:gd name="T85" fmla="*/ 43 h 843"/>
              <a:gd name="T86" fmla="*/ 654 w 1043"/>
              <a:gd name="T87" fmla="*/ 29 h 843"/>
              <a:gd name="T88" fmla="*/ 717 w 1043"/>
              <a:gd name="T89" fmla="*/ 18 h 843"/>
              <a:gd name="T90" fmla="*/ 781 w 1043"/>
              <a:gd name="T91" fmla="*/ 8 h 843"/>
              <a:gd name="T92" fmla="*/ 846 w 1043"/>
              <a:gd name="T93" fmla="*/ 4 h 843"/>
              <a:gd name="T94" fmla="*/ 913 w 1043"/>
              <a:gd name="T95" fmla="*/ 2 h 843"/>
              <a:gd name="T96" fmla="*/ 913 w 1043"/>
              <a:gd name="T97" fmla="*/ 2 h 843"/>
              <a:gd name="T98" fmla="*/ 913 w 1043"/>
              <a:gd name="T99" fmla="*/ 2 h 843"/>
              <a:gd name="T100" fmla="*/ 913 w 1043"/>
              <a:gd name="T101" fmla="*/ 0 h 843"/>
              <a:gd name="T102" fmla="*/ 978 w 1043"/>
              <a:gd name="T103" fmla="*/ 164 h 843"/>
              <a:gd name="T104" fmla="*/ 1043 w 1043"/>
              <a:gd name="T105" fmla="*/ 327 h 843"/>
              <a:gd name="T106" fmla="*/ 978 w 1043"/>
              <a:gd name="T107" fmla="*/ 492 h 843"/>
              <a:gd name="T108" fmla="*/ 915 w 1043"/>
              <a:gd name="T109" fmla="*/ 655 h 843"/>
              <a:gd name="T110" fmla="*/ 915 w 1043"/>
              <a:gd name="T111" fmla="*/ 655 h 84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43"/>
              <a:gd name="T169" fmla="*/ 0 h 843"/>
              <a:gd name="T170" fmla="*/ 1043 w 1043"/>
              <a:gd name="T171" fmla="*/ 843 h 84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43" h="843">
                <a:moveTo>
                  <a:pt x="915" y="655"/>
                </a:moveTo>
                <a:lnTo>
                  <a:pt x="915" y="655"/>
                </a:lnTo>
                <a:lnTo>
                  <a:pt x="913" y="655"/>
                </a:lnTo>
                <a:lnTo>
                  <a:pt x="880" y="657"/>
                </a:lnTo>
                <a:lnTo>
                  <a:pt x="848" y="659"/>
                </a:lnTo>
                <a:lnTo>
                  <a:pt x="815" y="663"/>
                </a:lnTo>
                <a:lnTo>
                  <a:pt x="785" y="668"/>
                </a:lnTo>
                <a:lnTo>
                  <a:pt x="754" y="676"/>
                </a:lnTo>
                <a:lnTo>
                  <a:pt x="723" y="684"/>
                </a:lnTo>
                <a:lnTo>
                  <a:pt x="694" y="693"/>
                </a:lnTo>
                <a:lnTo>
                  <a:pt x="666" y="705"/>
                </a:lnTo>
                <a:lnTo>
                  <a:pt x="637" y="718"/>
                </a:lnTo>
                <a:lnTo>
                  <a:pt x="610" y="732"/>
                </a:lnTo>
                <a:lnTo>
                  <a:pt x="583" y="747"/>
                </a:lnTo>
                <a:lnTo>
                  <a:pt x="556" y="764"/>
                </a:lnTo>
                <a:lnTo>
                  <a:pt x="531" y="782"/>
                </a:lnTo>
                <a:lnTo>
                  <a:pt x="508" y="801"/>
                </a:lnTo>
                <a:lnTo>
                  <a:pt x="485" y="822"/>
                </a:lnTo>
                <a:lnTo>
                  <a:pt x="462" y="843"/>
                </a:lnTo>
                <a:lnTo>
                  <a:pt x="393" y="684"/>
                </a:lnTo>
                <a:lnTo>
                  <a:pt x="324" y="522"/>
                </a:lnTo>
                <a:lnTo>
                  <a:pt x="163" y="453"/>
                </a:lnTo>
                <a:lnTo>
                  <a:pt x="2" y="384"/>
                </a:lnTo>
                <a:lnTo>
                  <a:pt x="0" y="382"/>
                </a:lnTo>
                <a:lnTo>
                  <a:pt x="0" y="380"/>
                </a:lnTo>
                <a:lnTo>
                  <a:pt x="2" y="380"/>
                </a:lnTo>
                <a:lnTo>
                  <a:pt x="46" y="338"/>
                </a:lnTo>
                <a:lnTo>
                  <a:pt x="92" y="298"/>
                </a:lnTo>
                <a:lnTo>
                  <a:pt x="142" y="260"/>
                </a:lnTo>
                <a:lnTo>
                  <a:pt x="192" y="223"/>
                </a:lnTo>
                <a:lnTo>
                  <a:pt x="246" y="190"/>
                </a:lnTo>
                <a:lnTo>
                  <a:pt x="299" y="158"/>
                </a:lnTo>
                <a:lnTo>
                  <a:pt x="355" y="129"/>
                </a:lnTo>
                <a:lnTo>
                  <a:pt x="411" y="104"/>
                </a:lnTo>
                <a:lnTo>
                  <a:pt x="470" y="81"/>
                </a:lnTo>
                <a:lnTo>
                  <a:pt x="530" y="60"/>
                </a:lnTo>
                <a:lnTo>
                  <a:pt x="591" y="43"/>
                </a:lnTo>
                <a:lnTo>
                  <a:pt x="654" y="29"/>
                </a:lnTo>
                <a:lnTo>
                  <a:pt x="717" y="18"/>
                </a:lnTo>
                <a:lnTo>
                  <a:pt x="781" y="8"/>
                </a:lnTo>
                <a:lnTo>
                  <a:pt x="846" y="4"/>
                </a:lnTo>
                <a:lnTo>
                  <a:pt x="913" y="2"/>
                </a:lnTo>
                <a:lnTo>
                  <a:pt x="913" y="0"/>
                </a:lnTo>
                <a:lnTo>
                  <a:pt x="978" y="164"/>
                </a:lnTo>
                <a:lnTo>
                  <a:pt x="1043" y="327"/>
                </a:lnTo>
                <a:lnTo>
                  <a:pt x="978" y="492"/>
                </a:lnTo>
                <a:lnTo>
                  <a:pt x="915" y="65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40"/>
          <p:cNvSpPr>
            <a:spLocks/>
          </p:cNvSpPr>
          <p:nvPr/>
        </p:nvSpPr>
        <p:spPr bwMode="auto">
          <a:xfrm>
            <a:off x="4574119" y="1210911"/>
            <a:ext cx="1277924" cy="1180493"/>
          </a:xfrm>
          <a:custGeom>
            <a:avLst/>
            <a:gdLst>
              <a:gd name="T0" fmla="*/ 451 w 911"/>
              <a:gd name="T1" fmla="*/ 841 h 843"/>
              <a:gd name="T2" fmla="*/ 428 w 911"/>
              <a:gd name="T3" fmla="*/ 820 h 843"/>
              <a:gd name="T4" fmla="*/ 405 w 911"/>
              <a:gd name="T5" fmla="*/ 799 h 843"/>
              <a:gd name="T6" fmla="*/ 380 w 911"/>
              <a:gd name="T7" fmla="*/ 780 h 843"/>
              <a:gd name="T8" fmla="*/ 355 w 911"/>
              <a:gd name="T9" fmla="*/ 762 h 843"/>
              <a:gd name="T10" fmla="*/ 330 w 911"/>
              <a:gd name="T11" fmla="*/ 745 h 843"/>
              <a:gd name="T12" fmla="*/ 303 w 911"/>
              <a:gd name="T13" fmla="*/ 730 h 843"/>
              <a:gd name="T14" fmla="*/ 276 w 911"/>
              <a:gd name="T15" fmla="*/ 716 h 843"/>
              <a:gd name="T16" fmla="*/ 247 w 911"/>
              <a:gd name="T17" fmla="*/ 703 h 843"/>
              <a:gd name="T18" fmla="*/ 219 w 911"/>
              <a:gd name="T19" fmla="*/ 691 h 843"/>
              <a:gd name="T20" fmla="*/ 188 w 911"/>
              <a:gd name="T21" fmla="*/ 682 h 843"/>
              <a:gd name="T22" fmla="*/ 159 w 911"/>
              <a:gd name="T23" fmla="*/ 674 h 843"/>
              <a:gd name="T24" fmla="*/ 128 w 911"/>
              <a:gd name="T25" fmla="*/ 666 h 843"/>
              <a:gd name="T26" fmla="*/ 96 w 911"/>
              <a:gd name="T27" fmla="*/ 661 h 843"/>
              <a:gd name="T28" fmla="*/ 65 w 911"/>
              <a:gd name="T29" fmla="*/ 657 h 843"/>
              <a:gd name="T30" fmla="*/ 33 w 911"/>
              <a:gd name="T31" fmla="*/ 655 h 843"/>
              <a:gd name="T32" fmla="*/ 0 w 911"/>
              <a:gd name="T33" fmla="*/ 653 h 843"/>
              <a:gd name="T34" fmla="*/ 0 w 911"/>
              <a:gd name="T35" fmla="*/ 651 h 843"/>
              <a:gd name="T36" fmla="*/ 63 w 911"/>
              <a:gd name="T37" fmla="*/ 492 h 843"/>
              <a:gd name="T38" fmla="*/ 126 w 911"/>
              <a:gd name="T39" fmla="*/ 329 h 843"/>
              <a:gd name="T40" fmla="*/ 63 w 911"/>
              <a:gd name="T41" fmla="*/ 163 h 843"/>
              <a:gd name="T42" fmla="*/ 0 w 911"/>
              <a:gd name="T43" fmla="*/ 4 h 843"/>
              <a:gd name="T44" fmla="*/ 0 w 911"/>
              <a:gd name="T45" fmla="*/ 0 h 843"/>
              <a:gd name="T46" fmla="*/ 65 w 911"/>
              <a:gd name="T47" fmla="*/ 2 h 843"/>
              <a:gd name="T48" fmla="*/ 130 w 911"/>
              <a:gd name="T49" fmla="*/ 8 h 843"/>
              <a:gd name="T50" fmla="*/ 196 w 911"/>
              <a:gd name="T51" fmla="*/ 16 h 843"/>
              <a:gd name="T52" fmla="*/ 259 w 911"/>
              <a:gd name="T53" fmla="*/ 27 h 843"/>
              <a:gd name="T54" fmla="*/ 322 w 911"/>
              <a:gd name="T55" fmla="*/ 41 h 843"/>
              <a:gd name="T56" fmla="*/ 382 w 911"/>
              <a:gd name="T57" fmla="*/ 58 h 843"/>
              <a:gd name="T58" fmla="*/ 443 w 911"/>
              <a:gd name="T59" fmla="*/ 79 h 843"/>
              <a:gd name="T60" fmla="*/ 500 w 911"/>
              <a:gd name="T61" fmla="*/ 102 h 843"/>
              <a:gd name="T62" fmla="*/ 558 w 911"/>
              <a:gd name="T63" fmla="*/ 127 h 843"/>
              <a:gd name="T64" fmla="*/ 614 w 911"/>
              <a:gd name="T65" fmla="*/ 156 h 843"/>
              <a:gd name="T66" fmla="*/ 667 w 911"/>
              <a:gd name="T67" fmla="*/ 188 h 843"/>
              <a:gd name="T68" fmla="*/ 721 w 911"/>
              <a:gd name="T69" fmla="*/ 221 h 843"/>
              <a:gd name="T70" fmla="*/ 771 w 911"/>
              <a:gd name="T71" fmla="*/ 258 h 843"/>
              <a:gd name="T72" fmla="*/ 819 w 911"/>
              <a:gd name="T73" fmla="*/ 296 h 843"/>
              <a:gd name="T74" fmla="*/ 867 w 911"/>
              <a:gd name="T75" fmla="*/ 336 h 843"/>
              <a:gd name="T76" fmla="*/ 911 w 911"/>
              <a:gd name="T77" fmla="*/ 378 h 843"/>
              <a:gd name="T78" fmla="*/ 909 w 911"/>
              <a:gd name="T79" fmla="*/ 380 h 843"/>
              <a:gd name="T80" fmla="*/ 840 w 911"/>
              <a:gd name="T81" fmla="*/ 542 h 843"/>
              <a:gd name="T82" fmla="*/ 771 w 911"/>
              <a:gd name="T83" fmla="*/ 703 h 843"/>
              <a:gd name="T84" fmla="*/ 610 w 911"/>
              <a:gd name="T85" fmla="*/ 772 h 843"/>
              <a:gd name="T86" fmla="*/ 447 w 911"/>
              <a:gd name="T87" fmla="*/ 843 h 843"/>
              <a:gd name="T88" fmla="*/ 451 w 911"/>
              <a:gd name="T89" fmla="*/ 841 h 84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911"/>
              <a:gd name="T136" fmla="*/ 0 h 843"/>
              <a:gd name="T137" fmla="*/ 911 w 911"/>
              <a:gd name="T138" fmla="*/ 843 h 84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911" h="843">
                <a:moveTo>
                  <a:pt x="451" y="841"/>
                </a:moveTo>
                <a:lnTo>
                  <a:pt x="428" y="820"/>
                </a:lnTo>
                <a:lnTo>
                  <a:pt x="405" y="799"/>
                </a:lnTo>
                <a:lnTo>
                  <a:pt x="380" y="780"/>
                </a:lnTo>
                <a:lnTo>
                  <a:pt x="355" y="762"/>
                </a:lnTo>
                <a:lnTo>
                  <a:pt x="330" y="745"/>
                </a:lnTo>
                <a:lnTo>
                  <a:pt x="303" y="730"/>
                </a:lnTo>
                <a:lnTo>
                  <a:pt x="276" y="716"/>
                </a:lnTo>
                <a:lnTo>
                  <a:pt x="247" y="703"/>
                </a:lnTo>
                <a:lnTo>
                  <a:pt x="219" y="691"/>
                </a:lnTo>
                <a:lnTo>
                  <a:pt x="188" y="682"/>
                </a:lnTo>
                <a:lnTo>
                  <a:pt x="159" y="674"/>
                </a:lnTo>
                <a:lnTo>
                  <a:pt x="128" y="666"/>
                </a:lnTo>
                <a:lnTo>
                  <a:pt x="96" y="661"/>
                </a:lnTo>
                <a:lnTo>
                  <a:pt x="65" y="657"/>
                </a:lnTo>
                <a:lnTo>
                  <a:pt x="33" y="655"/>
                </a:lnTo>
                <a:lnTo>
                  <a:pt x="0" y="653"/>
                </a:lnTo>
                <a:lnTo>
                  <a:pt x="0" y="651"/>
                </a:lnTo>
                <a:lnTo>
                  <a:pt x="63" y="492"/>
                </a:lnTo>
                <a:lnTo>
                  <a:pt x="126" y="329"/>
                </a:lnTo>
                <a:lnTo>
                  <a:pt x="63" y="163"/>
                </a:lnTo>
                <a:lnTo>
                  <a:pt x="0" y="4"/>
                </a:lnTo>
                <a:lnTo>
                  <a:pt x="0" y="0"/>
                </a:lnTo>
                <a:lnTo>
                  <a:pt x="65" y="2"/>
                </a:lnTo>
                <a:lnTo>
                  <a:pt x="130" y="8"/>
                </a:lnTo>
                <a:lnTo>
                  <a:pt x="196" y="16"/>
                </a:lnTo>
                <a:lnTo>
                  <a:pt x="259" y="27"/>
                </a:lnTo>
                <a:lnTo>
                  <a:pt x="322" y="41"/>
                </a:lnTo>
                <a:lnTo>
                  <a:pt x="382" y="58"/>
                </a:lnTo>
                <a:lnTo>
                  <a:pt x="443" y="79"/>
                </a:lnTo>
                <a:lnTo>
                  <a:pt x="500" y="102"/>
                </a:lnTo>
                <a:lnTo>
                  <a:pt x="558" y="127"/>
                </a:lnTo>
                <a:lnTo>
                  <a:pt x="614" y="156"/>
                </a:lnTo>
                <a:lnTo>
                  <a:pt x="667" y="188"/>
                </a:lnTo>
                <a:lnTo>
                  <a:pt x="721" y="221"/>
                </a:lnTo>
                <a:lnTo>
                  <a:pt x="771" y="258"/>
                </a:lnTo>
                <a:lnTo>
                  <a:pt x="819" y="296"/>
                </a:lnTo>
                <a:lnTo>
                  <a:pt x="867" y="336"/>
                </a:lnTo>
                <a:lnTo>
                  <a:pt x="911" y="378"/>
                </a:lnTo>
                <a:lnTo>
                  <a:pt x="909" y="380"/>
                </a:lnTo>
                <a:lnTo>
                  <a:pt x="840" y="542"/>
                </a:lnTo>
                <a:lnTo>
                  <a:pt x="771" y="703"/>
                </a:lnTo>
                <a:lnTo>
                  <a:pt x="610" y="772"/>
                </a:lnTo>
                <a:lnTo>
                  <a:pt x="447" y="843"/>
                </a:lnTo>
                <a:lnTo>
                  <a:pt x="451" y="84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42"/>
          <p:cNvSpPr>
            <a:spLocks/>
          </p:cNvSpPr>
          <p:nvPr/>
        </p:nvSpPr>
        <p:spPr bwMode="auto">
          <a:xfrm>
            <a:off x="5208139" y="1740439"/>
            <a:ext cx="1179080" cy="1464319"/>
          </a:xfrm>
          <a:custGeom>
            <a:avLst/>
            <a:gdLst>
              <a:gd name="T0" fmla="*/ 188 w 842"/>
              <a:gd name="T1" fmla="*/ 916 h 1045"/>
              <a:gd name="T2" fmla="*/ 188 w 842"/>
              <a:gd name="T3" fmla="*/ 916 h 1045"/>
              <a:gd name="T4" fmla="*/ 188 w 842"/>
              <a:gd name="T5" fmla="*/ 914 h 1045"/>
              <a:gd name="T6" fmla="*/ 188 w 842"/>
              <a:gd name="T7" fmla="*/ 914 h 1045"/>
              <a:gd name="T8" fmla="*/ 188 w 842"/>
              <a:gd name="T9" fmla="*/ 914 h 1045"/>
              <a:gd name="T10" fmla="*/ 188 w 842"/>
              <a:gd name="T11" fmla="*/ 914 h 1045"/>
              <a:gd name="T12" fmla="*/ 188 w 842"/>
              <a:gd name="T13" fmla="*/ 914 h 1045"/>
              <a:gd name="T14" fmla="*/ 186 w 842"/>
              <a:gd name="T15" fmla="*/ 881 h 1045"/>
              <a:gd name="T16" fmla="*/ 184 w 842"/>
              <a:gd name="T17" fmla="*/ 849 h 1045"/>
              <a:gd name="T18" fmla="*/ 180 w 842"/>
              <a:gd name="T19" fmla="*/ 816 h 1045"/>
              <a:gd name="T20" fmla="*/ 174 w 842"/>
              <a:gd name="T21" fmla="*/ 785 h 1045"/>
              <a:gd name="T22" fmla="*/ 166 w 842"/>
              <a:gd name="T23" fmla="*/ 755 h 1045"/>
              <a:gd name="T24" fmla="*/ 159 w 842"/>
              <a:gd name="T25" fmla="*/ 724 h 1045"/>
              <a:gd name="T26" fmla="*/ 149 w 842"/>
              <a:gd name="T27" fmla="*/ 695 h 1045"/>
              <a:gd name="T28" fmla="*/ 138 w 842"/>
              <a:gd name="T29" fmla="*/ 666 h 1045"/>
              <a:gd name="T30" fmla="*/ 124 w 842"/>
              <a:gd name="T31" fmla="*/ 638 h 1045"/>
              <a:gd name="T32" fmla="*/ 109 w 842"/>
              <a:gd name="T33" fmla="*/ 611 h 1045"/>
              <a:gd name="T34" fmla="*/ 94 w 842"/>
              <a:gd name="T35" fmla="*/ 584 h 1045"/>
              <a:gd name="T36" fmla="*/ 78 w 842"/>
              <a:gd name="T37" fmla="*/ 557 h 1045"/>
              <a:gd name="T38" fmla="*/ 61 w 842"/>
              <a:gd name="T39" fmla="*/ 532 h 1045"/>
              <a:gd name="T40" fmla="*/ 42 w 842"/>
              <a:gd name="T41" fmla="*/ 509 h 1045"/>
              <a:gd name="T42" fmla="*/ 21 w 842"/>
              <a:gd name="T43" fmla="*/ 486 h 1045"/>
              <a:gd name="T44" fmla="*/ 0 w 842"/>
              <a:gd name="T45" fmla="*/ 463 h 1045"/>
              <a:gd name="T46" fmla="*/ 0 w 842"/>
              <a:gd name="T47" fmla="*/ 463 h 1045"/>
              <a:gd name="T48" fmla="*/ 0 w 842"/>
              <a:gd name="T49" fmla="*/ 463 h 1045"/>
              <a:gd name="T50" fmla="*/ 159 w 842"/>
              <a:gd name="T51" fmla="*/ 394 h 1045"/>
              <a:gd name="T52" fmla="*/ 320 w 842"/>
              <a:gd name="T53" fmla="*/ 325 h 1045"/>
              <a:gd name="T54" fmla="*/ 389 w 842"/>
              <a:gd name="T55" fmla="*/ 164 h 1045"/>
              <a:gd name="T56" fmla="*/ 458 w 842"/>
              <a:gd name="T57" fmla="*/ 2 h 1045"/>
              <a:gd name="T58" fmla="*/ 460 w 842"/>
              <a:gd name="T59" fmla="*/ 0 h 1045"/>
              <a:gd name="T60" fmla="*/ 460 w 842"/>
              <a:gd name="T61" fmla="*/ 2 h 1045"/>
              <a:gd name="T62" fmla="*/ 462 w 842"/>
              <a:gd name="T63" fmla="*/ 2 h 1045"/>
              <a:gd name="T64" fmla="*/ 504 w 842"/>
              <a:gd name="T65" fmla="*/ 47 h 1045"/>
              <a:gd name="T66" fmla="*/ 544 w 842"/>
              <a:gd name="T67" fmla="*/ 95 h 1045"/>
              <a:gd name="T68" fmla="*/ 583 w 842"/>
              <a:gd name="T69" fmla="*/ 142 h 1045"/>
              <a:gd name="T70" fmla="*/ 619 w 842"/>
              <a:gd name="T71" fmla="*/ 192 h 1045"/>
              <a:gd name="T72" fmla="*/ 652 w 842"/>
              <a:gd name="T73" fmla="*/ 246 h 1045"/>
              <a:gd name="T74" fmla="*/ 684 w 842"/>
              <a:gd name="T75" fmla="*/ 300 h 1045"/>
              <a:gd name="T76" fmla="*/ 713 w 842"/>
              <a:gd name="T77" fmla="*/ 356 h 1045"/>
              <a:gd name="T78" fmla="*/ 738 w 842"/>
              <a:gd name="T79" fmla="*/ 413 h 1045"/>
              <a:gd name="T80" fmla="*/ 761 w 842"/>
              <a:gd name="T81" fmla="*/ 471 h 1045"/>
              <a:gd name="T82" fmla="*/ 782 w 842"/>
              <a:gd name="T83" fmla="*/ 530 h 1045"/>
              <a:gd name="T84" fmla="*/ 799 w 842"/>
              <a:gd name="T85" fmla="*/ 592 h 1045"/>
              <a:gd name="T86" fmla="*/ 813 w 842"/>
              <a:gd name="T87" fmla="*/ 655 h 1045"/>
              <a:gd name="T88" fmla="*/ 824 w 842"/>
              <a:gd name="T89" fmla="*/ 718 h 1045"/>
              <a:gd name="T90" fmla="*/ 834 w 842"/>
              <a:gd name="T91" fmla="*/ 782 h 1045"/>
              <a:gd name="T92" fmla="*/ 838 w 842"/>
              <a:gd name="T93" fmla="*/ 847 h 1045"/>
              <a:gd name="T94" fmla="*/ 840 w 842"/>
              <a:gd name="T95" fmla="*/ 914 h 1045"/>
              <a:gd name="T96" fmla="*/ 840 w 842"/>
              <a:gd name="T97" fmla="*/ 914 h 1045"/>
              <a:gd name="T98" fmla="*/ 840 w 842"/>
              <a:gd name="T99" fmla="*/ 914 h 1045"/>
              <a:gd name="T100" fmla="*/ 842 w 842"/>
              <a:gd name="T101" fmla="*/ 914 h 1045"/>
              <a:gd name="T102" fmla="*/ 679 w 842"/>
              <a:gd name="T103" fmla="*/ 979 h 1045"/>
              <a:gd name="T104" fmla="*/ 514 w 842"/>
              <a:gd name="T105" fmla="*/ 1045 h 1045"/>
              <a:gd name="T106" fmla="*/ 351 w 842"/>
              <a:gd name="T107" fmla="*/ 979 h 1045"/>
              <a:gd name="T108" fmla="*/ 188 w 842"/>
              <a:gd name="T109" fmla="*/ 916 h 1045"/>
              <a:gd name="T110" fmla="*/ 188 w 842"/>
              <a:gd name="T111" fmla="*/ 916 h 104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842"/>
              <a:gd name="T169" fmla="*/ 0 h 1045"/>
              <a:gd name="T170" fmla="*/ 842 w 842"/>
              <a:gd name="T171" fmla="*/ 1045 h 104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842" h="1045">
                <a:moveTo>
                  <a:pt x="188" y="916"/>
                </a:moveTo>
                <a:lnTo>
                  <a:pt x="188" y="916"/>
                </a:lnTo>
                <a:lnTo>
                  <a:pt x="188" y="914"/>
                </a:lnTo>
                <a:lnTo>
                  <a:pt x="186" y="881"/>
                </a:lnTo>
                <a:lnTo>
                  <a:pt x="184" y="849"/>
                </a:lnTo>
                <a:lnTo>
                  <a:pt x="180" y="816"/>
                </a:lnTo>
                <a:lnTo>
                  <a:pt x="174" y="785"/>
                </a:lnTo>
                <a:lnTo>
                  <a:pt x="166" y="755"/>
                </a:lnTo>
                <a:lnTo>
                  <a:pt x="159" y="724"/>
                </a:lnTo>
                <a:lnTo>
                  <a:pt x="149" y="695"/>
                </a:lnTo>
                <a:lnTo>
                  <a:pt x="138" y="666"/>
                </a:lnTo>
                <a:lnTo>
                  <a:pt x="124" y="638"/>
                </a:lnTo>
                <a:lnTo>
                  <a:pt x="109" y="611"/>
                </a:lnTo>
                <a:lnTo>
                  <a:pt x="94" y="584"/>
                </a:lnTo>
                <a:lnTo>
                  <a:pt x="78" y="557"/>
                </a:lnTo>
                <a:lnTo>
                  <a:pt x="61" y="532"/>
                </a:lnTo>
                <a:lnTo>
                  <a:pt x="42" y="509"/>
                </a:lnTo>
                <a:lnTo>
                  <a:pt x="21" y="486"/>
                </a:lnTo>
                <a:lnTo>
                  <a:pt x="0" y="463"/>
                </a:lnTo>
                <a:lnTo>
                  <a:pt x="159" y="394"/>
                </a:lnTo>
                <a:lnTo>
                  <a:pt x="320" y="325"/>
                </a:lnTo>
                <a:lnTo>
                  <a:pt x="389" y="164"/>
                </a:lnTo>
                <a:lnTo>
                  <a:pt x="458" y="2"/>
                </a:lnTo>
                <a:lnTo>
                  <a:pt x="460" y="0"/>
                </a:lnTo>
                <a:lnTo>
                  <a:pt x="460" y="2"/>
                </a:lnTo>
                <a:lnTo>
                  <a:pt x="462" y="2"/>
                </a:lnTo>
                <a:lnTo>
                  <a:pt x="504" y="47"/>
                </a:lnTo>
                <a:lnTo>
                  <a:pt x="544" y="95"/>
                </a:lnTo>
                <a:lnTo>
                  <a:pt x="583" y="142"/>
                </a:lnTo>
                <a:lnTo>
                  <a:pt x="619" y="192"/>
                </a:lnTo>
                <a:lnTo>
                  <a:pt x="652" y="246"/>
                </a:lnTo>
                <a:lnTo>
                  <a:pt x="684" y="300"/>
                </a:lnTo>
                <a:lnTo>
                  <a:pt x="713" y="356"/>
                </a:lnTo>
                <a:lnTo>
                  <a:pt x="738" y="413"/>
                </a:lnTo>
                <a:lnTo>
                  <a:pt x="761" y="471"/>
                </a:lnTo>
                <a:lnTo>
                  <a:pt x="782" y="530"/>
                </a:lnTo>
                <a:lnTo>
                  <a:pt x="799" y="592"/>
                </a:lnTo>
                <a:lnTo>
                  <a:pt x="813" y="655"/>
                </a:lnTo>
                <a:lnTo>
                  <a:pt x="824" y="718"/>
                </a:lnTo>
                <a:lnTo>
                  <a:pt x="834" y="782"/>
                </a:lnTo>
                <a:lnTo>
                  <a:pt x="838" y="847"/>
                </a:lnTo>
                <a:lnTo>
                  <a:pt x="840" y="914"/>
                </a:lnTo>
                <a:lnTo>
                  <a:pt x="842" y="914"/>
                </a:lnTo>
                <a:lnTo>
                  <a:pt x="679" y="979"/>
                </a:lnTo>
                <a:lnTo>
                  <a:pt x="514" y="1045"/>
                </a:lnTo>
                <a:lnTo>
                  <a:pt x="351" y="979"/>
                </a:lnTo>
                <a:lnTo>
                  <a:pt x="188" y="9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44"/>
          <p:cNvSpPr>
            <a:spLocks/>
          </p:cNvSpPr>
          <p:nvPr/>
        </p:nvSpPr>
        <p:spPr bwMode="auto">
          <a:xfrm>
            <a:off x="5205315" y="3024011"/>
            <a:ext cx="1179080" cy="1277926"/>
          </a:xfrm>
          <a:custGeom>
            <a:avLst/>
            <a:gdLst>
              <a:gd name="T0" fmla="*/ 4 w 842"/>
              <a:gd name="T1" fmla="*/ 451 h 912"/>
              <a:gd name="T2" fmla="*/ 23 w 842"/>
              <a:gd name="T3" fmla="*/ 428 h 912"/>
              <a:gd name="T4" fmla="*/ 44 w 842"/>
              <a:gd name="T5" fmla="*/ 405 h 912"/>
              <a:gd name="T6" fmla="*/ 63 w 842"/>
              <a:gd name="T7" fmla="*/ 380 h 912"/>
              <a:gd name="T8" fmla="*/ 80 w 842"/>
              <a:gd name="T9" fmla="*/ 355 h 912"/>
              <a:gd name="T10" fmla="*/ 98 w 842"/>
              <a:gd name="T11" fmla="*/ 330 h 912"/>
              <a:gd name="T12" fmla="*/ 113 w 842"/>
              <a:gd name="T13" fmla="*/ 303 h 912"/>
              <a:gd name="T14" fmla="*/ 126 w 842"/>
              <a:gd name="T15" fmla="*/ 276 h 912"/>
              <a:gd name="T16" fmla="*/ 140 w 842"/>
              <a:gd name="T17" fmla="*/ 248 h 912"/>
              <a:gd name="T18" fmla="*/ 151 w 842"/>
              <a:gd name="T19" fmla="*/ 219 h 912"/>
              <a:gd name="T20" fmla="*/ 161 w 842"/>
              <a:gd name="T21" fmla="*/ 188 h 912"/>
              <a:gd name="T22" fmla="*/ 168 w 842"/>
              <a:gd name="T23" fmla="*/ 159 h 912"/>
              <a:gd name="T24" fmla="*/ 176 w 842"/>
              <a:gd name="T25" fmla="*/ 129 h 912"/>
              <a:gd name="T26" fmla="*/ 182 w 842"/>
              <a:gd name="T27" fmla="*/ 96 h 912"/>
              <a:gd name="T28" fmla="*/ 186 w 842"/>
              <a:gd name="T29" fmla="*/ 65 h 912"/>
              <a:gd name="T30" fmla="*/ 188 w 842"/>
              <a:gd name="T31" fmla="*/ 33 h 912"/>
              <a:gd name="T32" fmla="*/ 190 w 842"/>
              <a:gd name="T33" fmla="*/ 0 h 912"/>
              <a:gd name="T34" fmla="*/ 191 w 842"/>
              <a:gd name="T35" fmla="*/ 0 h 912"/>
              <a:gd name="T36" fmla="*/ 351 w 842"/>
              <a:gd name="T37" fmla="*/ 63 h 912"/>
              <a:gd name="T38" fmla="*/ 514 w 842"/>
              <a:gd name="T39" fmla="*/ 127 h 912"/>
              <a:gd name="T40" fmla="*/ 679 w 842"/>
              <a:gd name="T41" fmla="*/ 63 h 912"/>
              <a:gd name="T42" fmla="*/ 838 w 842"/>
              <a:gd name="T43" fmla="*/ 0 h 912"/>
              <a:gd name="T44" fmla="*/ 842 w 842"/>
              <a:gd name="T45" fmla="*/ 0 h 912"/>
              <a:gd name="T46" fmla="*/ 840 w 842"/>
              <a:gd name="T47" fmla="*/ 65 h 912"/>
              <a:gd name="T48" fmla="*/ 836 w 842"/>
              <a:gd name="T49" fmla="*/ 130 h 912"/>
              <a:gd name="T50" fmla="*/ 826 w 842"/>
              <a:gd name="T51" fmla="*/ 196 h 912"/>
              <a:gd name="T52" fmla="*/ 815 w 842"/>
              <a:gd name="T53" fmla="*/ 259 h 912"/>
              <a:gd name="T54" fmla="*/ 801 w 842"/>
              <a:gd name="T55" fmla="*/ 322 h 912"/>
              <a:gd name="T56" fmla="*/ 784 w 842"/>
              <a:gd name="T57" fmla="*/ 384 h 912"/>
              <a:gd name="T58" fmla="*/ 763 w 842"/>
              <a:gd name="T59" fmla="*/ 443 h 912"/>
              <a:gd name="T60" fmla="*/ 740 w 842"/>
              <a:gd name="T61" fmla="*/ 501 h 912"/>
              <a:gd name="T62" fmla="*/ 715 w 842"/>
              <a:gd name="T63" fmla="*/ 558 h 912"/>
              <a:gd name="T64" fmla="*/ 686 w 842"/>
              <a:gd name="T65" fmla="*/ 614 h 912"/>
              <a:gd name="T66" fmla="*/ 656 w 842"/>
              <a:gd name="T67" fmla="*/ 668 h 912"/>
              <a:gd name="T68" fmla="*/ 621 w 842"/>
              <a:gd name="T69" fmla="*/ 722 h 912"/>
              <a:gd name="T70" fmla="*/ 585 w 842"/>
              <a:gd name="T71" fmla="*/ 772 h 912"/>
              <a:gd name="T72" fmla="*/ 546 w 842"/>
              <a:gd name="T73" fmla="*/ 819 h 912"/>
              <a:gd name="T74" fmla="*/ 506 w 842"/>
              <a:gd name="T75" fmla="*/ 867 h 912"/>
              <a:gd name="T76" fmla="*/ 464 w 842"/>
              <a:gd name="T77" fmla="*/ 912 h 912"/>
              <a:gd name="T78" fmla="*/ 462 w 842"/>
              <a:gd name="T79" fmla="*/ 910 h 912"/>
              <a:gd name="T80" fmla="*/ 301 w 842"/>
              <a:gd name="T81" fmla="*/ 841 h 912"/>
              <a:gd name="T82" fmla="*/ 140 w 842"/>
              <a:gd name="T83" fmla="*/ 772 h 912"/>
              <a:gd name="T84" fmla="*/ 71 w 842"/>
              <a:gd name="T85" fmla="*/ 610 h 912"/>
              <a:gd name="T86" fmla="*/ 0 w 842"/>
              <a:gd name="T87" fmla="*/ 447 h 912"/>
              <a:gd name="T88" fmla="*/ 4 w 842"/>
              <a:gd name="T89" fmla="*/ 451 h 91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842"/>
              <a:gd name="T136" fmla="*/ 0 h 912"/>
              <a:gd name="T137" fmla="*/ 842 w 842"/>
              <a:gd name="T138" fmla="*/ 912 h 912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842" h="912">
                <a:moveTo>
                  <a:pt x="4" y="451"/>
                </a:moveTo>
                <a:lnTo>
                  <a:pt x="23" y="428"/>
                </a:lnTo>
                <a:lnTo>
                  <a:pt x="44" y="405"/>
                </a:lnTo>
                <a:lnTo>
                  <a:pt x="63" y="380"/>
                </a:lnTo>
                <a:lnTo>
                  <a:pt x="80" y="355"/>
                </a:lnTo>
                <a:lnTo>
                  <a:pt x="98" y="330"/>
                </a:lnTo>
                <a:lnTo>
                  <a:pt x="113" y="303"/>
                </a:lnTo>
                <a:lnTo>
                  <a:pt x="126" y="276"/>
                </a:lnTo>
                <a:lnTo>
                  <a:pt x="140" y="248"/>
                </a:lnTo>
                <a:lnTo>
                  <a:pt x="151" y="219"/>
                </a:lnTo>
                <a:lnTo>
                  <a:pt x="161" y="188"/>
                </a:lnTo>
                <a:lnTo>
                  <a:pt x="168" y="159"/>
                </a:lnTo>
                <a:lnTo>
                  <a:pt x="176" y="129"/>
                </a:lnTo>
                <a:lnTo>
                  <a:pt x="182" y="96"/>
                </a:lnTo>
                <a:lnTo>
                  <a:pt x="186" y="65"/>
                </a:lnTo>
                <a:lnTo>
                  <a:pt x="188" y="33"/>
                </a:lnTo>
                <a:lnTo>
                  <a:pt x="190" y="0"/>
                </a:lnTo>
                <a:lnTo>
                  <a:pt x="191" y="0"/>
                </a:lnTo>
                <a:lnTo>
                  <a:pt x="351" y="63"/>
                </a:lnTo>
                <a:lnTo>
                  <a:pt x="514" y="127"/>
                </a:lnTo>
                <a:lnTo>
                  <a:pt x="679" y="63"/>
                </a:lnTo>
                <a:lnTo>
                  <a:pt x="838" y="0"/>
                </a:lnTo>
                <a:lnTo>
                  <a:pt x="842" y="0"/>
                </a:lnTo>
                <a:lnTo>
                  <a:pt x="840" y="65"/>
                </a:lnTo>
                <a:lnTo>
                  <a:pt x="836" y="130"/>
                </a:lnTo>
                <a:lnTo>
                  <a:pt x="826" y="196"/>
                </a:lnTo>
                <a:lnTo>
                  <a:pt x="815" y="259"/>
                </a:lnTo>
                <a:lnTo>
                  <a:pt x="801" y="322"/>
                </a:lnTo>
                <a:lnTo>
                  <a:pt x="784" y="384"/>
                </a:lnTo>
                <a:lnTo>
                  <a:pt x="763" y="443"/>
                </a:lnTo>
                <a:lnTo>
                  <a:pt x="740" y="501"/>
                </a:lnTo>
                <a:lnTo>
                  <a:pt x="715" y="558"/>
                </a:lnTo>
                <a:lnTo>
                  <a:pt x="686" y="614"/>
                </a:lnTo>
                <a:lnTo>
                  <a:pt x="656" y="668"/>
                </a:lnTo>
                <a:lnTo>
                  <a:pt x="621" y="722"/>
                </a:lnTo>
                <a:lnTo>
                  <a:pt x="585" y="772"/>
                </a:lnTo>
                <a:lnTo>
                  <a:pt x="546" y="819"/>
                </a:lnTo>
                <a:lnTo>
                  <a:pt x="506" y="867"/>
                </a:lnTo>
                <a:lnTo>
                  <a:pt x="464" y="912"/>
                </a:lnTo>
                <a:lnTo>
                  <a:pt x="462" y="910"/>
                </a:lnTo>
                <a:lnTo>
                  <a:pt x="301" y="841"/>
                </a:lnTo>
                <a:lnTo>
                  <a:pt x="140" y="772"/>
                </a:lnTo>
                <a:lnTo>
                  <a:pt x="71" y="610"/>
                </a:lnTo>
                <a:lnTo>
                  <a:pt x="0" y="447"/>
                </a:lnTo>
                <a:lnTo>
                  <a:pt x="4" y="4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46"/>
          <p:cNvSpPr>
            <a:spLocks/>
          </p:cNvSpPr>
          <p:nvPr/>
        </p:nvSpPr>
        <p:spPr bwMode="auto">
          <a:xfrm>
            <a:off x="4391960" y="3656619"/>
            <a:ext cx="1462907" cy="1180493"/>
          </a:xfrm>
          <a:custGeom>
            <a:avLst/>
            <a:gdLst>
              <a:gd name="T0" fmla="*/ 128 w 1043"/>
              <a:gd name="T1" fmla="*/ 188 h 843"/>
              <a:gd name="T2" fmla="*/ 128 w 1043"/>
              <a:gd name="T3" fmla="*/ 188 h 843"/>
              <a:gd name="T4" fmla="*/ 130 w 1043"/>
              <a:gd name="T5" fmla="*/ 188 h 843"/>
              <a:gd name="T6" fmla="*/ 130 w 1043"/>
              <a:gd name="T7" fmla="*/ 188 h 843"/>
              <a:gd name="T8" fmla="*/ 130 w 1043"/>
              <a:gd name="T9" fmla="*/ 188 h 843"/>
              <a:gd name="T10" fmla="*/ 130 w 1043"/>
              <a:gd name="T11" fmla="*/ 188 h 843"/>
              <a:gd name="T12" fmla="*/ 130 w 1043"/>
              <a:gd name="T13" fmla="*/ 188 h 843"/>
              <a:gd name="T14" fmla="*/ 163 w 1043"/>
              <a:gd name="T15" fmla="*/ 186 h 843"/>
              <a:gd name="T16" fmla="*/ 195 w 1043"/>
              <a:gd name="T17" fmla="*/ 184 h 843"/>
              <a:gd name="T18" fmla="*/ 228 w 1043"/>
              <a:gd name="T19" fmla="*/ 180 h 843"/>
              <a:gd name="T20" fmla="*/ 258 w 1043"/>
              <a:gd name="T21" fmla="*/ 175 h 843"/>
              <a:gd name="T22" fmla="*/ 289 w 1043"/>
              <a:gd name="T23" fmla="*/ 167 h 843"/>
              <a:gd name="T24" fmla="*/ 320 w 1043"/>
              <a:gd name="T25" fmla="*/ 159 h 843"/>
              <a:gd name="T26" fmla="*/ 349 w 1043"/>
              <a:gd name="T27" fmla="*/ 150 h 843"/>
              <a:gd name="T28" fmla="*/ 377 w 1043"/>
              <a:gd name="T29" fmla="*/ 138 h 843"/>
              <a:gd name="T30" fmla="*/ 406 w 1043"/>
              <a:gd name="T31" fmla="*/ 125 h 843"/>
              <a:gd name="T32" fmla="*/ 433 w 1043"/>
              <a:gd name="T33" fmla="*/ 111 h 843"/>
              <a:gd name="T34" fmla="*/ 460 w 1043"/>
              <a:gd name="T35" fmla="*/ 96 h 843"/>
              <a:gd name="T36" fmla="*/ 487 w 1043"/>
              <a:gd name="T37" fmla="*/ 79 h 843"/>
              <a:gd name="T38" fmla="*/ 512 w 1043"/>
              <a:gd name="T39" fmla="*/ 61 h 843"/>
              <a:gd name="T40" fmla="*/ 535 w 1043"/>
              <a:gd name="T41" fmla="*/ 42 h 843"/>
              <a:gd name="T42" fmla="*/ 558 w 1043"/>
              <a:gd name="T43" fmla="*/ 21 h 843"/>
              <a:gd name="T44" fmla="*/ 581 w 1043"/>
              <a:gd name="T45" fmla="*/ 0 h 843"/>
              <a:gd name="T46" fmla="*/ 581 w 1043"/>
              <a:gd name="T47" fmla="*/ 0 h 843"/>
              <a:gd name="T48" fmla="*/ 581 w 1043"/>
              <a:gd name="T49" fmla="*/ 0 h 843"/>
              <a:gd name="T50" fmla="*/ 650 w 1043"/>
              <a:gd name="T51" fmla="*/ 159 h 843"/>
              <a:gd name="T52" fmla="*/ 719 w 1043"/>
              <a:gd name="T53" fmla="*/ 321 h 843"/>
              <a:gd name="T54" fmla="*/ 880 w 1043"/>
              <a:gd name="T55" fmla="*/ 390 h 843"/>
              <a:gd name="T56" fmla="*/ 1041 w 1043"/>
              <a:gd name="T57" fmla="*/ 459 h 843"/>
              <a:gd name="T58" fmla="*/ 1043 w 1043"/>
              <a:gd name="T59" fmla="*/ 461 h 843"/>
              <a:gd name="T60" fmla="*/ 1043 w 1043"/>
              <a:gd name="T61" fmla="*/ 463 h 843"/>
              <a:gd name="T62" fmla="*/ 1041 w 1043"/>
              <a:gd name="T63" fmla="*/ 463 h 843"/>
              <a:gd name="T64" fmla="*/ 997 w 1043"/>
              <a:gd name="T65" fmla="*/ 505 h 843"/>
              <a:gd name="T66" fmla="*/ 951 w 1043"/>
              <a:gd name="T67" fmla="*/ 545 h 843"/>
              <a:gd name="T68" fmla="*/ 901 w 1043"/>
              <a:gd name="T69" fmla="*/ 583 h 843"/>
              <a:gd name="T70" fmla="*/ 851 w 1043"/>
              <a:gd name="T71" fmla="*/ 620 h 843"/>
              <a:gd name="T72" fmla="*/ 797 w 1043"/>
              <a:gd name="T73" fmla="*/ 653 h 843"/>
              <a:gd name="T74" fmla="*/ 744 w 1043"/>
              <a:gd name="T75" fmla="*/ 685 h 843"/>
              <a:gd name="T76" fmla="*/ 688 w 1043"/>
              <a:gd name="T77" fmla="*/ 714 h 843"/>
              <a:gd name="T78" fmla="*/ 632 w 1043"/>
              <a:gd name="T79" fmla="*/ 739 h 843"/>
              <a:gd name="T80" fmla="*/ 573 w 1043"/>
              <a:gd name="T81" fmla="*/ 762 h 843"/>
              <a:gd name="T82" fmla="*/ 513 w 1043"/>
              <a:gd name="T83" fmla="*/ 783 h 843"/>
              <a:gd name="T84" fmla="*/ 452 w 1043"/>
              <a:gd name="T85" fmla="*/ 800 h 843"/>
              <a:gd name="T86" fmla="*/ 389 w 1043"/>
              <a:gd name="T87" fmla="*/ 814 h 843"/>
              <a:gd name="T88" fmla="*/ 326 w 1043"/>
              <a:gd name="T89" fmla="*/ 825 h 843"/>
              <a:gd name="T90" fmla="*/ 262 w 1043"/>
              <a:gd name="T91" fmla="*/ 835 h 843"/>
              <a:gd name="T92" fmla="*/ 197 w 1043"/>
              <a:gd name="T93" fmla="*/ 839 h 843"/>
              <a:gd name="T94" fmla="*/ 130 w 1043"/>
              <a:gd name="T95" fmla="*/ 841 h 843"/>
              <a:gd name="T96" fmla="*/ 130 w 1043"/>
              <a:gd name="T97" fmla="*/ 841 h 843"/>
              <a:gd name="T98" fmla="*/ 130 w 1043"/>
              <a:gd name="T99" fmla="*/ 841 h 843"/>
              <a:gd name="T100" fmla="*/ 130 w 1043"/>
              <a:gd name="T101" fmla="*/ 843 h 843"/>
              <a:gd name="T102" fmla="*/ 65 w 1043"/>
              <a:gd name="T103" fmla="*/ 679 h 843"/>
              <a:gd name="T104" fmla="*/ 0 w 1043"/>
              <a:gd name="T105" fmla="*/ 514 h 843"/>
              <a:gd name="T106" fmla="*/ 65 w 1043"/>
              <a:gd name="T107" fmla="*/ 351 h 843"/>
              <a:gd name="T108" fmla="*/ 128 w 1043"/>
              <a:gd name="T109" fmla="*/ 188 h 843"/>
              <a:gd name="T110" fmla="*/ 128 w 1043"/>
              <a:gd name="T111" fmla="*/ 188 h 843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043"/>
              <a:gd name="T169" fmla="*/ 0 h 843"/>
              <a:gd name="T170" fmla="*/ 1043 w 1043"/>
              <a:gd name="T171" fmla="*/ 843 h 843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043" h="843">
                <a:moveTo>
                  <a:pt x="128" y="188"/>
                </a:moveTo>
                <a:lnTo>
                  <a:pt x="128" y="188"/>
                </a:lnTo>
                <a:lnTo>
                  <a:pt x="130" y="188"/>
                </a:lnTo>
                <a:lnTo>
                  <a:pt x="163" y="186"/>
                </a:lnTo>
                <a:lnTo>
                  <a:pt x="195" y="184"/>
                </a:lnTo>
                <a:lnTo>
                  <a:pt x="228" y="180"/>
                </a:lnTo>
                <a:lnTo>
                  <a:pt x="258" y="175"/>
                </a:lnTo>
                <a:lnTo>
                  <a:pt x="289" y="167"/>
                </a:lnTo>
                <a:lnTo>
                  <a:pt x="320" y="159"/>
                </a:lnTo>
                <a:lnTo>
                  <a:pt x="349" y="150"/>
                </a:lnTo>
                <a:lnTo>
                  <a:pt x="377" y="138"/>
                </a:lnTo>
                <a:lnTo>
                  <a:pt x="406" y="125"/>
                </a:lnTo>
                <a:lnTo>
                  <a:pt x="433" y="111"/>
                </a:lnTo>
                <a:lnTo>
                  <a:pt x="460" y="96"/>
                </a:lnTo>
                <a:lnTo>
                  <a:pt x="487" y="79"/>
                </a:lnTo>
                <a:lnTo>
                  <a:pt x="512" y="61"/>
                </a:lnTo>
                <a:lnTo>
                  <a:pt x="535" y="42"/>
                </a:lnTo>
                <a:lnTo>
                  <a:pt x="558" y="21"/>
                </a:lnTo>
                <a:lnTo>
                  <a:pt x="581" y="0"/>
                </a:lnTo>
                <a:lnTo>
                  <a:pt x="650" y="159"/>
                </a:lnTo>
                <a:lnTo>
                  <a:pt x="719" y="321"/>
                </a:lnTo>
                <a:lnTo>
                  <a:pt x="880" y="390"/>
                </a:lnTo>
                <a:lnTo>
                  <a:pt x="1041" y="459"/>
                </a:lnTo>
                <a:lnTo>
                  <a:pt x="1043" y="461"/>
                </a:lnTo>
                <a:lnTo>
                  <a:pt x="1043" y="463"/>
                </a:lnTo>
                <a:lnTo>
                  <a:pt x="1041" y="463"/>
                </a:lnTo>
                <a:lnTo>
                  <a:pt x="997" y="505"/>
                </a:lnTo>
                <a:lnTo>
                  <a:pt x="951" y="545"/>
                </a:lnTo>
                <a:lnTo>
                  <a:pt x="901" y="583"/>
                </a:lnTo>
                <a:lnTo>
                  <a:pt x="851" y="620"/>
                </a:lnTo>
                <a:lnTo>
                  <a:pt x="797" y="653"/>
                </a:lnTo>
                <a:lnTo>
                  <a:pt x="744" y="685"/>
                </a:lnTo>
                <a:lnTo>
                  <a:pt x="688" y="714"/>
                </a:lnTo>
                <a:lnTo>
                  <a:pt x="632" y="739"/>
                </a:lnTo>
                <a:lnTo>
                  <a:pt x="573" y="762"/>
                </a:lnTo>
                <a:lnTo>
                  <a:pt x="513" y="783"/>
                </a:lnTo>
                <a:lnTo>
                  <a:pt x="452" y="800"/>
                </a:lnTo>
                <a:lnTo>
                  <a:pt x="389" y="814"/>
                </a:lnTo>
                <a:lnTo>
                  <a:pt x="326" y="825"/>
                </a:lnTo>
                <a:lnTo>
                  <a:pt x="262" y="835"/>
                </a:lnTo>
                <a:lnTo>
                  <a:pt x="197" y="839"/>
                </a:lnTo>
                <a:lnTo>
                  <a:pt x="130" y="841"/>
                </a:lnTo>
                <a:lnTo>
                  <a:pt x="130" y="843"/>
                </a:lnTo>
                <a:lnTo>
                  <a:pt x="65" y="679"/>
                </a:lnTo>
                <a:lnTo>
                  <a:pt x="0" y="514"/>
                </a:lnTo>
                <a:lnTo>
                  <a:pt x="65" y="351"/>
                </a:lnTo>
                <a:lnTo>
                  <a:pt x="128" y="1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5091992" y="1742716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5" name="Rectangle 28"/>
          <p:cNvSpPr>
            <a:spLocks noChangeArrowheads="1"/>
          </p:cNvSpPr>
          <p:nvPr/>
        </p:nvSpPr>
        <p:spPr bwMode="auto">
          <a:xfrm>
            <a:off x="5741545" y="2547595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6" name="Rectangle 29"/>
          <p:cNvSpPr>
            <a:spLocks noChangeArrowheads="1"/>
          </p:cNvSpPr>
          <p:nvPr/>
        </p:nvSpPr>
        <p:spPr bwMode="auto">
          <a:xfrm>
            <a:off x="5683651" y="3564289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7" name="Rectangle 30"/>
          <p:cNvSpPr>
            <a:spLocks noChangeArrowheads="1"/>
          </p:cNvSpPr>
          <p:nvPr/>
        </p:nvSpPr>
        <p:spPr bwMode="auto">
          <a:xfrm>
            <a:off x="4832169" y="4212430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8" name="Rectangle 31"/>
          <p:cNvSpPr>
            <a:spLocks noChangeArrowheads="1"/>
          </p:cNvSpPr>
          <p:nvPr/>
        </p:nvSpPr>
        <p:spPr bwMode="auto">
          <a:xfrm>
            <a:off x="3822539" y="4117821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9" name="Rectangle 32"/>
          <p:cNvSpPr>
            <a:spLocks noChangeArrowheads="1"/>
          </p:cNvSpPr>
          <p:nvPr/>
        </p:nvSpPr>
        <p:spPr bwMode="auto">
          <a:xfrm>
            <a:off x="3175810" y="3375071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3229469" y="2299072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1" name="Rectangle 34"/>
          <p:cNvSpPr>
            <a:spLocks noChangeArrowheads="1"/>
          </p:cNvSpPr>
          <p:nvPr/>
        </p:nvSpPr>
        <p:spPr bwMode="auto">
          <a:xfrm>
            <a:off x="4086595" y="1648107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2C51C-9579-4ABE-B3F7-5146B01475AE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754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>
                <a:ea typeface="宋体" panose="02010600030101010101" pitchFamily="2" charset="-122"/>
              </a:rPr>
              <a:t>Cycles 9</a:t>
            </a:r>
            <a:endParaRPr lang="en-GB" dirty="0"/>
          </a:p>
        </p:txBody>
      </p:sp>
      <p:sp>
        <p:nvSpPr>
          <p:cNvPr id="3" name="Freeform 11"/>
          <p:cNvSpPr>
            <a:spLocks/>
          </p:cNvSpPr>
          <p:nvPr/>
        </p:nvSpPr>
        <p:spPr bwMode="auto">
          <a:xfrm>
            <a:off x="4572705" y="1208086"/>
            <a:ext cx="179264" cy="921725"/>
          </a:xfrm>
          <a:custGeom>
            <a:avLst/>
            <a:gdLst>
              <a:gd name="T0" fmla="*/ 127 w 127"/>
              <a:gd name="T1" fmla="*/ 326 h 651"/>
              <a:gd name="T2" fmla="*/ 64 w 127"/>
              <a:gd name="T3" fmla="*/ 487 h 651"/>
              <a:gd name="T4" fmla="*/ 0 w 127"/>
              <a:gd name="T5" fmla="*/ 651 h 651"/>
              <a:gd name="T6" fmla="*/ 0 w 127"/>
              <a:gd name="T7" fmla="*/ 326 h 651"/>
              <a:gd name="T8" fmla="*/ 0 w 127"/>
              <a:gd name="T9" fmla="*/ 0 h 651"/>
              <a:gd name="T10" fmla="*/ 64 w 127"/>
              <a:gd name="T11" fmla="*/ 164 h 651"/>
              <a:gd name="T12" fmla="*/ 127 w 127"/>
              <a:gd name="T13" fmla="*/ 326 h 6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7"/>
              <a:gd name="T22" fmla="*/ 0 h 651"/>
              <a:gd name="T23" fmla="*/ 127 w 127"/>
              <a:gd name="T24" fmla="*/ 651 h 6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7" h="651">
                <a:moveTo>
                  <a:pt x="127" y="326"/>
                </a:moveTo>
                <a:lnTo>
                  <a:pt x="64" y="487"/>
                </a:lnTo>
                <a:lnTo>
                  <a:pt x="0" y="651"/>
                </a:lnTo>
                <a:lnTo>
                  <a:pt x="0" y="326"/>
                </a:lnTo>
                <a:lnTo>
                  <a:pt x="0" y="0"/>
                </a:lnTo>
                <a:lnTo>
                  <a:pt x="64" y="164"/>
                </a:lnTo>
                <a:lnTo>
                  <a:pt x="127" y="326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bg2"/>
            </a:solidFill>
            <a:round/>
            <a:headEnd/>
            <a:tailEnd/>
          </a:ln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GB" altLang="de-DE" sz="1200" dirty="0">
              <a:solidFill>
                <a:schemeClr val="tx2"/>
              </a:solidFill>
            </a:endParaRPr>
          </a:p>
        </p:txBody>
      </p:sp>
      <p:sp>
        <p:nvSpPr>
          <p:cNvPr id="4" name="Freeform 12"/>
          <p:cNvSpPr>
            <a:spLocks/>
          </p:cNvSpPr>
          <p:nvPr/>
        </p:nvSpPr>
        <p:spPr bwMode="auto">
          <a:xfrm>
            <a:off x="3403965" y="1208087"/>
            <a:ext cx="1345182" cy="1129218"/>
          </a:xfrm>
          <a:custGeom>
            <a:avLst/>
            <a:gdLst>
              <a:gd name="T0" fmla="*/ 951 w 951"/>
              <a:gd name="T1" fmla="*/ 326 h 798"/>
              <a:gd name="T2" fmla="*/ 888 w 951"/>
              <a:gd name="T3" fmla="*/ 487 h 798"/>
              <a:gd name="T4" fmla="*/ 826 w 951"/>
              <a:gd name="T5" fmla="*/ 645 h 798"/>
              <a:gd name="T6" fmla="*/ 826 w 951"/>
              <a:gd name="T7" fmla="*/ 647 h 798"/>
              <a:gd name="T8" fmla="*/ 826 w 951"/>
              <a:gd name="T9" fmla="*/ 647 h 798"/>
              <a:gd name="T10" fmla="*/ 824 w 951"/>
              <a:gd name="T11" fmla="*/ 647 h 798"/>
              <a:gd name="T12" fmla="*/ 824 w 951"/>
              <a:gd name="T13" fmla="*/ 649 h 798"/>
              <a:gd name="T14" fmla="*/ 824 w 951"/>
              <a:gd name="T15" fmla="*/ 647 h 798"/>
              <a:gd name="T16" fmla="*/ 795 w 951"/>
              <a:gd name="T17" fmla="*/ 649 h 798"/>
              <a:gd name="T18" fmla="*/ 766 w 951"/>
              <a:gd name="T19" fmla="*/ 651 h 798"/>
              <a:gd name="T20" fmla="*/ 738 w 951"/>
              <a:gd name="T21" fmla="*/ 655 h 798"/>
              <a:gd name="T22" fmla="*/ 711 w 951"/>
              <a:gd name="T23" fmla="*/ 659 h 798"/>
              <a:gd name="T24" fmla="*/ 683 w 951"/>
              <a:gd name="T25" fmla="*/ 664 h 798"/>
              <a:gd name="T26" fmla="*/ 656 w 951"/>
              <a:gd name="T27" fmla="*/ 670 h 798"/>
              <a:gd name="T28" fmla="*/ 629 w 951"/>
              <a:gd name="T29" fmla="*/ 680 h 798"/>
              <a:gd name="T30" fmla="*/ 604 w 951"/>
              <a:gd name="T31" fmla="*/ 687 h 798"/>
              <a:gd name="T32" fmla="*/ 578 w 951"/>
              <a:gd name="T33" fmla="*/ 699 h 798"/>
              <a:gd name="T34" fmla="*/ 553 w 951"/>
              <a:gd name="T35" fmla="*/ 710 h 798"/>
              <a:gd name="T36" fmla="*/ 530 w 951"/>
              <a:gd name="T37" fmla="*/ 722 h 798"/>
              <a:gd name="T38" fmla="*/ 505 w 951"/>
              <a:gd name="T39" fmla="*/ 735 h 798"/>
              <a:gd name="T40" fmla="*/ 482 w 951"/>
              <a:gd name="T41" fmla="*/ 748 h 798"/>
              <a:gd name="T42" fmla="*/ 459 w 951"/>
              <a:gd name="T43" fmla="*/ 763 h 798"/>
              <a:gd name="T44" fmla="*/ 439 w 951"/>
              <a:gd name="T45" fmla="*/ 780 h 798"/>
              <a:gd name="T46" fmla="*/ 418 w 951"/>
              <a:gd name="T47" fmla="*/ 798 h 798"/>
              <a:gd name="T48" fmla="*/ 418 w 951"/>
              <a:gd name="T49" fmla="*/ 798 h 798"/>
              <a:gd name="T50" fmla="*/ 418 w 951"/>
              <a:gd name="T51" fmla="*/ 798 h 798"/>
              <a:gd name="T52" fmla="*/ 362 w 951"/>
              <a:gd name="T53" fmla="*/ 634 h 798"/>
              <a:gd name="T54" fmla="*/ 307 w 951"/>
              <a:gd name="T55" fmla="*/ 468 h 798"/>
              <a:gd name="T56" fmla="*/ 153 w 951"/>
              <a:gd name="T57" fmla="*/ 385 h 798"/>
              <a:gd name="T58" fmla="*/ 0 w 951"/>
              <a:gd name="T59" fmla="*/ 301 h 798"/>
              <a:gd name="T60" fmla="*/ 0 w 951"/>
              <a:gd name="T61" fmla="*/ 301 h 798"/>
              <a:gd name="T62" fmla="*/ 0 w 951"/>
              <a:gd name="T63" fmla="*/ 301 h 798"/>
              <a:gd name="T64" fmla="*/ 44 w 951"/>
              <a:gd name="T65" fmla="*/ 267 h 798"/>
              <a:gd name="T66" fmla="*/ 88 w 951"/>
              <a:gd name="T67" fmla="*/ 234 h 798"/>
              <a:gd name="T68" fmla="*/ 133 w 951"/>
              <a:gd name="T69" fmla="*/ 204 h 798"/>
              <a:gd name="T70" fmla="*/ 179 w 951"/>
              <a:gd name="T71" fmla="*/ 175 h 798"/>
              <a:gd name="T72" fmla="*/ 227 w 951"/>
              <a:gd name="T73" fmla="*/ 149 h 798"/>
              <a:gd name="T74" fmla="*/ 276 w 951"/>
              <a:gd name="T75" fmla="*/ 124 h 798"/>
              <a:gd name="T76" fmla="*/ 328 w 951"/>
              <a:gd name="T77" fmla="*/ 101 h 798"/>
              <a:gd name="T78" fmla="*/ 379 w 951"/>
              <a:gd name="T79" fmla="*/ 80 h 798"/>
              <a:gd name="T80" fmla="*/ 431 w 951"/>
              <a:gd name="T81" fmla="*/ 63 h 798"/>
              <a:gd name="T82" fmla="*/ 484 w 951"/>
              <a:gd name="T83" fmla="*/ 46 h 798"/>
              <a:gd name="T84" fmla="*/ 540 w 951"/>
              <a:gd name="T85" fmla="*/ 33 h 798"/>
              <a:gd name="T86" fmla="*/ 595 w 951"/>
              <a:gd name="T87" fmla="*/ 21 h 798"/>
              <a:gd name="T88" fmla="*/ 650 w 951"/>
              <a:gd name="T89" fmla="*/ 12 h 798"/>
              <a:gd name="T90" fmla="*/ 707 w 951"/>
              <a:gd name="T91" fmla="*/ 6 h 798"/>
              <a:gd name="T92" fmla="*/ 764 w 951"/>
              <a:gd name="T93" fmla="*/ 2 h 798"/>
              <a:gd name="T94" fmla="*/ 824 w 951"/>
              <a:gd name="T95" fmla="*/ 0 h 798"/>
              <a:gd name="T96" fmla="*/ 824 w 951"/>
              <a:gd name="T97" fmla="*/ 0 h 798"/>
              <a:gd name="T98" fmla="*/ 824 w 951"/>
              <a:gd name="T99" fmla="*/ 0 h 798"/>
              <a:gd name="T100" fmla="*/ 826 w 951"/>
              <a:gd name="T101" fmla="*/ 0 h 798"/>
              <a:gd name="T102" fmla="*/ 826 w 951"/>
              <a:gd name="T103" fmla="*/ 0 h 798"/>
              <a:gd name="T104" fmla="*/ 826 w 951"/>
              <a:gd name="T105" fmla="*/ 4 h 798"/>
              <a:gd name="T106" fmla="*/ 888 w 951"/>
              <a:gd name="T107" fmla="*/ 162 h 798"/>
              <a:gd name="T108" fmla="*/ 951 w 951"/>
              <a:gd name="T109" fmla="*/ 326 h 79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51"/>
              <a:gd name="T166" fmla="*/ 0 h 798"/>
              <a:gd name="T167" fmla="*/ 951 w 951"/>
              <a:gd name="T168" fmla="*/ 798 h 79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51" h="798">
                <a:moveTo>
                  <a:pt x="951" y="326"/>
                </a:moveTo>
                <a:lnTo>
                  <a:pt x="888" y="487"/>
                </a:lnTo>
                <a:lnTo>
                  <a:pt x="826" y="645"/>
                </a:lnTo>
                <a:lnTo>
                  <a:pt x="826" y="647"/>
                </a:lnTo>
                <a:lnTo>
                  <a:pt x="824" y="647"/>
                </a:lnTo>
                <a:lnTo>
                  <a:pt x="824" y="649"/>
                </a:lnTo>
                <a:lnTo>
                  <a:pt x="824" y="647"/>
                </a:lnTo>
                <a:lnTo>
                  <a:pt x="795" y="649"/>
                </a:lnTo>
                <a:lnTo>
                  <a:pt x="766" y="651"/>
                </a:lnTo>
                <a:lnTo>
                  <a:pt x="738" y="655"/>
                </a:lnTo>
                <a:lnTo>
                  <a:pt x="711" y="659"/>
                </a:lnTo>
                <a:lnTo>
                  <a:pt x="683" y="664"/>
                </a:lnTo>
                <a:lnTo>
                  <a:pt x="656" y="670"/>
                </a:lnTo>
                <a:lnTo>
                  <a:pt x="629" y="680"/>
                </a:lnTo>
                <a:lnTo>
                  <a:pt x="604" y="687"/>
                </a:lnTo>
                <a:lnTo>
                  <a:pt x="578" y="699"/>
                </a:lnTo>
                <a:lnTo>
                  <a:pt x="553" y="710"/>
                </a:lnTo>
                <a:lnTo>
                  <a:pt x="530" y="722"/>
                </a:lnTo>
                <a:lnTo>
                  <a:pt x="505" y="735"/>
                </a:lnTo>
                <a:lnTo>
                  <a:pt x="482" y="748"/>
                </a:lnTo>
                <a:lnTo>
                  <a:pt x="459" y="763"/>
                </a:lnTo>
                <a:lnTo>
                  <a:pt x="439" y="780"/>
                </a:lnTo>
                <a:lnTo>
                  <a:pt x="418" y="798"/>
                </a:lnTo>
                <a:lnTo>
                  <a:pt x="362" y="634"/>
                </a:lnTo>
                <a:lnTo>
                  <a:pt x="307" y="468"/>
                </a:lnTo>
                <a:lnTo>
                  <a:pt x="153" y="385"/>
                </a:lnTo>
                <a:lnTo>
                  <a:pt x="0" y="301"/>
                </a:lnTo>
                <a:lnTo>
                  <a:pt x="44" y="267"/>
                </a:lnTo>
                <a:lnTo>
                  <a:pt x="88" y="234"/>
                </a:lnTo>
                <a:lnTo>
                  <a:pt x="133" y="204"/>
                </a:lnTo>
                <a:lnTo>
                  <a:pt x="179" y="175"/>
                </a:lnTo>
                <a:lnTo>
                  <a:pt x="227" y="149"/>
                </a:lnTo>
                <a:lnTo>
                  <a:pt x="276" y="124"/>
                </a:lnTo>
                <a:lnTo>
                  <a:pt x="328" y="101"/>
                </a:lnTo>
                <a:lnTo>
                  <a:pt x="379" y="80"/>
                </a:lnTo>
                <a:lnTo>
                  <a:pt x="431" y="63"/>
                </a:lnTo>
                <a:lnTo>
                  <a:pt x="484" y="46"/>
                </a:lnTo>
                <a:lnTo>
                  <a:pt x="540" y="33"/>
                </a:lnTo>
                <a:lnTo>
                  <a:pt x="595" y="21"/>
                </a:lnTo>
                <a:lnTo>
                  <a:pt x="650" y="12"/>
                </a:lnTo>
                <a:lnTo>
                  <a:pt x="707" y="6"/>
                </a:lnTo>
                <a:lnTo>
                  <a:pt x="764" y="2"/>
                </a:lnTo>
                <a:lnTo>
                  <a:pt x="824" y="0"/>
                </a:lnTo>
                <a:lnTo>
                  <a:pt x="826" y="0"/>
                </a:lnTo>
                <a:lnTo>
                  <a:pt x="826" y="4"/>
                </a:lnTo>
                <a:lnTo>
                  <a:pt x="888" y="162"/>
                </a:lnTo>
                <a:lnTo>
                  <a:pt x="951" y="3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2757488" y="2613963"/>
            <a:ext cx="1037470" cy="1318362"/>
          </a:xfrm>
          <a:custGeom>
            <a:avLst/>
            <a:gdLst>
              <a:gd name="T0" fmla="*/ 362 w 733"/>
              <a:gd name="T1" fmla="*/ 0 h 932"/>
              <a:gd name="T2" fmla="*/ 510 w 733"/>
              <a:gd name="T3" fmla="*/ 91 h 932"/>
              <a:gd name="T4" fmla="*/ 655 w 733"/>
              <a:gd name="T5" fmla="*/ 180 h 932"/>
              <a:gd name="T6" fmla="*/ 657 w 733"/>
              <a:gd name="T7" fmla="*/ 180 h 932"/>
              <a:gd name="T8" fmla="*/ 657 w 733"/>
              <a:gd name="T9" fmla="*/ 182 h 932"/>
              <a:gd name="T10" fmla="*/ 657 w 733"/>
              <a:gd name="T11" fmla="*/ 182 h 932"/>
              <a:gd name="T12" fmla="*/ 659 w 733"/>
              <a:gd name="T13" fmla="*/ 182 h 932"/>
              <a:gd name="T14" fmla="*/ 657 w 733"/>
              <a:gd name="T15" fmla="*/ 182 h 932"/>
              <a:gd name="T16" fmla="*/ 653 w 733"/>
              <a:gd name="T17" fmla="*/ 211 h 932"/>
              <a:gd name="T18" fmla="*/ 650 w 733"/>
              <a:gd name="T19" fmla="*/ 239 h 932"/>
              <a:gd name="T20" fmla="*/ 650 w 733"/>
              <a:gd name="T21" fmla="*/ 268 h 932"/>
              <a:gd name="T22" fmla="*/ 648 w 733"/>
              <a:gd name="T23" fmla="*/ 297 h 932"/>
              <a:gd name="T24" fmla="*/ 650 w 733"/>
              <a:gd name="T25" fmla="*/ 323 h 932"/>
              <a:gd name="T26" fmla="*/ 652 w 733"/>
              <a:gd name="T27" fmla="*/ 352 h 932"/>
              <a:gd name="T28" fmla="*/ 655 w 733"/>
              <a:gd name="T29" fmla="*/ 378 h 932"/>
              <a:gd name="T30" fmla="*/ 659 w 733"/>
              <a:gd name="T31" fmla="*/ 405 h 932"/>
              <a:gd name="T32" fmla="*/ 665 w 733"/>
              <a:gd name="T33" fmla="*/ 432 h 932"/>
              <a:gd name="T34" fmla="*/ 671 w 733"/>
              <a:gd name="T35" fmla="*/ 458 h 932"/>
              <a:gd name="T36" fmla="*/ 678 w 733"/>
              <a:gd name="T37" fmla="*/ 485 h 932"/>
              <a:gd name="T38" fmla="*/ 688 w 733"/>
              <a:gd name="T39" fmla="*/ 510 h 932"/>
              <a:gd name="T40" fmla="*/ 697 w 733"/>
              <a:gd name="T41" fmla="*/ 536 h 932"/>
              <a:gd name="T42" fmla="*/ 709 w 733"/>
              <a:gd name="T43" fmla="*/ 561 h 932"/>
              <a:gd name="T44" fmla="*/ 720 w 733"/>
              <a:gd name="T45" fmla="*/ 584 h 932"/>
              <a:gd name="T46" fmla="*/ 733 w 733"/>
              <a:gd name="T47" fmla="*/ 609 h 932"/>
              <a:gd name="T48" fmla="*/ 733 w 733"/>
              <a:gd name="T49" fmla="*/ 609 h 932"/>
              <a:gd name="T50" fmla="*/ 733 w 733"/>
              <a:gd name="T51" fmla="*/ 609 h 932"/>
              <a:gd name="T52" fmla="*/ 562 w 733"/>
              <a:gd name="T53" fmla="*/ 635 h 932"/>
              <a:gd name="T54" fmla="*/ 390 w 733"/>
              <a:gd name="T55" fmla="*/ 660 h 932"/>
              <a:gd name="T56" fmla="*/ 282 w 733"/>
              <a:gd name="T57" fmla="*/ 797 h 932"/>
              <a:gd name="T58" fmla="*/ 173 w 733"/>
              <a:gd name="T59" fmla="*/ 932 h 932"/>
              <a:gd name="T60" fmla="*/ 173 w 733"/>
              <a:gd name="T61" fmla="*/ 932 h 932"/>
              <a:gd name="T62" fmla="*/ 173 w 733"/>
              <a:gd name="T63" fmla="*/ 932 h 932"/>
              <a:gd name="T64" fmla="*/ 146 w 733"/>
              <a:gd name="T65" fmla="*/ 885 h 932"/>
              <a:gd name="T66" fmla="*/ 122 w 733"/>
              <a:gd name="T67" fmla="*/ 835 h 932"/>
              <a:gd name="T68" fmla="*/ 99 w 733"/>
              <a:gd name="T69" fmla="*/ 786 h 932"/>
              <a:gd name="T70" fmla="*/ 80 w 733"/>
              <a:gd name="T71" fmla="*/ 734 h 932"/>
              <a:gd name="T72" fmla="*/ 61 w 733"/>
              <a:gd name="T73" fmla="*/ 683 h 932"/>
              <a:gd name="T74" fmla="*/ 45 w 733"/>
              <a:gd name="T75" fmla="*/ 630 h 932"/>
              <a:gd name="T76" fmla="*/ 32 w 733"/>
              <a:gd name="T77" fmla="*/ 576 h 932"/>
              <a:gd name="T78" fmla="*/ 21 w 733"/>
              <a:gd name="T79" fmla="*/ 521 h 932"/>
              <a:gd name="T80" fmla="*/ 11 w 733"/>
              <a:gd name="T81" fmla="*/ 468 h 932"/>
              <a:gd name="T82" fmla="*/ 5 w 733"/>
              <a:gd name="T83" fmla="*/ 411 h 932"/>
              <a:gd name="T84" fmla="*/ 1 w 733"/>
              <a:gd name="T85" fmla="*/ 356 h 932"/>
              <a:gd name="T86" fmla="*/ 0 w 733"/>
              <a:gd name="T87" fmla="*/ 298 h 932"/>
              <a:gd name="T88" fmla="*/ 0 w 733"/>
              <a:gd name="T89" fmla="*/ 243 h 932"/>
              <a:gd name="T90" fmla="*/ 3 w 733"/>
              <a:gd name="T91" fmla="*/ 186 h 932"/>
              <a:gd name="T92" fmla="*/ 9 w 733"/>
              <a:gd name="T93" fmla="*/ 127 h 932"/>
              <a:gd name="T94" fmla="*/ 19 w 733"/>
              <a:gd name="T95" fmla="*/ 70 h 932"/>
              <a:gd name="T96" fmla="*/ 19 w 733"/>
              <a:gd name="T97" fmla="*/ 70 h 932"/>
              <a:gd name="T98" fmla="*/ 19 w 733"/>
              <a:gd name="T99" fmla="*/ 70 h 932"/>
              <a:gd name="T100" fmla="*/ 19 w 733"/>
              <a:gd name="T101" fmla="*/ 70 h 932"/>
              <a:gd name="T102" fmla="*/ 19 w 733"/>
              <a:gd name="T103" fmla="*/ 68 h 932"/>
              <a:gd name="T104" fmla="*/ 22 w 733"/>
              <a:gd name="T105" fmla="*/ 70 h 932"/>
              <a:gd name="T106" fmla="*/ 190 w 733"/>
              <a:gd name="T107" fmla="*/ 36 h 932"/>
              <a:gd name="T108" fmla="*/ 362 w 733"/>
              <a:gd name="T109" fmla="*/ 0 h 93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33"/>
              <a:gd name="T166" fmla="*/ 0 h 932"/>
              <a:gd name="T167" fmla="*/ 733 w 733"/>
              <a:gd name="T168" fmla="*/ 932 h 932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33" h="932">
                <a:moveTo>
                  <a:pt x="362" y="0"/>
                </a:moveTo>
                <a:lnTo>
                  <a:pt x="510" y="91"/>
                </a:lnTo>
                <a:lnTo>
                  <a:pt x="655" y="180"/>
                </a:lnTo>
                <a:lnTo>
                  <a:pt x="657" y="180"/>
                </a:lnTo>
                <a:lnTo>
                  <a:pt x="657" y="182"/>
                </a:lnTo>
                <a:lnTo>
                  <a:pt x="659" y="182"/>
                </a:lnTo>
                <a:lnTo>
                  <a:pt x="657" y="182"/>
                </a:lnTo>
                <a:lnTo>
                  <a:pt x="653" y="211"/>
                </a:lnTo>
                <a:lnTo>
                  <a:pt x="650" y="239"/>
                </a:lnTo>
                <a:lnTo>
                  <a:pt x="650" y="268"/>
                </a:lnTo>
                <a:lnTo>
                  <a:pt x="648" y="297"/>
                </a:lnTo>
                <a:lnTo>
                  <a:pt x="650" y="323"/>
                </a:lnTo>
                <a:lnTo>
                  <a:pt x="652" y="352"/>
                </a:lnTo>
                <a:lnTo>
                  <a:pt x="655" y="378"/>
                </a:lnTo>
                <a:lnTo>
                  <a:pt x="659" y="405"/>
                </a:lnTo>
                <a:lnTo>
                  <a:pt x="665" y="432"/>
                </a:lnTo>
                <a:lnTo>
                  <a:pt x="671" y="458"/>
                </a:lnTo>
                <a:lnTo>
                  <a:pt x="678" y="485"/>
                </a:lnTo>
                <a:lnTo>
                  <a:pt x="688" y="510"/>
                </a:lnTo>
                <a:lnTo>
                  <a:pt x="697" y="536"/>
                </a:lnTo>
                <a:lnTo>
                  <a:pt x="709" y="561"/>
                </a:lnTo>
                <a:lnTo>
                  <a:pt x="720" y="584"/>
                </a:lnTo>
                <a:lnTo>
                  <a:pt x="733" y="609"/>
                </a:lnTo>
                <a:lnTo>
                  <a:pt x="562" y="635"/>
                </a:lnTo>
                <a:lnTo>
                  <a:pt x="390" y="660"/>
                </a:lnTo>
                <a:lnTo>
                  <a:pt x="282" y="797"/>
                </a:lnTo>
                <a:lnTo>
                  <a:pt x="173" y="932"/>
                </a:lnTo>
                <a:lnTo>
                  <a:pt x="146" y="885"/>
                </a:lnTo>
                <a:lnTo>
                  <a:pt x="122" y="835"/>
                </a:lnTo>
                <a:lnTo>
                  <a:pt x="99" y="786"/>
                </a:lnTo>
                <a:lnTo>
                  <a:pt x="80" y="734"/>
                </a:lnTo>
                <a:lnTo>
                  <a:pt x="61" y="683"/>
                </a:lnTo>
                <a:lnTo>
                  <a:pt x="45" y="630"/>
                </a:lnTo>
                <a:lnTo>
                  <a:pt x="32" y="576"/>
                </a:lnTo>
                <a:lnTo>
                  <a:pt x="21" y="521"/>
                </a:lnTo>
                <a:lnTo>
                  <a:pt x="11" y="468"/>
                </a:lnTo>
                <a:lnTo>
                  <a:pt x="5" y="411"/>
                </a:lnTo>
                <a:lnTo>
                  <a:pt x="1" y="356"/>
                </a:lnTo>
                <a:lnTo>
                  <a:pt x="0" y="298"/>
                </a:lnTo>
                <a:lnTo>
                  <a:pt x="0" y="243"/>
                </a:lnTo>
                <a:lnTo>
                  <a:pt x="3" y="186"/>
                </a:lnTo>
                <a:lnTo>
                  <a:pt x="9" y="127"/>
                </a:lnTo>
                <a:lnTo>
                  <a:pt x="19" y="70"/>
                </a:lnTo>
                <a:lnTo>
                  <a:pt x="19" y="68"/>
                </a:lnTo>
                <a:lnTo>
                  <a:pt x="22" y="70"/>
                </a:lnTo>
                <a:lnTo>
                  <a:pt x="190" y="36"/>
                </a:lnTo>
                <a:lnTo>
                  <a:pt x="36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6"/>
          <p:cNvSpPr>
            <a:spLocks/>
          </p:cNvSpPr>
          <p:nvPr/>
        </p:nvSpPr>
        <p:spPr bwMode="auto">
          <a:xfrm>
            <a:off x="2998859" y="3472169"/>
            <a:ext cx="1267547" cy="1253432"/>
          </a:xfrm>
          <a:custGeom>
            <a:avLst/>
            <a:gdLst>
              <a:gd name="T0" fmla="*/ 219 w 896"/>
              <a:gd name="T1" fmla="*/ 53 h 886"/>
              <a:gd name="T2" fmla="*/ 391 w 896"/>
              <a:gd name="T3" fmla="*/ 26 h 886"/>
              <a:gd name="T4" fmla="*/ 561 w 896"/>
              <a:gd name="T5" fmla="*/ 2 h 886"/>
              <a:gd name="T6" fmla="*/ 562 w 896"/>
              <a:gd name="T7" fmla="*/ 0 h 886"/>
              <a:gd name="T8" fmla="*/ 562 w 896"/>
              <a:gd name="T9" fmla="*/ 2 h 886"/>
              <a:gd name="T10" fmla="*/ 562 w 896"/>
              <a:gd name="T11" fmla="*/ 2 h 886"/>
              <a:gd name="T12" fmla="*/ 564 w 896"/>
              <a:gd name="T13" fmla="*/ 2 h 886"/>
              <a:gd name="T14" fmla="*/ 564 w 896"/>
              <a:gd name="T15" fmla="*/ 2 h 886"/>
              <a:gd name="T16" fmla="*/ 578 w 896"/>
              <a:gd name="T17" fmla="*/ 26 h 886"/>
              <a:gd name="T18" fmla="*/ 595 w 896"/>
              <a:gd name="T19" fmla="*/ 51 h 886"/>
              <a:gd name="T20" fmla="*/ 612 w 896"/>
              <a:gd name="T21" fmla="*/ 72 h 886"/>
              <a:gd name="T22" fmla="*/ 629 w 896"/>
              <a:gd name="T23" fmla="*/ 95 h 886"/>
              <a:gd name="T24" fmla="*/ 648 w 896"/>
              <a:gd name="T25" fmla="*/ 116 h 886"/>
              <a:gd name="T26" fmla="*/ 667 w 896"/>
              <a:gd name="T27" fmla="*/ 135 h 886"/>
              <a:gd name="T28" fmla="*/ 686 w 896"/>
              <a:gd name="T29" fmla="*/ 154 h 886"/>
              <a:gd name="T30" fmla="*/ 707 w 896"/>
              <a:gd name="T31" fmla="*/ 173 h 886"/>
              <a:gd name="T32" fmla="*/ 730 w 896"/>
              <a:gd name="T33" fmla="*/ 190 h 886"/>
              <a:gd name="T34" fmla="*/ 751 w 896"/>
              <a:gd name="T35" fmla="*/ 205 h 886"/>
              <a:gd name="T36" fmla="*/ 774 w 896"/>
              <a:gd name="T37" fmla="*/ 220 h 886"/>
              <a:gd name="T38" fmla="*/ 797 w 896"/>
              <a:gd name="T39" fmla="*/ 234 h 886"/>
              <a:gd name="T40" fmla="*/ 822 w 896"/>
              <a:gd name="T41" fmla="*/ 247 h 886"/>
              <a:gd name="T42" fmla="*/ 847 w 896"/>
              <a:gd name="T43" fmla="*/ 259 h 886"/>
              <a:gd name="T44" fmla="*/ 871 w 896"/>
              <a:gd name="T45" fmla="*/ 270 h 886"/>
              <a:gd name="T46" fmla="*/ 896 w 896"/>
              <a:gd name="T47" fmla="*/ 279 h 886"/>
              <a:gd name="T48" fmla="*/ 896 w 896"/>
              <a:gd name="T49" fmla="*/ 279 h 886"/>
              <a:gd name="T50" fmla="*/ 896 w 896"/>
              <a:gd name="T51" fmla="*/ 279 h 886"/>
              <a:gd name="T52" fmla="*/ 782 w 896"/>
              <a:gd name="T53" fmla="*/ 409 h 886"/>
              <a:gd name="T54" fmla="*/ 665 w 896"/>
              <a:gd name="T55" fmla="*/ 540 h 886"/>
              <a:gd name="T56" fmla="*/ 671 w 896"/>
              <a:gd name="T57" fmla="*/ 713 h 886"/>
              <a:gd name="T58" fmla="*/ 675 w 896"/>
              <a:gd name="T59" fmla="*/ 886 h 886"/>
              <a:gd name="T60" fmla="*/ 675 w 896"/>
              <a:gd name="T61" fmla="*/ 886 h 886"/>
              <a:gd name="T62" fmla="*/ 673 w 896"/>
              <a:gd name="T63" fmla="*/ 886 h 886"/>
              <a:gd name="T64" fmla="*/ 623 w 896"/>
              <a:gd name="T65" fmla="*/ 867 h 886"/>
              <a:gd name="T66" fmla="*/ 572 w 896"/>
              <a:gd name="T67" fmla="*/ 845 h 886"/>
              <a:gd name="T68" fmla="*/ 524 w 896"/>
              <a:gd name="T69" fmla="*/ 822 h 886"/>
              <a:gd name="T70" fmla="*/ 475 w 896"/>
              <a:gd name="T71" fmla="*/ 795 h 886"/>
              <a:gd name="T72" fmla="*/ 429 w 896"/>
              <a:gd name="T73" fmla="*/ 767 h 886"/>
              <a:gd name="T74" fmla="*/ 381 w 896"/>
              <a:gd name="T75" fmla="*/ 738 h 886"/>
              <a:gd name="T76" fmla="*/ 338 w 896"/>
              <a:gd name="T77" fmla="*/ 706 h 886"/>
              <a:gd name="T78" fmla="*/ 294 w 896"/>
              <a:gd name="T79" fmla="*/ 671 h 886"/>
              <a:gd name="T80" fmla="*/ 252 w 896"/>
              <a:gd name="T81" fmla="*/ 633 h 886"/>
              <a:gd name="T82" fmla="*/ 212 w 896"/>
              <a:gd name="T83" fmla="*/ 595 h 886"/>
              <a:gd name="T84" fmla="*/ 172 w 896"/>
              <a:gd name="T85" fmla="*/ 555 h 886"/>
              <a:gd name="T86" fmla="*/ 134 w 896"/>
              <a:gd name="T87" fmla="*/ 514 h 886"/>
              <a:gd name="T88" fmla="*/ 99 w 896"/>
              <a:gd name="T89" fmla="*/ 470 h 886"/>
              <a:gd name="T90" fmla="*/ 65 w 896"/>
              <a:gd name="T91" fmla="*/ 424 h 886"/>
              <a:gd name="T92" fmla="*/ 33 w 896"/>
              <a:gd name="T93" fmla="*/ 376 h 886"/>
              <a:gd name="T94" fmla="*/ 2 w 896"/>
              <a:gd name="T95" fmla="*/ 325 h 886"/>
              <a:gd name="T96" fmla="*/ 2 w 896"/>
              <a:gd name="T97" fmla="*/ 327 h 886"/>
              <a:gd name="T98" fmla="*/ 2 w 896"/>
              <a:gd name="T99" fmla="*/ 325 h 886"/>
              <a:gd name="T100" fmla="*/ 2 w 896"/>
              <a:gd name="T101" fmla="*/ 325 h 886"/>
              <a:gd name="T102" fmla="*/ 0 w 896"/>
              <a:gd name="T103" fmla="*/ 325 h 886"/>
              <a:gd name="T104" fmla="*/ 4 w 896"/>
              <a:gd name="T105" fmla="*/ 323 h 886"/>
              <a:gd name="T106" fmla="*/ 111 w 896"/>
              <a:gd name="T107" fmla="*/ 190 h 886"/>
              <a:gd name="T108" fmla="*/ 219 w 896"/>
              <a:gd name="T109" fmla="*/ 53 h 8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96"/>
              <a:gd name="T166" fmla="*/ 0 h 886"/>
              <a:gd name="T167" fmla="*/ 896 w 896"/>
              <a:gd name="T168" fmla="*/ 886 h 8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96" h="886">
                <a:moveTo>
                  <a:pt x="219" y="53"/>
                </a:moveTo>
                <a:lnTo>
                  <a:pt x="391" y="26"/>
                </a:lnTo>
                <a:lnTo>
                  <a:pt x="561" y="2"/>
                </a:lnTo>
                <a:lnTo>
                  <a:pt x="562" y="0"/>
                </a:lnTo>
                <a:lnTo>
                  <a:pt x="562" y="2"/>
                </a:lnTo>
                <a:lnTo>
                  <a:pt x="564" y="2"/>
                </a:lnTo>
                <a:lnTo>
                  <a:pt x="578" y="26"/>
                </a:lnTo>
                <a:lnTo>
                  <a:pt x="595" y="51"/>
                </a:lnTo>
                <a:lnTo>
                  <a:pt x="612" y="72"/>
                </a:lnTo>
                <a:lnTo>
                  <a:pt x="629" y="95"/>
                </a:lnTo>
                <a:lnTo>
                  <a:pt x="648" y="116"/>
                </a:lnTo>
                <a:lnTo>
                  <a:pt x="667" y="135"/>
                </a:lnTo>
                <a:lnTo>
                  <a:pt x="686" y="154"/>
                </a:lnTo>
                <a:lnTo>
                  <a:pt x="707" y="173"/>
                </a:lnTo>
                <a:lnTo>
                  <a:pt x="730" y="190"/>
                </a:lnTo>
                <a:lnTo>
                  <a:pt x="751" y="205"/>
                </a:lnTo>
                <a:lnTo>
                  <a:pt x="774" y="220"/>
                </a:lnTo>
                <a:lnTo>
                  <a:pt x="797" y="234"/>
                </a:lnTo>
                <a:lnTo>
                  <a:pt x="822" y="247"/>
                </a:lnTo>
                <a:lnTo>
                  <a:pt x="847" y="259"/>
                </a:lnTo>
                <a:lnTo>
                  <a:pt x="871" y="270"/>
                </a:lnTo>
                <a:lnTo>
                  <a:pt x="896" y="279"/>
                </a:lnTo>
                <a:lnTo>
                  <a:pt x="782" y="409"/>
                </a:lnTo>
                <a:lnTo>
                  <a:pt x="665" y="540"/>
                </a:lnTo>
                <a:lnTo>
                  <a:pt x="671" y="713"/>
                </a:lnTo>
                <a:lnTo>
                  <a:pt x="675" y="886"/>
                </a:lnTo>
                <a:lnTo>
                  <a:pt x="673" y="886"/>
                </a:lnTo>
                <a:lnTo>
                  <a:pt x="623" y="867"/>
                </a:lnTo>
                <a:lnTo>
                  <a:pt x="572" y="845"/>
                </a:lnTo>
                <a:lnTo>
                  <a:pt x="524" y="822"/>
                </a:lnTo>
                <a:lnTo>
                  <a:pt x="475" y="795"/>
                </a:lnTo>
                <a:lnTo>
                  <a:pt x="429" y="767"/>
                </a:lnTo>
                <a:lnTo>
                  <a:pt x="381" y="738"/>
                </a:lnTo>
                <a:lnTo>
                  <a:pt x="338" y="706"/>
                </a:lnTo>
                <a:lnTo>
                  <a:pt x="294" y="671"/>
                </a:lnTo>
                <a:lnTo>
                  <a:pt x="252" y="633"/>
                </a:lnTo>
                <a:lnTo>
                  <a:pt x="212" y="595"/>
                </a:lnTo>
                <a:lnTo>
                  <a:pt x="172" y="555"/>
                </a:lnTo>
                <a:lnTo>
                  <a:pt x="134" y="514"/>
                </a:lnTo>
                <a:lnTo>
                  <a:pt x="99" y="470"/>
                </a:lnTo>
                <a:lnTo>
                  <a:pt x="65" y="424"/>
                </a:lnTo>
                <a:lnTo>
                  <a:pt x="33" y="376"/>
                </a:lnTo>
                <a:lnTo>
                  <a:pt x="2" y="325"/>
                </a:lnTo>
                <a:lnTo>
                  <a:pt x="2" y="327"/>
                </a:lnTo>
                <a:lnTo>
                  <a:pt x="2" y="325"/>
                </a:lnTo>
                <a:lnTo>
                  <a:pt x="0" y="325"/>
                </a:lnTo>
                <a:lnTo>
                  <a:pt x="4" y="323"/>
                </a:lnTo>
                <a:lnTo>
                  <a:pt x="111" y="190"/>
                </a:lnTo>
                <a:lnTo>
                  <a:pt x="219" y="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3940343" y="3864572"/>
            <a:ext cx="1254844" cy="972540"/>
          </a:xfrm>
          <a:custGeom>
            <a:avLst/>
            <a:gdLst>
              <a:gd name="T0" fmla="*/ 0 w 887"/>
              <a:gd name="T1" fmla="*/ 262 h 686"/>
              <a:gd name="T2" fmla="*/ 117 w 887"/>
              <a:gd name="T3" fmla="*/ 131 h 686"/>
              <a:gd name="T4" fmla="*/ 229 w 887"/>
              <a:gd name="T5" fmla="*/ 3 h 686"/>
              <a:gd name="T6" fmla="*/ 229 w 887"/>
              <a:gd name="T7" fmla="*/ 1 h 686"/>
              <a:gd name="T8" fmla="*/ 231 w 887"/>
              <a:gd name="T9" fmla="*/ 1 h 686"/>
              <a:gd name="T10" fmla="*/ 231 w 887"/>
              <a:gd name="T11" fmla="*/ 1 h 686"/>
              <a:gd name="T12" fmla="*/ 233 w 887"/>
              <a:gd name="T13" fmla="*/ 0 h 686"/>
              <a:gd name="T14" fmla="*/ 231 w 887"/>
              <a:gd name="T15" fmla="*/ 1 h 686"/>
              <a:gd name="T16" fmla="*/ 260 w 887"/>
              <a:gd name="T17" fmla="*/ 11 h 686"/>
              <a:gd name="T18" fmla="*/ 286 w 887"/>
              <a:gd name="T19" fmla="*/ 19 h 686"/>
              <a:gd name="T20" fmla="*/ 313 w 887"/>
              <a:gd name="T21" fmla="*/ 24 h 686"/>
              <a:gd name="T22" fmla="*/ 342 w 887"/>
              <a:gd name="T23" fmla="*/ 30 h 686"/>
              <a:gd name="T24" fmla="*/ 368 w 887"/>
              <a:gd name="T25" fmla="*/ 34 h 686"/>
              <a:gd name="T26" fmla="*/ 397 w 887"/>
              <a:gd name="T27" fmla="*/ 38 h 686"/>
              <a:gd name="T28" fmla="*/ 424 w 887"/>
              <a:gd name="T29" fmla="*/ 40 h 686"/>
              <a:gd name="T30" fmla="*/ 452 w 887"/>
              <a:gd name="T31" fmla="*/ 40 h 686"/>
              <a:gd name="T32" fmla="*/ 479 w 887"/>
              <a:gd name="T33" fmla="*/ 38 h 686"/>
              <a:gd name="T34" fmla="*/ 506 w 887"/>
              <a:gd name="T35" fmla="*/ 36 h 686"/>
              <a:gd name="T36" fmla="*/ 534 w 887"/>
              <a:gd name="T37" fmla="*/ 34 h 686"/>
              <a:gd name="T38" fmla="*/ 561 w 887"/>
              <a:gd name="T39" fmla="*/ 28 h 686"/>
              <a:gd name="T40" fmla="*/ 588 w 887"/>
              <a:gd name="T41" fmla="*/ 22 h 686"/>
              <a:gd name="T42" fmla="*/ 612 w 887"/>
              <a:gd name="T43" fmla="*/ 17 h 686"/>
              <a:gd name="T44" fmla="*/ 639 w 887"/>
              <a:gd name="T45" fmla="*/ 9 h 686"/>
              <a:gd name="T46" fmla="*/ 664 w 887"/>
              <a:gd name="T47" fmla="*/ 0 h 686"/>
              <a:gd name="T48" fmla="*/ 666 w 887"/>
              <a:gd name="T49" fmla="*/ 0 h 686"/>
              <a:gd name="T50" fmla="*/ 666 w 887"/>
              <a:gd name="T51" fmla="*/ 0 h 686"/>
              <a:gd name="T52" fmla="*/ 660 w 887"/>
              <a:gd name="T53" fmla="*/ 173 h 686"/>
              <a:gd name="T54" fmla="*/ 656 w 887"/>
              <a:gd name="T55" fmla="*/ 348 h 686"/>
              <a:gd name="T56" fmla="*/ 772 w 887"/>
              <a:gd name="T57" fmla="*/ 479 h 686"/>
              <a:gd name="T58" fmla="*/ 887 w 887"/>
              <a:gd name="T59" fmla="*/ 608 h 686"/>
              <a:gd name="T60" fmla="*/ 887 w 887"/>
              <a:gd name="T61" fmla="*/ 608 h 686"/>
              <a:gd name="T62" fmla="*/ 887 w 887"/>
              <a:gd name="T63" fmla="*/ 608 h 686"/>
              <a:gd name="T64" fmla="*/ 833 w 887"/>
              <a:gd name="T65" fmla="*/ 626 h 686"/>
              <a:gd name="T66" fmla="*/ 782 w 887"/>
              <a:gd name="T67" fmla="*/ 641 h 686"/>
              <a:gd name="T68" fmla="*/ 729 w 887"/>
              <a:gd name="T69" fmla="*/ 654 h 686"/>
              <a:gd name="T70" fmla="*/ 675 w 887"/>
              <a:gd name="T71" fmla="*/ 666 h 686"/>
              <a:gd name="T72" fmla="*/ 620 w 887"/>
              <a:gd name="T73" fmla="*/ 675 h 686"/>
              <a:gd name="T74" fmla="*/ 567 w 887"/>
              <a:gd name="T75" fmla="*/ 681 h 686"/>
              <a:gd name="T76" fmla="*/ 511 w 887"/>
              <a:gd name="T77" fmla="*/ 685 h 686"/>
              <a:gd name="T78" fmla="*/ 456 w 887"/>
              <a:gd name="T79" fmla="*/ 686 h 686"/>
              <a:gd name="T80" fmla="*/ 401 w 887"/>
              <a:gd name="T81" fmla="*/ 686 h 686"/>
              <a:gd name="T82" fmla="*/ 344 w 887"/>
              <a:gd name="T83" fmla="*/ 683 h 686"/>
              <a:gd name="T84" fmla="*/ 288 w 887"/>
              <a:gd name="T85" fmla="*/ 677 h 686"/>
              <a:gd name="T86" fmla="*/ 233 w 887"/>
              <a:gd name="T87" fmla="*/ 669 h 686"/>
              <a:gd name="T88" fmla="*/ 176 w 887"/>
              <a:gd name="T89" fmla="*/ 658 h 686"/>
              <a:gd name="T90" fmla="*/ 121 w 887"/>
              <a:gd name="T91" fmla="*/ 645 h 686"/>
              <a:gd name="T92" fmla="*/ 65 w 887"/>
              <a:gd name="T93" fmla="*/ 629 h 686"/>
              <a:gd name="T94" fmla="*/ 10 w 887"/>
              <a:gd name="T95" fmla="*/ 610 h 686"/>
              <a:gd name="T96" fmla="*/ 10 w 887"/>
              <a:gd name="T97" fmla="*/ 610 h 686"/>
              <a:gd name="T98" fmla="*/ 10 w 887"/>
              <a:gd name="T99" fmla="*/ 610 h 686"/>
              <a:gd name="T100" fmla="*/ 8 w 887"/>
              <a:gd name="T101" fmla="*/ 610 h 686"/>
              <a:gd name="T102" fmla="*/ 8 w 887"/>
              <a:gd name="T103" fmla="*/ 610 h 686"/>
              <a:gd name="T104" fmla="*/ 10 w 887"/>
              <a:gd name="T105" fmla="*/ 607 h 686"/>
              <a:gd name="T106" fmla="*/ 4 w 887"/>
              <a:gd name="T107" fmla="*/ 435 h 686"/>
              <a:gd name="T108" fmla="*/ 0 w 887"/>
              <a:gd name="T109" fmla="*/ 262 h 68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87"/>
              <a:gd name="T166" fmla="*/ 0 h 686"/>
              <a:gd name="T167" fmla="*/ 887 w 887"/>
              <a:gd name="T168" fmla="*/ 686 h 68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87" h="686">
                <a:moveTo>
                  <a:pt x="0" y="262"/>
                </a:moveTo>
                <a:lnTo>
                  <a:pt x="117" y="131"/>
                </a:lnTo>
                <a:lnTo>
                  <a:pt x="229" y="3"/>
                </a:lnTo>
                <a:lnTo>
                  <a:pt x="229" y="1"/>
                </a:lnTo>
                <a:lnTo>
                  <a:pt x="231" y="1"/>
                </a:lnTo>
                <a:lnTo>
                  <a:pt x="233" y="0"/>
                </a:lnTo>
                <a:lnTo>
                  <a:pt x="231" y="1"/>
                </a:lnTo>
                <a:lnTo>
                  <a:pt x="260" y="11"/>
                </a:lnTo>
                <a:lnTo>
                  <a:pt x="286" y="19"/>
                </a:lnTo>
                <a:lnTo>
                  <a:pt x="313" y="24"/>
                </a:lnTo>
                <a:lnTo>
                  <a:pt x="342" y="30"/>
                </a:lnTo>
                <a:lnTo>
                  <a:pt x="368" y="34"/>
                </a:lnTo>
                <a:lnTo>
                  <a:pt x="397" y="38"/>
                </a:lnTo>
                <a:lnTo>
                  <a:pt x="424" y="40"/>
                </a:lnTo>
                <a:lnTo>
                  <a:pt x="452" y="40"/>
                </a:lnTo>
                <a:lnTo>
                  <a:pt x="479" y="38"/>
                </a:lnTo>
                <a:lnTo>
                  <a:pt x="506" y="36"/>
                </a:lnTo>
                <a:lnTo>
                  <a:pt x="534" y="34"/>
                </a:lnTo>
                <a:lnTo>
                  <a:pt x="561" y="28"/>
                </a:lnTo>
                <a:lnTo>
                  <a:pt x="588" y="22"/>
                </a:lnTo>
                <a:lnTo>
                  <a:pt x="612" y="17"/>
                </a:lnTo>
                <a:lnTo>
                  <a:pt x="639" y="9"/>
                </a:lnTo>
                <a:lnTo>
                  <a:pt x="664" y="0"/>
                </a:lnTo>
                <a:lnTo>
                  <a:pt x="666" y="0"/>
                </a:lnTo>
                <a:lnTo>
                  <a:pt x="660" y="173"/>
                </a:lnTo>
                <a:lnTo>
                  <a:pt x="656" y="348"/>
                </a:lnTo>
                <a:lnTo>
                  <a:pt x="772" y="479"/>
                </a:lnTo>
                <a:lnTo>
                  <a:pt x="887" y="608"/>
                </a:lnTo>
                <a:lnTo>
                  <a:pt x="833" y="626"/>
                </a:lnTo>
                <a:lnTo>
                  <a:pt x="782" y="641"/>
                </a:lnTo>
                <a:lnTo>
                  <a:pt x="729" y="654"/>
                </a:lnTo>
                <a:lnTo>
                  <a:pt x="675" y="666"/>
                </a:lnTo>
                <a:lnTo>
                  <a:pt x="620" y="675"/>
                </a:lnTo>
                <a:lnTo>
                  <a:pt x="567" y="681"/>
                </a:lnTo>
                <a:lnTo>
                  <a:pt x="511" y="685"/>
                </a:lnTo>
                <a:lnTo>
                  <a:pt x="456" y="686"/>
                </a:lnTo>
                <a:lnTo>
                  <a:pt x="401" y="686"/>
                </a:lnTo>
                <a:lnTo>
                  <a:pt x="344" y="683"/>
                </a:lnTo>
                <a:lnTo>
                  <a:pt x="288" y="677"/>
                </a:lnTo>
                <a:lnTo>
                  <a:pt x="233" y="669"/>
                </a:lnTo>
                <a:lnTo>
                  <a:pt x="176" y="658"/>
                </a:lnTo>
                <a:lnTo>
                  <a:pt x="121" y="645"/>
                </a:lnTo>
                <a:lnTo>
                  <a:pt x="65" y="629"/>
                </a:lnTo>
                <a:lnTo>
                  <a:pt x="10" y="610"/>
                </a:lnTo>
                <a:lnTo>
                  <a:pt x="8" y="610"/>
                </a:lnTo>
                <a:lnTo>
                  <a:pt x="10" y="607"/>
                </a:lnTo>
                <a:lnTo>
                  <a:pt x="4" y="435"/>
                </a:lnTo>
                <a:lnTo>
                  <a:pt x="0" y="26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20"/>
          <p:cNvSpPr>
            <a:spLocks/>
          </p:cNvSpPr>
          <p:nvPr/>
        </p:nvSpPr>
        <p:spPr bwMode="auto">
          <a:xfrm>
            <a:off x="4866303" y="3472170"/>
            <a:ext cx="1278839" cy="1256255"/>
          </a:xfrm>
          <a:custGeom>
            <a:avLst/>
            <a:gdLst>
              <a:gd name="T0" fmla="*/ 0 w 904"/>
              <a:gd name="T1" fmla="*/ 626 h 888"/>
              <a:gd name="T2" fmla="*/ 6 w 904"/>
              <a:gd name="T3" fmla="*/ 453 h 888"/>
              <a:gd name="T4" fmla="*/ 10 w 904"/>
              <a:gd name="T5" fmla="*/ 281 h 888"/>
              <a:gd name="T6" fmla="*/ 10 w 904"/>
              <a:gd name="T7" fmla="*/ 279 h 888"/>
              <a:gd name="T8" fmla="*/ 10 w 904"/>
              <a:gd name="T9" fmla="*/ 279 h 888"/>
              <a:gd name="T10" fmla="*/ 10 w 904"/>
              <a:gd name="T11" fmla="*/ 279 h 888"/>
              <a:gd name="T12" fmla="*/ 10 w 904"/>
              <a:gd name="T13" fmla="*/ 278 h 888"/>
              <a:gd name="T14" fmla="*/ 12 w 904"/>
              <a:gd name="T15" fmla="*/ 279 h 888"/>
              <a:gd name="T16" fmla="*/ 38 w 904"/>
              <a:gd name="T17" fmla="*/ 268 h 888"/>
              <a:gd name="T18" fmla="*/ 63 w 904"/>
              <a:gd name="T19" fmla="*/ 257 h 888"/>
              <a:gd name="T20" fmla="*/ 90 w 904"/>
              <a:gd name="T21" fmla="*/ 243 h 888"/>
              <a:gd name="T22" fmla="*/ 115 w 904"/>
              <a:gd name="T23" fmla="*/ 230 h 888"/>
              <a:gd name="T24" fmla="*/ 138 w 904"/>
              <a:gd name="T25" fmla="*/ 215 h 888"/>
              <a:gd name="T26" fmla="*/ 160 w 904"/>
              <a:gd name="T27" fmla="*/ 200 h 888"/>
              <a:gd name="T28" fmla="*/ 183 w 904"/>
              <a:gd name="T29" fmla="*/ 184 h 888"/>
              <a:gd name="T30" fmla="*/ 204 w 904"/>
              <a:gd name="T31" fmla="*/ 165 h 888"/>
              <a:gd name="T32" fmla="*/ 225 w 904"/>
              <a:gd name="T33" fmla="*/ 148 h 888"/>
              <a:gd name="T34" fmla="*/ 244 w 904"/>
              <a:gd name="T35" fmla="*/ 129 h 888"/>
              <a:gd name="T36" fmla="*/ 263 w 904"/>
              <a:gd name="T37" fmla="*/ 108 h 888"/>
              <a:gd name="T38" fmla="*/ 281 w 904"/>
              <a:gd name="T39" fmla="*/ 89 h 888"/>
              <a:gd name="T40" fmla="*/ 298 w 904"/>
              <a:gd name="T41" fmla="*/ 68 h 888"/>
              <a:gd name="T42" fmla="*/ 313 w 904"/>
              <a:gd name="T43" fmla="*/ 45 h 888"/>
              <a:gd name="T44" fmla="*/ 328 w 904"/>
              <a:gd name="T45" fmla="*/ 23 h 888"/>
              <a:gd name="T46" fmla="*/ 342 w 904"/>
              <a:gd name="T47" fmla="*/ 0 h 888"/>
              <a:gd name="T48" fmla="*/ 342 w 904"/>
              <a:gd name="T49" fmla="*/ 0 h 888"/>
              <a:gd name="T50" fmla="*/ 343 w 904"/>
              <a:gd name="T51" fmla="*/ 0 h 888"/>
              <a:gd name="T52" fmla="*/ 450 w 904"/>
              <a:gd name="T53" fmla="*/ 135 h 888"/>
              <a:gd name="T54" fmla="*/ 559 w 904"/>
              <a:gd name="T55" fmla="*/ 272 h 888"/>
              <a:gd name="T56" fmla="*/ 732 w 904"/>
              <a:gd name="T57" fmla="*/ 297 h 888"/>
              <a:gd name="T58" fmla="*/ 904 w 904"/>
              <a:gd name="T59" fmla="*/ 323 h 888"/>
              <a:gd name="T60" fmla="*/ 904 w 904"/>
              <a:gd name="T61" fmla="*/ 323 h 888"/>
              <a:gd name="T62" fmla="*/ 904 w 904"/>
              <a:gd name="T63" fmla="*/ 323 h 888"/>
              <a:gd name="T64" fmla="*/ 875 w 904"/>
              <a:gd name="T65" fmla="*/ 371 h 888"/>
              <a:gd name="T66" fmla="*/ 845 w 904"/>
              <a:gd name="T67" fmla="*/ 416 h 888"/>
              <a:gd name="T68" fmla="*/ 812 w 904"/>
              <a:gd name="T69" fmla="*/ 460 h 888"/>
              <a:gd name="T70" fmla="*/ 778 w 904"/>
              <a:gd name="T71" fmla="*/ 502 h 888"/>
              <a:gd name="T72" fmla="*/ 742 w 904"/>
              <a:gd name="T73" fmla="*/ 544 h 888"/>
              <a:gd name="T74" fmla="*/ 706 w 904"/>
              <a:gd name="T75" fmla="*/ 584 h 888"/>
              <a:gd name="T76" fmla="*/ 666 w 904"/>
              <a:gd name="T77" fmla="*/ 622 h 888"/>
              <a:gd name="T78" fmla="*/ 624 w 904"/>
              <a:gd name="T79" fmla="*/ 660 h 888"/>
              <a:gd name="T80" fmla="*/ 580 w 904"/>
              <a:gd name="T81" fmla="*/ 694 h 888"/>
              <a:gd name="T82" fmla="*/ 536 w 904"/>
              <a:gd name="T83" fmla="*/ 729 h 888"/>
              <a:gd name="T84" fmla="*/ 490 w 904"/>
              <a:gd name="T85" fmla="*/ 759 h 888"/>
              <a:gd name="T86" fmla="*/ 441 w 904"/>
              <a:gd name="T87" fmla="*/ 789 h 888"/>
              <a:gd name="T88" fmla="*/ 391 w 904"/>
              <a:gd name="T89" fmla="*/ 816 h 888"/>
              <a:gd name="T90" fmla="*/ 340 w 904"/>
              <a:gd name="T91" fmla="*/ 843 h 888"/>
              <a:gd name="T92" fmla="*/ 288 w 904"/>
              <a:gd name="T93" fmla="*/ 866 h 888"/>
              <a:gd name="T94" fmla="*/ 233 w 904"/>
              <a:gd name="T95" fmla="*/ 886 h 888"/>
              <a:gd name="T96" fmla="*/ 233 w 904"/>
              <a:gd name="T97" fmla="*/ 888 h 888"/>
              <a:gd name="T98" fmla="*/ 233 w 904"/>
              <a:gd name="T99" fmla="*/ 886 h 888"/>
              <a:gd name="T100" fmla="*/ 233 w 904"/>
              <a:gd name="T101" fmla="*/ 888 h 888"/>
              <a:gd name="T102" fmla="*/ 231 w 904"/>
              <a:gd name="T103" fmla="*/ 888 h 888"/>
              <a:gd name="T104" fmla="*/ 231 w 904"/>
              <a:gd name="T105" fmla="*/ 885 h 888"/>
              <a:gd name="T106" fmla="*/ 117 w 904"/>
              <a:gd name="T107" fmla="*/ 757 h 888"/>
              <a:gd name="T108" fmla="*/ 0 w 904"/>
              <a:gd name="T109" fmla="*/ 626 h 88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904"/>
              <a:gd name="T166" fmla="*/ 0 h 888"/>
              <a:gd name="T167" fmla="*/ 904 w 904"/>
              <a:gd name="T168" fmla="*/ 888 h 888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904" h="888">
                <a:moveTo>
                  <a:pt x="0" y="626"/>
                </a:moveTo>
                <a:lnTo>
                  <a:pt x="6" y="453"/>
                </a:lnTo>
                <a:lnTo>
                  <a:pt x="10" y="281"/>
                </a:lnTo>
                <a:lnTo>
                  <a:pt x="10" y="279"/>
                </a:lnTo>
                <a:lnTo>
                  <a:pt x="10" y="278"/>
                </a:lnTo>
                <a:lnTo>
                  <a:pt x="12" y="279"/>
                </a:lnTo>
                <a:lnTo>
                  <a:pt x="38" y="268"/>
                </a:lnTo>
                <a:lnTo>
                  <a:pt x="63" y="257"/>
                </a:lnTo>
                <a:lnTo>
                  <a:pt x="90" y="243"/>
                </a:lnTo>
                <a:lnTo>
                  <a:pt x="115" y="230"/>
                </a:lnTo>
                <a:lnTo>
                  <a:pt x="138" y="215"/>
                </a:lnTo>
                <a:lnTo>
                  <a:pt x="160" y="200"/>
                </a:lnTo>
                <a:lnTo>
                  <a:pt x="183" y="184"/>
                </a:lnTo>
                <a:lnTo>
                  <a:pt x="204" y="165"/>
                </a:lnTo>
                <a:lnTo>
                  <a:pt x="225" y="148"/>
                </a:lnTo>
                <a:lnTo>
                  <a:pt x="244" y="129"/>
                </a:lnTo>
                <a:lnTo>
                  <a:pt x="263" y="108"/>
                </a:lnTo>
                <a:lnTo>
                  <a:pt x="281" y="89"/>
                </a:lnTo>
                <a:lnTo>
                  <a:pt x="298" y="68"/>
                </a:lnTo>
                <a:lnTo>
                  <a:pt x="313" y="45"/>
                </a:lnTo>
                <a:lnTo>
                  <a:pt x="328" y="23"/>
                </a:lnTo>
                <a:lnTo>
                  <a:pt x="342" y="0"/>
                </a:lnTo>
                <a:lnTo>
                  <a:pt x="343" y="0"/>
                </a:lnTo>
                <a:lnTo>
                  <a:pt x="450" y="135"/>
                </a:lnTo>
                <a:lnTo>
                  <a:pt x="559" y="272"/>
                </a:lnTo>
                <a:lnTo>
                  <a:pt x="732" y="297"/>
                </a:lnTo>
                <a:lnTo>
                  <a:pt x="904" y="323"/>
                </a:lnTo>
                <a:lnTo>
                  <a:pt x="875" y="371"/>
                </a:lnTo>
                <a:lnTo>
                  <a:pt x="845" y="416"/>
                </a:lnTo>
                <a:lnTo>
                  <a:pt x="812" y="460"/>
                </a:lnTo>
                <a:lnTo>
                  <a:pt x="778" y="502"/>
                </a:lnTo>
                <a:lnTo>
                  <a:pt x="742" y="544"/>
                </a:lnTo>
                <a:lnTo>
                  <a:pt x="706" y="584"/>
                </a:lnTo>
                <a:lnTo>
                  <a:pt x="666" y="622"/>
                </a:lnTo>
                <a:lnTo>
                  <a:pt x="624" y="660"/>
                </a:lnTo>
                <a:lnTo>
                  <a:pt x="580" y="694"/>
                </a:lnTo>
                <a:lnTo>
                  <a:pt x="536" y="729"/>
                </a:lnTo>
                <a:lnTo>
                  <a:pt x="490" y="759"/>
                </a:lnTo>
                <a:lnTo>
                  <a:pt x="441" y="789"/>
                </a:lnTo>
                <a:lnTo>
                  <a:pt x="391" y="816"/>
                </a:lnTo>
                <a:lnTo>
                  <a:pt x="340" y="843"/>
                </a:lnTo>
                <a:lnTo>
                  <a:pt x="288" y="866"/>
                </a:lnTo>
                <a:lnTo>
                  <a:pt x="233" y="886"/>
                </a:lnTo>
                <a:lnTo>
                  <a:pt x="233" y="888"/>
                </a:lnTo>
                <a:lnTo>
                  <a:pt x="233" y="886"/>
                </a:lnTo>
                <a:lnTo>
                  <a:pt x="233" y="888"/>
                </a:lnTo>
                <a:lnTo>
                  <a:pt x="231" y="888"/>
                </a:lnTo>
                <a:lnTo>
                  <a:pt x="231" y="885"/>
                </a:lnTo>
                <a:lnTo>
                  <a:pt x="117" y="757"/>
                </a:lnTo>
                <a:lnTo>
                  <a:pt x="0" y="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5349043" y="2705713"/>
            <a:ext cx="1037470" cy="1226613"/>
          </a:xfrm>
          <a:custGeom>
            <a:avLst/>
            <a:gdLst>
              <a:gd name="T0" fmla="*/ 217 w 733"/>
              <a:gd name="T1" fmla="*/ 813 h 866"/>
              <a:gd name="T2" fmla="*/ 108 w 733"/>
              <a:gd name="T3" fmla="*/ 676 h 866"/>
              <a:gd name="T4" fmla="*/ 3 w 733"/>
              <a:gd name="T5" fmla="*/ 543 h 866"/>
              <a:gd name="T6" fmla="*/ 0 w 733"/>
              <a:gd name="T7" fmla="*/ 541 h 866"/>
              <a:gd name="T8" fmla="*/ 1 w 733"/>
              <a:gd name="T9" fmla="*/ 541 h 866"/>
              <a:gd name="T10" fmla="*/ 1 w 733"/>
              <a:gd name="T11" fmla="*/ 541 h 866"/>
              <a:gd name="T12" fmla="*/ 0 w 733"/>
              <a:gd name="T13" fmla="*/ 539 h 866"/>
              <a:gd name="T14" fmla="*/ 1 w 733"/>
              <a:gd name="T15" fmla="*/ 541 h 866"/>
              <a:gd name="T16" fmla="*/ 15 w 733"/>
              <a:gd name="T17" fmla="*/ 514 h 866"/>
              <a:gd name="T18" fmla="*/ 28 w 733"/>
              <a:gd name="T19" fmla="*/ 489 h 866"/>
              <a:gd name="T20" fmla="*/ 40 w 733"/>
              <a:gd name="T21" fmla="*/ 463 h 866"/>
              <a:gd name="T22" fmla="*/ 49 w 733"/>
              <a:gd name="T23" fmla="*/ 436 h 866"/>
              <a:gd name="T24" fmla="*/ 57 w 733"/>
              <a:gd name="T25" fmla="*/ 411 h 866"/>
              <a:gd name="T26" fmla="*/ 64 w 733"/>
              <a:gd name="T27" fmla="*/ 383 h 866"/>
              <a:gd name="T28" fmla="*/ 72 w 733"/>
              <a:gd name="T29" fmla="*/ 356 h 866"/>
              <a:gd name="T30" fmla="*/ 76 w 733"/>
              <a:gd name="T31" fmla="*/ 330 h 866"/>
              <a:gd name="T32" fmla="*/ 80 w 733"/>
              <a:gd name="T33" fmla="*/ 303 h 866"/>
              <a:gd name="T34" fmla="*/ 83 w 733"/>
              <a:gd name="T35" fmla="*/ 276 h 866"/>
              <a:gd name="T36" fmla="*/ 85 w 733"/>
              <a:gd name="T37" fmla="*/ 248 h 866"/>
              <a:gd name="T38" fmla="*/ 85 w 733"/>
              <a:gd name="T39" fmla="*/ 221 h 866"/>
              <a:gd name="T40" fmla="*/ 85 w 733"/>
              <a:gd name="T41" fmla="*/ 194 h 866"/>
              <a:gd name="T42" fmla="*/ 83 w 733"/>
              <a:gd name="T43" fmla="*/ 168 h 866"/>
              <a:gd name="T44" fmla="*/ 80 w 733"/>
              <a:gd name="T45" fmla="*/ 141 h 866"/>
              <a:gd name="T46" fmla="*/ 76 w 733"/>
              <a:gd name="T47" fmla="*/ 114 h 866"/>
              <a:gd name="T48" fmla="*/ 76 w 733"/>
              <a:gd name="T49" fmla="*/ 114 h 866"/>
              <a:gd name="T50" fmla="*/ 76 w 733"/>
              <a:gd name="T51" fmla="*/ 113 h 866"/>
              <a:gd name="T52" fmla="*/ 245 w 733"/>
              <a:gd name="T53" fmla="*/ 149 h 866"/>
              <a:gd name="T54" fmla="*/ 417 w 733"/>
              <a:gd name="T55" fmla="*/ 183 h 866"/>
              <a:gd name="T56" fmla="*/ 566 w 733"/>
              <a:gd name="T57" fmla="*/ 92 h 866"/>
              <a:gd name="T58" fmla="*/ 714 w 733"/>
              <a:gd name="T59" fmla="*/ 0 h 866"/>
              <a:gd name="T60" fmla="*/ 714 w 733"/>
              <a:gd name="T61" fmla="*/ 2 h 866"/>
              <a:gd name="T62" fmla="*/ 714 w 733"/>
              <a:gd name="T63" fmla="*/ 2 h 866"/>
              <a:gd name="T64" fmla="*/ 722 w 733"/>
              <a:gd name="T65" fmla="*/ 55 h 866"/>
              <a:gd name="T66" fmla="*/ 728 w 733"/>
              <a:gd name="T67" fmla="*/ 111 h 866"/>
              <a:gd name="T68" fmla="*/ 732 w 733"/>
              <a:gd name="T69" fmla="*/ 164 h 866"/>
              <a:gd name="T70" fmla="*/ 733 w 733"/>
              <a:gd name="T71" fmla="*/ 219 h 866"/>
              <a:gd name="T72" fmla="*/ 733 w 733"/>
              <a:gd name="T73" fmla="*/ 274 h 866"/>
              <a:gd name="T74" fmla="*/ 730 w 733"/>
              <a:gd name="T75" fmla="*/ 330 h 866"/>
              <a:gd name="T76" fmla="*/ 724 w 733"/>
              <a:gd name="T77" fmla="*/ 385 h 866"/>
              <a:gd name="T78" fmla="*/ 716 w 733"/>
              <a:gd name="T79" fmla="*/ 438 h 866"/>
              <a:gd name="T80" fmla="*/ 705 w 733"/>
              <a:gd name="T81" fmla="*/ 493 h 866"/>
              <a:gd name="T82" fmla="*/ 693 w 733"/>
              <a:gd name="T83" fmla="*/ 548 h 866"/>
              <a:gd name="T84" fmla="*/ 678 w 733"/>
              <a:gd name="T85" fmla="*/ 602 h 866"/>
              <a:gd name="T86" fmla="*/ 659 w 733"/>
              <a:gd name="T87" fmla="*/ 655 h 866"/>
              <a:gd name="T88" fmla="*/ 640 w 733"/>
              <a:gd name="T89" fmla="*/ 708 h 866"/>
              <a:gd name="T90" fmla="*/ 617 w 733"/>
              <a:gd name="T91" fmla="*/ 761 h 866"/>
              <a:gd name="T92" fmla="*/ 590 w 733"/>
              <a:gd name="T93" fmla="*/ 813 h 866"/>
              <a:gd name="T94" fmla="*/ 564 w 733"/>
              <a:gd name="T95" fmla="*/ 864 h 866"/>
              <a:gd name="T96" fmla="*/ 564 w 733"/>
              <a:gd name="T97" fmla="*/ 864 h 866"/>
              <a:gd name="T98" fmla="*/ 564 w 733"/>
              <a:gd name="T99" fmla="*/ 864 h 866"/>
              <a:gd name="T100" fmla="*/ 562 w 733"/>
              <a:gd name="T101" fmla="*/ 864 h 866"/>
              <a:gd name="T102" fmla="*/ 562 w 733"/>
              <a:gd name="T103" fmla="*/ 866 h 866"/>
              <a:gd name="T104" fmla="*/ 558 w 733"/>
              <a:gd name="T105" fmla="*/ 864 h 866"/>
              <a:gd name="T106" fmla="*/ 390 w 733"/>
              <a:gd name="T107" fmla="*/ 838 h 866"/>
              <a:gd name="T108" fmla="*/ 217 w 733"/>
              <a:gd name="T109" fmla="*/ 813 h 86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733"/>
              <a:gd name="T166" fmla="*/ 0 h 866"/>
              <a:gd name="T167" fmla="*/ 733 w 733"/>
              <a:gd name="T168" fmla="*/ 866 h 86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733" h="866">
                <a:moveTo>
                  <a:pt x="217" y="813"/>
                </a:moveTo>
                <a:lnTo>
                  <a:pt x="108" y="676"/>
                </a:lnTo>
                <a:lnTo>
                  <a:pt x="3" y="543"/>
                </a:lnTo>
                <a:lnTo>
                  <a:pt x="0" y="541"/>
                </a:lnTo>
                <a:lnTo>
                  <a:pt x="1" y="541"/>
                </a:lnTo>
                <a:lnTo>
                  <a:pt x="0" y="539"/>
                </a:lnTo>
                <a:lnTo>
                  <a:pt x="1" y="541"/>
                </a:lnTo>
                <a:lnTo>
                  <a:pt x="15" y="514"/>
                </a:lnTo>
                <a:lnTo>
                  <a:pt x="28" y="489"/>
                </a:lnTo>
                <a:lnTo>
                  <a:pt x="40" y="463"/>
                </a:lnTo>
                <a:lnTo>
                  <a:pt x="49" y="436"/>
                </a:lnTo>
                <a:lnTo>
                  <a:pt x="57" y="411"/>
                </a:lnTo>
                <a:lnTo>
                  <a:pt x="64" y="383"/>
                </a:lnTo>
                <a:lnTo>
                  <a:pt x="72" y="356"/>
                </a:lnTo>
                <a:lnTo>
                  <a:pt x="76" y="330"/>
                </a:lnTo>
                <a:lnTo>
                  <a:pt x="80" y="303"/>
                </a:lnTo>
                <a:lnTo>
                  <a:pt x="83" y="276"/>
                </a:lnTo>
                <a:lnTo>
                  <a:pt x="85" y="248"/>
                </a:lnTo>
                <a:lnTo>
                  <a:pt x="85" y="221"/>
                </a:lnTo>
                <a:lnTo>
                  <a:pt x="85" y="194"/>
                </a:lnTo>
                <a:lnTo>
                  <a:pt x="83" y="168"/>
                </a:lnTo>
                <a:lnTo>
                  <a:pt x="80" y="141"/>
                </a:lnTo>
                <a:lnTo>
                  <a:pt x="76" y="114"/>
                </a:lnTo>
                <a:lnTo>
                  <a:pt x="76" y="113"/>
                </a:lnTo>
                <a:lnTo>
                  <a:pt x="245" y="149"/>
                </a:lnTo>
                <a:lnTo>
                  <a:pt x="417" y="183"/>
                </a:lnTo>
                <a:lnTo>
                  <a:pt x="566" y="92"/>
                </a:lnTo>
                <a:lnTo>
                  <a:pt x="714" y="0"/>
                </a:lnTo>
                <a:lnTo>
                  <a:pt x="714" y="2"/>
                </a:lnTo>
                <a:lnTo>
                  <a:pt x="722" y="55"/>
                </a:lnTo>
                <a:lnTo>
                  <a:pt x="728" y="111"/>
                </a:lnTo>
                <a:lnTo>
                  <a:pt x="732" y="164"/>
                </a:lnTo>
                <a:lnTo>
                  <a:pt x="733" y="219"/>
                </a:lnTo>
                <a:lnTo>
                  <a:pt x="733" y="274"/>
                </a:lnTo>
                <a:lnTo>
                  <a:pt x="730" y="330"/>
                </a:lnTo>
                <a:lnTo>
                  <a:pt x="724" y="385"/>
                </a:lnTo>
                <a:lnTo>
                  <a:pt x="716" y="438"/>
                </a:lnTo>
                <a:lnTo>
                  <a:pt x="705" y="493"/>
                </a:lnTo>
                <a:lnTo>
                  <a:pt x="693" y="548"/>
                </a:lnTo>
                <a:lnTo>
                  <a:pt x="678" y="602"/>
                </a:lnTo>
                <a:lnTo>
                  <a:pt x="659" y="655"/>
                </a:lnTo>
                <a:lnTo>
                  <a:pt x="640" y="708"/>
                </a:lnTo>
                <a:lnTo>
                  <a:pt x="617" y="761"/>
                </a:lnTo>
                <a:lnTo>
                  <a:pt x="590" y="813"/>
                </a:lnTo>
                <a:lnTo>
                  <a:pt x="564" y="864"/>
                </a:lnTo>
                <a:lnTo>
                  <a:pt x="562" y="864"/>
                </a:lnTo>
                <a:lnTo>
                  <a:pt x="562" y="866"/>
                </a:lnTo>
                <a:lnTo>
                  <a:pt x="558" y="864"/>
                </a:lnTo>
                <a:lnTo>
                  <a:pt x="390" y="838"/>
                </a:lnTo>
                <a:lnTo>
                  <a:pt x="217" y="8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>
            <a:off x="5148608" y="1634367"/>
            <a:ext cx="1211086" cy="1331067"/>
          </a:xfrm>
          <a:custGeom>
            <a:avLst/>
            <a:gdLst>
              <a:gd name="T0" fmla="*/ 559 w 856"/>
              <a:gd name="T1" fmla="*/ 940 h 940"/>
              <a:gd name="T2" fmla="*/ 387 w 856"/>
              <a:gd name="T3" fmla="*/ 906 h 940"/>
              <a:gd name="T4" fmla="*/ 220 w 856"/>
              <a:gd name="T5" fmla="*/ 871 h 940"/>
              <a:gd name="T6" fmla="*/ 218 w 856"/>
              <a:gd name="T7" fmla="*/ 871 h 940"/>
              <a:gd name="T8" fmla="*/ 218 w 856"/>
              <a:gd name="T9" fmla="*/ 871 h 940"/>
              <a:gd name="T10" fmla="*/ 218 w 856"/>
              <a:gd name="T11" fmla="*/ 871 h 940"/>
              <a:gd name="T12" fmla="*/ 216 w 856"/>
              <a:gd name="T13" fmla="*/ 871 h 940"/>
              <a:gd name="T14" fmla="*/ 218 w 856"/>
              <a:gd name="T15" fmla="*/ 870 h 940"/>
              <a:gd name="T16" fmla="*/ 212 w 856"/>
              <a:gd name="T17" fmla="*/ 843 h 940"/>
              <a:gd name="T18" fmla="*/ 204 w 856"/>
              <a:gd name="T19" fmla="*/ 814 h 940"/>
              <a:gd name="T20" fmla="*/ 197 w 856"/>
              <a:gd name="T21" fmla="*/ 788 h 940"/>
              <a:gd name="T22" fmla="*/ 187 w 856"/>
              <a:gd name="T23" fmla="*/ 761 h 940"/>
              <a:gd name="T24" fmla="*/ 178 w 856"/>
              <a:gd name="T25" fmla="*/ 734 h 940"/>
              <a:gd name="T26" fmla="*/ 166 w 856"/>
              <a:gd name="T27" fmla="*/ 710 h 940"/>
              <a:gd name="T28" fmla="*/ 153 w 856"/>
              <a:gd name="T29" fmla="*/ 685 h 940"/>
              <a:gd name="T30" fmla="*/ 140 w 856"/>
              <a:gd name="T31" fmla="*/ 660 h 940"/>
              <a:gd name="T32" fmla="*/ 126 w 856"/>
              <a:gd name="T33" fmla="*/ 637 h 940"/>
              <a:gd name="T34" fmla="*/ 111 w 856"/>
              <a:gd name="T35" fmla="*/ 615 h 940"/>
              <a:gd name="T36" fmla="*/ 94 w 856"/>
              <a:gd name="T37" fmla="*/ 594 h 940"/>
              <a:gd name="T38" fmla="*/ 77 w 856"/>
              <a:gd name="T39" fmla="*/ 573 h 940"/>
              <a:gd name="T40" fmla="*/ 60 w 856"/>
              <a:gd name="T41" fmla="*/ 552 h 940"/>
              <a:gd name="T42" fmla="*/ 40 w 856"/>
              <a:gd name="T43" fmla="*/ 533 h 940"/>
              <a:gd name="T44" fmla="*/ 21 w 856"/>
              <a:gd name="T45" fmla="*/ 514 h 940"/>
              <a:gd name="T46" fmla="*/ 0 w 856"/>
              <a:gd name="T47" fmla="*/ 497 h 940"/>
              <a:gd name="T48" fmla="*/ 0 w 856"/>
              <a:gd name="T49" fmla="*/ 497 h 940"/>
              <a:gd name="T50" fmla="*/ 0 w 856"/>
              <a:gd name="T51" fmla="*/ 497 h 940"/>
              <a:gd name="T52" fmla="*/ 153 w 856"/>
              <a:gd name="T53" fmla="*/ 413 h 940"/>
              <a:gd name="T54" fmla="*/ 305 w 856"/>
              <a:gd name="T55" fmla="*/ 331 h 940"/>
              <a:gd name="T56" fmla="*/ 361 w 856"/>
              <a:gd name="T57" fmla="*/ 166 h 940"/>
              <a:gd name="T58" fmla="*/ 416 w 856"/>
              <a:gd name="T59" fmla="*/ 0 h 940"/>
              <a:gd name="T60" fmla="*/ 416 w 856"/>
              <a:gd name="T61" fmla="*/ 0 h 940"/>
              <a:gd name="T62" fmla="*/ 418 w 856"/>
              <a:gd name="T63" fmla="*/ 2 h 940"/>
              <a:gd name="T64" fmla="*/ 458 w 856"/>
              <a:gd name="T65" fmla="*/ 36 h 940"/>
              <a:gd name="T66" fmla="*/ 498 w 856"/>
              <a:gd name="T67" fmla="*/ 74 h 940"/>
              <a:gd name="T68" fmla="*/ 536 w 856"/>
              <a:gd name="T69" fmla="*/ 114 h 940"/>
              <a:gd name="T70" fmla="*/ 572 w 856"/>
              <a:gd name="T71" fmla="*/ 154 h 940"/>
              <a:gd name="T72" fmla="*/ 607 w 856"/>
              <a:gd name="T73" fmla="*/ 198 h 940"/>
              <a:gd name="T74" fmla="*/ 639 w 856"/>
              <a:gd name="T75" fmla="*/ 242 h 940"/>
              <a:gd name="T76" fmla="*/ 671 w 856"/>
              <a:gd name="T77" fmla="*/ 287 h 940"/>
              <a:gd name="T78" fmla="*/ 700 w 856"/>
              <a:gd name="T79" fmla="*/ 335 h 940"/>
              <a:gd name="T80" fmla="*/ 727 w 856"/>
              <a:gd name="T81" fmla="*/ 382 h 940"/>
              <a:gd name="T82" fmla="*/ 752 w 856"/>
              <a:gd name="T83" fmla="*/ 432 h 940"/>
              <a:gd name="T84" fmla="*/ 776 w 856"/>
              <a:gd name="T85" fmla="*/ 483 h 940"/>
              <a:gd name="T86" fmla="*/ 795 w 856"/>
              <a:gd name="T87" fmla="*/ 537 h 940"/>
              <a:gd name="T88" fmla="*/ 814 w 856"/>
              <a:gd name="T89" fmla="*/ 590 h 940"/>
              <a:gd name="T90" fmla="*/ 832 w 856"/>
              <a:gd name="T91" fmla="*/ 645 h 940"/>
              <a:gd name="T92" fmla="*/ 845 w 856"/>
              <a:gd name="T93" fmla="*/ 700 h 940"/>
              <a:gd name="T94" fmla="*/ 856 w 856"/>
              <a:gd name="T95" fmla="*/ 757 h 940"/>
              <a:gd name="T96" fmla="*/ 856 w 856"/>
              <a:gd name="T97" fmla="*/ 757 h 940"/>
              <a:gd name="T98" fmla="*/ 856 w 856"/>
              <a:gd name="T99" fmla="*/ 757 h 940"/>
              <a:gd name="T100" fmla="*/ 856 w 856"/>
              <a:gd name="T101" fmla="*/ 759 h 940"/>
              <a:gd name="T102" fmla="*/ 856 w 856"/>
              <a:gd name="T103" fmla="*/ 759 h 940"/>
              <a:gd name="T104" fmla="*/ 853 w 856"/>
              <a:gd name="T105" fmla="*/ 759 h 940"/>
              <a:gd name="T106" fmla="*/ 708 w 856"/>
              <a:gd name="T107" fmla="*/ 849 h 940"/>
              <a:gd name="T108" fmla="*/ 559 w 856"/>
              <a:gd name="T109" fmla="*/ 940 h 94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6"/>
              <a:gd name="T166" fmla="*/ 0 h 940"/>
              <a:gd name="T167" fmla="*/ 856 w 856"/>
              <a:gd name="T168" fmla="*/ 940 h 94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6" h="940">
                <a:moveTo>
                  <a:pt x="559" y="940"/>
                </a:moveTo>
                <a:lnTo>
                  <a:pt x="387" y="906"/>
                </a:lnTo>
                <a:lnTo>
                  <a:pt x="220" y="871"/>
                </a:lnTo>
                <a:lnTo>
                  <a:pt x="218" y="871"/>
                </a:lnTo>
                <a:lnTo>
                  <a:pt x="216" y="871"/>
                </a:lnTo>
                <a:lnTo>
                  <a:pt x="218" y="870"/>
                </a:lnTo>
                <a:lnTo>
                  <a:pt x="212" y="843"/>
                </a:lnTo>
                <a:lnTo>
                  <a:pt x="204" y="814"/>
                </a:lnTo>
                <a:lnTo>
                  <a:pt x="197" y="788"/>
                </a:lnTo>
                <a:lnTo>
                  <a:pt x="187" y="761"/>
                </a:lnTo>
                <a:lnTo>
                  <a:pt x="178" y="734"/>
                </a:lnTo>
                <a:lnTo>
                  <a:pt x="166" y="710"/>
                </a:lnTo>
                <a:lnTo>
                  <a:pt x="153" y="685"/>
                </a:lnTo>
                <a:lnTo>
                  <a:pt x="140" y="660"/>
                </a:lnTo>
                <a:lnTo>
                  <a:pt x="126" y="637"/>
                </a:lnTo>
                <a:lnTo>
                  <a:pt x="111" y="615"/>
                </a:lnTo>
                <a:lnTo>
                  <a:pt x="94" y="594"/>
                </a:lnTo>
                <a:lnTo>
                  <a:pt x="77" y="573"/>
                </a:lnTo>
                <a:lnTo>
                  <a:pt x="60" y="552"/>
                </a:lnTo>
                <a:lnTo>
                  <a:pt x="40" y="533"/>
                </a:lnTo>
                <a:lnTo>
                  <a:pt x="21" y="514"/>
                </a:lnTo>
                <a:lnTo>
                  <a:pt x="0" y="497"/>
                </a:lnTo>
                <a:lnTo>
                  <a:pt x="153" y="413"/>
                </a:lnTo>
                <a:lnTo>
                  <a:pt x="305" y="331"/>
                </a:lnTo>
                <a:lnTo>
                  <a:pt x="361" y="166"/>
                </a:lnTo>
                <a:lnTo>
                  <a:pt x="416" y="0"/>
                </a:lnTo>
                <a:lnTo>
                  <a:pt x="418" y="2"/>
                </a:lnTo>
                <a:lnTo>
                  <a:pt x="458" y="36"/>
                </a:lnTo>
                <a:lnTo>
                  <a:pt x="498" y="74"/>
                </a:lnTo>
                <a:lnTo>
                  <a:pt x="536" y="114"/>
                </a:lnTo>
                <a:lnTo>
                  <a:pt x="572" y="154"/>
                </a:lnTo>
                <a:lnTo>
                  <a:pt x="607" y="198"/>
                </a:lnTo>
                <a:lnTo>
                  <a:pt x="639" y="242"/>
                </a:lnTo>
                <a:lnTo>
                  <a:pt x="671" y="287"/>
                </a:lnTo>
                <a:lnTo>
                  <a:pt x="700" y="335"/>
                </a:lnTo>
                <a:lnTo>
                  <a:pt x="727" y="382"/>
                </a:lnTo>
                <a:lnTo>
                  <a:pt x="752" y="432"/>
                </a:lnTo>
                <a:lnTo>
                  <a:pt x="776" y="483"/>
                </a:lnTo>
                <a:lnTo>
                  <a:pt x="795" y="537"/>
                </a:lnTo>
                <a:lnTo>
                  <a:pt x="814" y="590"/>
                </a:lnTo>
                <a:lnTo>
                  <a:pt x="832" y="645"/>
                </a:lnTo>
                <a:lnTo>
                  <a:pt x="845" y="700"/>
                </a:lnTo>
                <a:lnTo>
                  <a:pt x="856" y="757"/>
                </a:lnTo>
                <a:lnTo>
                  <a:pt x="856" y="759"/>
                </a:lnTo>
                <a:lnTo>
                  <a:pt x="853" y="759"/>
                </a:lnTo>
                <a:lnTo>
                  <a:pt x="708" y="849"/>
                </a:lnTo>
                <a:lnTo>
                  <a:pt x="559" y="94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auto">
          <a:xfrm>
            <a:off x="4569883" y="1210910"/>
            <a:ext cx="1170153" cy="1126395"/>
          </a:xfrm>
          <a:custGeom>
            <a:avLst/>
            <a:gdLst>
              <a:gd name="T0" fmla="*/ 714 w 827"/>
              <a:gd name="T1" fmla="*/ 630 h 796"/>
              <a:gd name="T2" fmla="*/ 560 w 827"/>
              <a:gd name="T3" fmla="*/ 714 h 796"/>
              <a:gd name="T4" fmla="*/ 409 w 827"/>
              <a:gd name="T5" fmla="*/ 794 h 796"/>
              <a:gd name="T6" fmla="*/ 408 w 827"/>
              <a:gd name="T7" fmla="*/ 796 h 796"/>
              <a:gd name="T8" fmla="*/ 408 w 827"/>
              <a:gd name="T9" fmla="*/ 796 h 796"/>
              <a:gd name="T10" fmla="*/ 408 w 827"/>
              <a:gd name="T11" fmla="*/ 796 h 796"/>
              <a:gd name="T12" fmla="*/ 406 w 827"/>
              <a:gd name="T13" fmla="*/ 796 h 796"/>
              <a:gd name="T14" fmla="*/ 408 w 827"/>
              <a:gd name="T15" fmla="*/ 796 h 796"/>
              <a:gd name="T16" fmla="*/ 385 w 827"/>
              <a:gd name="T17" fmla="*/ 777 h 796"/>
              <a:gd name="T18" fmla="*/ 362 w 827"/>
              <a:gd name="T19" fmla="*/ 759 h 796"/>
              <a:gd name="T20" fmla="*/ 337 w 827"/>
              <a:gd name="T21" fmla="*/ 744 h 796"/>
              <a:gd name="T22" fmla="*/ 314 w 827"/>
              <a:gd name="T23" fmla="*/ 731 h 796"/>
              <a:gd name="T24" fmla="*/ 289 w 827"/>
              <a:gd name="T25" fmla="*/ 718 h 796"/>
              <a:gd name="T26" fmla="*/ 265 w 827"/>
              <a:gd name="T27" fmla="*/ 704 h 796"/>
              <a:gd name="T28" fmla="*/ 240 w 827"/>
              <a:gd name="T29" fmla="*/ 695 h 796"/>
              <a:gd name="T30" fmla="*/ 213 w 827"/>
              <a:gd name="T31" fmla="*/ 683 h 796"/>
              <a:gd name="T32" fmla="*/ 186 w 827"/>
              <a:gd name="T33" fmla="*/ 676 h 796"/>
              <a:gd name="T34" fmla="*/ 162 w 827"/>
              <a:gd name="T35" fmla="*/ 668 h 796"/>
              <a:gd name="T36" fmla="*/ 135 w 827"/>
              <a:gd name="T37" fmla="*/ 662 h 796"/>
              <a:gd name="T38" fmla="*/ 108 w 827"/>
              <a:gd name="T39" fmla="*/ 657 h 796"/>
              <a:gd name="T40" fmla="*/ 82 w 827"/>
              <a:gd name="T41" fmla="*/ 653 h 796"/>
              <a:gd name="T42" fmla="*/ 55 w 827"/>
              <a:gd name="T43" fmla="*/ 649 h 796"/>
              <a:gd name="T44" fmla="*/ 26 w 827"/>
              <a:gd name="T45" fmla="*/ 647 h 796"/>
              <a:gd name="T46" fmla="*/ 0 w 827"/>
              <a:gd name="T47" fmla="*/ 647 h 796"/>
              <a:gd name="T48" fmla="*/ 0 w 827"/>
              <a:gd name="T49" fmla="*/ 647 h 796"/>
              <a:gd name="T50" fmla="*/ 0 w 827"/>
              <a:gd name="T51" fmla="*/ 647 h 796"/>
              <a:gd name="T52" fmla="*/ 63 w 827"/>
              <a:gd name="T53" fmla="*/ 487 h 796"/>
              <a:gd name="T54" fmla="*/ 127 w 827"/>
              <a:gd name="T55" fmla="*/ 324 h 796"/>
              <a:gd name="T56" fmla="*/ 64 w 827"/>
              <a:gd name="T57" fmla="*/ 162 h 796"/>
              <a:gd name="T58" fmla="*/ 0 w 827"/>
              <a:gd name="T59" fmla="*/ 0 h 796"/>
              <a:gd name="T60" fmla="*/ 2 w 827"/>
              <a:gd name="T61" fmla="*/ 0 h 796"/>
              <a:gd name="T62" fmla="*/ 2 w 827"/>
              <a:gd name="T63" fmla="*/ 0 h 796"/>
              <a:gd name="T64" fmla="*/ 57 w 827"/>
              <a:gd name="T65" fmla="*/ 2 h 796"/>
              <a:gd name="T66" fmla="*/ 110 w 827"/>
              <a:gd name="T67" fmla="*/ 6 h 796"/>
              <a:gd name="T68" fmla="*/ 165 w 827"/>
              <a:gd name="T69" fmla="*/ 12 h 796"/>
              <a:gd name="T70" fmla="*/ 219 w 827"/>
              <a:gd name="T71" fmla="*/ 19 h 796"/>
              <a:gd name="T72" fmla="*/ 274 w 827"/>
              <a:gd name="T73" fmla="*/ 29 h 796"/>
              <a:gd name="T74" fmla="*/ 327 w 827"/>
              <a:gd name="T75" fmla="*/ 42 h 796"/>
              <a:gd name="T76" fmla="*/ 381 w 827"/>
              <a:gd name="T77" fmla="*/ 57 h 796"/>
              <a:gd name="T78" fmla="*/ 432 w 827"/>
              <a:gd name="T79" fmla="*/ 74 h 796"/>
              <a:gd name="T80" fmla="*/ 484 w 827"/>
              <a:gd name="T81" fmla="*/ 95 h 796"/>
              <a:gd name="T82" fmla="*/ 535 w 827"/>
              <a:gd name="T83" fmla="*/ 116 h 796"/>
              <a:gd name="T84" fmla="*/ 587 w 827"/>
              <a:gd name="T85" fmla="*/ 141 h 796"/>
              <a:gd name="T86" fmla="*/ 636 w 827"/>
              <a:gd name="T87" fmla="*/ 168 h 796"/>
              <a:gd name="T88" fmla="*/ 686 w 827"/>
              <a:gd name="T89" fmla="*/ 198 h 796"/>
              <a:gd name="T90" fmla="*/ 734 w 827"/>
              <a:gd name="T91" fmla="*/ 229 h 796"/>
              <a:gd name="T92" fmla="*/ 779 w 827"/>
              <a:gd name="T93" fmla="*/ 263 h 796"/>
              <a:gd name="T94" fmla="*/ 825 w 827"/>
              <a:gd name="T95" fmla="*/ 299 h 796"/>
              <a:gd name="T96" fmla="*/ 825 w 827"/>
              <a:gd name="T97" fmla="*/ 299 h 796"/>
              <a:gd name="T98" fmla="*/ 825 w 827"/>
              <a:gd name="T99" fmla="*/ 299 h 796"/>
              <a:gd name="T100" fmla="*/ 825 w 827"/>
              <a:gd name="T101" fmla="*/ 301 h 796"/>
              <a:gd name="T102" fmla="*/ 827 w 827"/>
              <a:gd name="T103" fmla="*/ 301 h 796"/>
              <a:gd name="T104" fmla="*/ 823 w 827"/>
              <a:gd name="T105" fmla="*/ 303 h 796"/>
              <a:gd name="T106" fmla="*/ 770 w 827"/>
              <a:gd name="T107" fmla="*/ 465 h 796"/>
              <a:gd name="T108" fmla="*/ 714 w 827"/>
              <a:gd name="T109" fmla="*/ 630 h 79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27"/>
              <a:gd name="T166" fmla="*/ 0 h 796"/>
              <a:gd name="T167" fmla="*/ 827 w 827"/>
              <a:gd name="T168" fmla="*/ 796 h 79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27" h="796">
                <a:moveTo>
                  <a:pt x="714" y="630"/>
                </a:moveTo>
                <a:lnTo>
                  <a:pt x="560" y="714"/>
                </a:lnTo>
                <a:lnTo>
                  <a:pt x="409" y="794"/>
                </a:lnTo>
                <a:lnTo>
                  <a:pt x="408" y="796"/>
                </a:lnTo>
                <a:lnTo>
                  <a:pt x="406" y="796"/>
                </a:lnTo>
                <a:lnTo>
                  <a:pt x="408" y="796"/>
                </a:lnTo>
                <a:lnTo>
                  <a:pt x="385" y="777"/>
                </a:lnTo>
                <a:lnTo>
                  <a:pt x="362" y="759"/>
                </a:lnTo>
                <a:lnTo>
                  <a:pt x="337" y="744"/>
                </a:lnTo>
                <a:lnTo>
                  <a:pt x="314" y="731"/>
                </a:lnTo>
                <a:lnTo>
                  <a:pt x="289" y="718"/>
                </a:lnTo>
                <a:lnTo>
                  <a:pt x="265" y="704"/>
                </a:lnTo>
                <a:lnTo>
                  <a:pt x="240" y="695"/>
                </a:lnTo>
                <a:lnTo>
                  <a:pt x="213" y="683"/>
                </a:lnTo>
                <a:lnTo>
                  <a:pt x="186" y="676"/>
                </a:lnTo>
                <a:lnTo>
                  <a:pt x="162" y="668"/>
                </a:lnTo>
                <a:lnTo>
                  <a:pt x="135" y="662"/>
                </a:lnTo>
                <a:lnTo>
                  <a:pt x="108" y="657"/>
                </a:lnTo>
                <a:lnTo>
                  <a:pt x="82" y="653"/>
                </a:lnTo>
                <a:lnTo>
                  <a:pt x="55" y="649"/>
                </a:lnTo>
                <a:lnTo>
                  <a:pt x="26" y="647"/>
                </a:lnTo>
                <a:lnTo>
                  <a:pt x="0" y="647"/>
                </a:lnTo>
                <a:lnTo>
                  <a:pt x="63" y="487"/>
                </a:lnTo>
                <a:lnTo>
                  <a:pt x="127" y="324"/>
                </a:lnTo>
                <a:lnTo>
                  <a:pt x="64" y="162"/>
                </a:lnTo>
                <a:lnTo>
                  <a:pt x="0" y="0"/>
                </a:lnTo>
                <a:lnTo>
                  <a:pt x="2" y="0"/>
                </a:lnTo>
                <a:lnTo>
                  <a:pt x="57" y="2"/>
                </a:lnTo>
                <a:lnTo>
                  <a:pt x="110" y="6"/>
                </a:lnTo>
                <a:lnTo>
                  <a:pt x="165" y="12"/>
                </a:lnTo>
                <a:lnTo>
                  <a:pt x="219" y="19"/>
                </a:lnTo>
                <a:lnTo>
                  <a:pt x="274" y="29"/>
                </a:lnTo>
                <a:lnTo>
                  <a:pt x="327" y="42"/>
                </a:lnTo>
                <a:lnTo>
                  <a:pt x="381" y="57"/>
                </a:lnTo>
                <a:lnTo>
                  <a:pt x="432" y="74"/>
                </a:lnTo>
                <a:lnTo>
                  <a:pt x="484" y="95"/>
                </a:lnTo>
                <a:lnTo>
                  <a:pt x="535" y="116"/>
                </a:lnTo>
                <a:lnTo>
                  <a:pt x="587" y="141"/>
                </a:lnTo>
                <a:lnTo>
                  <a:pt x="636" y="168"/>
                </a:lnTo>
                <a:lnTo>
                  <a:pt x="686" y="198"/>
                </a:lnTo>
                <a:lnTo>
                  <a:pt x="734" y="229"/>
                </a:lnTo>
                <a:lnTo>
                  <a:pt x="779" y="263"/>
                </a:lnTo>
                <a:lnTo>
                  <a:pt x="825" y="299"/>
                </a:lnTo>
                <a:lnTo>
                  <a:pt x="825" y="301"/>
                </a:lnTo>
                <a:lnTo>
                  <a:pt x="827" y="301"/>
                </a:lnTo>
                <a:lnTo>
                  <a:pt x="823" y="303"/>
                </a:lnTo>
                <a:lnTo>
                  <a:pt x="770" y="465"/>
                </a:lnTo>
                <a:lnTo>
                  <a:pt x="714" y="63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28"/>
          <p:cNvSpPr>
            <a:spLocks/>
          </p:cNvSpPr>
          <p:nvPr/>
        </p:nvSpPr>
        <p:spPr bwMode="auto">
          <a:xfrm>
            <a:off x="2784307" y="1634366"/>
            <a:ext cx="1211086" cy="1236494"/>
          </a:xfrm>
          <a:custGeom>
            <a:avLst/>
            <a:gdLst>
              <a:gd name="T0" fmla="*/ 745 w 856"/>
              <a:gd name="T1" fmla="*/ 167 h 873"/>
              <a:gd name="T2" fmla="*/ 800 w 856"/>
              <a:gd name="T3" fmla="*/ 333 h 873"/>
              <a:gd name="T4" fmla="*/ 854 w 856"/>
              <a:gd name="T5" fmla="*/ 495 h 873"/>
              <a:gd name="T6" fmla="*/ 856 w 856"/>
              <a:gd name="T7" fmla="*/ 497 h 873"/>
              <a:gd name="T8" fmla="*/ 856 w 856"/>
              <a:gd name="T9" fmla="*/ 497 h 873"/>
              <a:gd name="T10" fmla="*/ 856 w 856"/>
              <a:gd name="T11" fmla="*/ 497 h 873"/>
              <a:gd name="T12" fmla="*/ 856 w 856"/>
              <a:gd name="T13" fmla="*/ 499 h 873"/>
              <a:gd name="T14" fmla="*/ 854 w 856"/>
              <a:gd name="T15" fmla="*/ 497 h 873"/>
              <a:gd name="T16" fmla="*/ 833 w 856"/>
              <a:gd name="T17" fmla="*/ 516 h 873"/>
              <a:gd name="T18" fmla="*/ 812 w 856"/>
              <a:gd name="T19" fmla="*/ 537 h 873"/>
              <a:gd name="T20" fmla="*/ 793 w 856"/>
              <a:gd name="T21" fmla="*/ 556 h 873"/>
              <a:gd name="T22" fmla="*/ 774 w 856"/>
              <a:gd name="T23" fmla="*/ 578 h 873"/>
              <a:gd name="T24" fmla="*/ 756 w 856"/>
              <a:gd name="T25" fmla="*/ 599 h 873"/>
              <a:gd name="T26" fmla="*/ 741 w 856"/>
              <a:gd name="T27" fmla="*/ 622 h 873"/>
              <a:gd name="T28" fmla="*/ 726 w 856"/>
              <a:gd name="T29" fmla="*/ 645 h 873"/>
              <a:gd name="T30" fmla="*/ 711 w 856"/>
              <a:gd name="T31" fmla="*/ 668 h 873"/>
              <a:gd name="T32" fmla="*/ 699 w 856"/>
              <a:gd name="T33" fmla="*/ 693 h 873"/>
              <a:gd name="T34" fmla="*/ 686 w 856"/>
              <a:gd name="T35" fmla="*/ 717 h 873"/>
              <a:gd name="T36" fmla="*/ 676 w 856"/>
              <a:gd name="T37" fmla="*/ 742 h 873"/>
              <a:gd name="T38" fmla="*/ 667 w 856"/>
              <a:gd name="T39" fmla="*/ 767 h 873"/>
              <a:gd name="T40" fmla="*/ 657 w 856"/>
              <a:gd name="T41" fmla="*/ 793 h 873"/>
              <a:gd name="T42" fmla="*/ 650 w 856"/>
              <a:gd name="T43" fmla="*/ 820 h 873"/>
              <a:gd name="T44" fmla="*/ 644 w 856"/>
              <a:gd name="T45" fmla="*/ 845 h 873"/>
              <a:gd name="T46" fmla="*/ 638 w 856"/>
              <a:gd name="T47" fmla="*/ 871 h 873"/>
              <a:gd name="T48" fmla="*/ 638 w 856"/>
              <a:gd name="T49" fmla="*/ 871 h 873"/>
              <a:gd name="T50" fmla="*/ 638 w 856"/>
              <a:gd name="T51" fmla="*/ 873 h 873"/>
              <a:gd name="T52" fmla="*/ 491 w 856"/>
              <a:gd name="T53" fmla="*/ 782 h 873"/>
              <a:gd name="T54" fmla="*/ 341 w 856"/>
              <a:gd name="T55" fmla="*/ 691 h 873"/>
              <a:gd name="T56" fmla="*/ 171 w 856"/>
              <a:gd name="T57" fmla="*/ 725 h 873"/>
              <a:gd name="T58" fmla="*/ 0 w 856"/>
              <a:gd name="T59" fmla="*/ 761 h 873"/>
              <a:gd name="T60" fmla="*/ 0 w 856"/>
              <a:gd name="T61" fmla="*/ 759 h 873"/>
              <a:gd name="T62" fmla="*/ 0 w 856"/>
              <a:gd name="T63" fmla="*/ 759 h 873"/>
              <a:gd name="T64" fmla="*/ 11 w 856"/>
              <a:gd name="T65" fmla="*/ 706 h 873"/>
              <a:gd name="T66" fmla="*/ 24 w 856"/>
              <a:gd name="T67" fmla="*/ 653 h 873"/>
              <a:gd name="T68" fmla="*/ 40 w 856"/>
              <a:gd name="T69" fmla="*/ 599 h 873"/>
              <a:gd name="T70" fmla="*/ 57 w 856"/>
              <a:gd name="T71" fmla="*/ 548 h 873"/>
              <a:gd name="T72" fmla="*/ 76 w 856"/>
              <a:gd name="T73" fmla="*/ 497 h 873"/>
              <a:gd name="T74" fmla="*/ 97 w 856"/>
              <a:gd name="T75" fmla="*/ 447 h 873"/>
              <a:gd name="T76" fmla="*/ 122 w 856"/>
              <a:gd name="T77" fmla="*/ 398 h 873"/>
              <a:gd name="T78" fmla="*/ 148 w 856"/>
              <a:gd name="T79" fmla="*/ 348 h 873"/>
              <a:gd name="T80" fmla="*/ 177 w 856"/>
              <a:gd name="T81" fmla="*/ 301 h 873"/>
              <a:gd name="T82" fmla="*/ 207 w 856"/>
              <a:gd name="T83" fmla="*/ 253 h 873"/>
              <a:gd name="T84" fmla="*/ 240 w 856"/>
              <a:gd name="T85" fmla="*/ 207 h 873"/>
              <a:gd name="T86" fmla="*/ 276 w 856"/>
              <a:gd name="T87" fmla="*/ 164 h 873"/>
              <a:gd name="T88" fmla="*/ 312 w 856"/>
              <a:gd name="T89" fmla="*/ 122 h 873"/>
              <a:gd name="T90" fmla="*/ 352 w 856"/>
              <a:gd name="T91" fmla="*/ 80 h 873"/>
              <a:gd name="T92" fmla="*/ 394 w 856"/>
              <a:gd name="T93" fmla="*/ 40 h 873"/>
              <a:gd name="T94" fmla="*/ 438 w 856"/>
              <a:gd name="T95" fmla="*/ 0 h 873"/>
              <a:gd name="T96" fmla="*/ 436 w 856"/>
              <a:gd name="T97" fmla="*/ 0 h 873"/>
              <a:gd name="T98" fmla="*/ 438 w 856"/>
              <a:gd name="T99" fmla="*/ 0 h 873"/>
              <a:gd name="T100" fmla="*/ 438 w 856"/>
              <a:gd name="T101" fmla="*/ 0 h 873"/>
              <a:gd name="T102" fmla="*/ 438 w 856"/>
              <a:gd name="T103" fmla="*/ 0 h 873"/>
              <a:gd name="T104" fmla="*/ 442 w 856"/>
              <a:gd name="T105" fmla="*/ 2 h 873"/>
              <a:gd name="T106" fmla="*/ 591 w 856"/>
              <a:gd name="T107" fmla="*/ 84 h 873"/>
              <a:gd name="T108" fmla="*/ 745 w 856"/>
              <a:gd name="T109" fmla="*/ 167 h 87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856"/>
              <a:gd name="T166" fmla="*/ 0 h 873"/>
              <a:gd name="T167" fmla="*/ 856 w 856"/>
              <a:gd name="T168" fmla="*/ 873 h 87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856" h="873">
                <a:moveTo>
                  <a:pt x="745" y="167"/>
                </a:moveTo>
                <a:lnTo>
                  <a:pt x="800" y="333"/>
                </a:lnTo>
                <a:lnTo>
                  <a:pt x="854" y="495"/>
                </a:lnTo>
                <a:lnTo>
                  <a:pt x="856" y="497"/>
                </a:lnTo>
                <a:lnTo>
                  <a:pt x="856" y="499"/>
                </a:lnTo>
                <a:lnTo>
                  <a:pt x="854" y="497"/>
                </a:lnTo>
                <a:lnTo>
                  <a:pt x="833" y="516"/>
                </a:lnTo>
                <a:lnTo>
                  <a:pt x="812" y="537"/>
                </a:lnTo>
                <a:lnTo>
                  <a:pt x="793" y="556"/>
                </a:lnTo>
                <a:lnTo>
                  <a:pt x="774" y="578"/>
                </a:lnTo>
                <a:lnTo>
                  <a:pt x="756" y="599"/>
                </a:lnTo>
                <a:lnTo>
                  <a:pt x="741" y="622"/>
                </a:lnTo>
                <a:lnTo>
                  <a:pt x="726" y="645"/>
                </a:lnTo>
                <a:lnTo>
                  <a:pt x="711" y="668"/>
                </a:lnTo>
                <a:lnTo>
                  <a:pt x="699" y="693"/>
                </a:lnTo>
                <a:lnTo>
                  <a:pt x="686" y="717"/>
                </a:lnTo>
                <a:lnTo>
                  <a:pt x="676" y="742"/>
                </a:lnTo>
                <a:lnTo>
                  <a:pt x="667" y="767"/>
                </a:lnTo>
                <a:lnTo>
                  <a:pt x="657" y="793"/>
                </a:lnTo>
                <a:lnTo>
                  <a:pt x="650" y="820"/>
                </a:lnTo>
                <a:lnTo>
                  <a:pt x="644" y="845"/>
                </a:lnTo>
                <a:lnTo>
                  <a:pt x="638" y="871"/>
                </a:lnTo>
                <a:lnTo>
                  <a:pt x="638" y="873"/>
                </a:lnTo>
                <a:lnTo>
                  <a:pt x="491" y="782"/>
                </a:lnTo>
                <a:lnTo>
                  <a:pt x="341" y="691"/>
                </a:lnTo>
                <a:lnTo>
                  <a:pt x="171" y="725"/>
                </a:lnTo>
                <a:lnTo>
                  <a:pt x="0" y="761"/>
                </a:lnTo>
                <a:lnTo>
                  <a:pt x="0" y="759"/>
                </a:lnTo>
                <a:lnTo>
                  <a:pt x="11" y="706"/>
                </a:lnTo>
                <a:lnTo>
                  <a:pt x="24" y="653"/>
                </a:lnTo>
                <a:lnTo>
                  <a:pt x="40" y="599"/>
                </a:lnTo>
                <a:lnTo>
                  <a:pt x="57" y="548"/>
                </a:lnTo>
                <a:lnTo>
                  <a:pt x="76" y="497"/>
                </a:lnTo>
                <a:lnTo>
                  <a:pt x="97" y="447"/>
                </a:lnTo>
                <a:lnTo>
                  <a:pt x="122" y="398"/>
                </a:lnTo>
                <a:lnTo>
                  <a:pt x="148" y="348"/>
                </a:lnTo>
                <a:lnTo>
                  <a:pt x="177" y="301"/>
                </a:lnTo>
                <a:lnTo>
                  <a:pt x="207" y="253"/>
                </a:lnTo>
                <a:lnTo>
                  <a:pt x="240" y="207"/>
                </a:lnTo>
                <a:lnTo>
                  <a:pt x="276" y="164"/>
                </a:lnTo>
                <a:lnTo>
                  <a:pt x="312" y="122"/>
                </a:lnTo>
                <a:lnTo>
                  <a:pt x="352" y="80"/>
                </a:lnTo>
                <a:lnTo>
                  <a:pt x="394" y="40"/>
                </a:lnTo>
                <a:lnTo>
                  <a:pt x="438" y="0"/>
                </a:lnTo>
                <a:lnTo>
                  <a:pt x="436" y="0"/>
                </a:lnTo>
                <a:lnTo>
                  <a:pt x="438" y="0"/>
                </a:lnTo>
                <a:lnTo>
                  <a:pt x="442" y="2"/>
                </a:lnTo>
                <a:lnTo>
                  <a:pt x="591" y="84"/>
                </a:lnTo>
                <a:lnTo>
                  <a:pt x="745" y="16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2"/>
          <p:cNvSpPr>
            <a:spLocks noChangeArrowheads="1"/>
          </p:cNvSpPr>
          <p:nvPr/>
        </p:nvSpPr>
        <p:spPr bwMode="auto">
          <a:xfrm>
            <a:off x="5035275" y="1742471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5" name="Rectangle 33"/>
          <p:cNvSpPr>
            <a:spLocks noChangeArrowheads="1"/>
          </p:cNvSpPr>
          <p:nvPr/>
        </p:nvSpPr>
        <p:spPr bwMode="auto">
          <a:xfrm>
            <a:off x="5694455" y="2390359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6" name="Rectangle 34"/>
          <p:cNvSpPr>
            <a:spLocks noChangeArrowheads="1"/>
          </p:cNvSpPr>
          <p:nvPr/>
        </p:nvSpPr>
        <p:spPr bwMode="auto">
          <a:xfrm>
            <a:off x="5777735" y="3261269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7" name="Rectangle 35"/>
          <p:cNvSpPr>
            <a:spLocks noChangeArrowheads="1"/>
          </p:cNvSpPr>
          <p:nvPr/>
        </p:nvSpPr>
        <p:spPr bwMode="auto">
          <a:xfrm>
            <a:off x="5275233" y="4074306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8" name="Rectangle 36"/>
          <p:cNvSpPr>
            <a:spLocks noChangeArrowheads="1"/>
          </p:cNvSpPr>
          <p:nvPr/>
        </p:nvSpPr>
        <p:spPr bwMode="auto">
          <a:xfrm>
            <a:off x="4306929" y="4263451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9" name="Rectangle 37"/>
          <p:cNvSpPr>
            <a:spLocks noChangeArrowheads="1"/>
          </p:cNvSpPr>
          <p:nvPr/>
        </p:nvSpPr>
        <p:spPr bwMode="auto">
          <a:xfrm>
            <a:off x="3484010" y="3909158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0" name="Rectangle 38"/>
          <p:cNvSpPr>
            <a:spLocks noChangeArrowheads="1"/>
          </p:cNvSpPr>
          <p:nvPr/>
        </p:nvSpPr>
        <p:spPr bwMode="auto">
          <a:xfrm>
            <a:off x="3098665" y="3038249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1" name="Rectangle 39"/>
          <p:cNvSpPr>
            <a:spLocks noChangeArrowheads="1"/>
          </p:cNvSpPr>
          <p:nvPr/>
        </p:nvSpPr>
        <p:spPr bwMode="auto">
          <a:xfrm>
            <a:off x="3290633" y="2150400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2" name="Rectangle 40"/>
          <p:cNvSpPr>
            <a:spLocks noChangeArrowheads="1"/>
          </p:cNvSpPr>
          <p:nvPr/>
        </p:nvSpPr>
        <p:spPr bwMode="auto">
          <a:xfrm>
            <a:off x="4113550" y="1636607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956E-286B-4331-A667-5163AB2C94A0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79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>
                <a:ea typeface="宋体" panose="02010600030101010101" pitchFamily="2" charset="-122"/>
              </a:rPr>
              <a:t>Cycles 10</a:t>
            </a:r>
            <a:endParaRPr lang="en-GB" dirty="0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3501360" y="1208086"/>
            <a:ext cx="1247787" cy="1089696"/>
          </a:xfrm>
          <a:custGeom>
            <a:avLst/>
            <a:gdLst>
              <a:gd name="T0" fmla="*/ 882 w 882"/>
              <a:gd name="T1" fmla="*/ 327 h 771"/>
              <a:gd name="T2" fmla="*/ 819 w 882"/>
              <a:gd name="T3" fmla="*/ 489 h 771"/>
              <a:gd name="T4" fmla="*/ 756 w 882"/>
              <a:gd name="T5" fmla="*/ 647 h 771"/>
              <a:gd name="T6" fmla="*/ 756 w 882"/>
              <a:gd name="T7" fmla="*/ 649 h 771"/>
              <a:gd name="T8" fmla="*/ 756 w 882"/>
              <a:gd name="T9" fmla="*/ 649 h 771"/>
              <a:gd name="T10" fmla="*/ 754 w 882"/>
              <a:gd name="T11" fmla="*/ 649 h 771"/>
              <a:gd name="T12" fmla="*/ 754 w 882"/>
              <a:gd name="T13" fmla="*/ 651 h 771"/>
              <a:gd name="T14" fmla="*/ 754 w 882"/>
              <a:gd name="T15" fmla="*/ 649 h 771"/>
              <a:gd name="T16" fmla="*/ 727 w 882"/>
              <a:gd name="T17" fmla="*/ 651 h 771"/>
              <a:gd name="T18" fmla="*/ 703 w 882"/>
              <a:gd name="T19" fmla="*/ 653 h 771"/>
              <a:gd name="T20" fmla="*/ 678 w 882"/>
              <a:gd name="T21" fmla="*/ 655 h 771"/>
              <a:gd name="T22" fmla="*/ 653 w 882"/>
              <a:gd name="T23" fmla="*/ 658 h 771"/>
              <a:gd name="T24" fmla="*/ 628 w 882"/>
              <a:gd name="T25" fmla="*/ 662 h 771"/>
              <a:gd name="T26" fmla="*/ 603 w 882"/>
              <a:gd name="T27" fmla="*/ 668 h 771"/>
              <a:gd name="T28" fmla="*/ 578 w 882"/>
              <a:gd name="T29" fmla="*/ 676 h 771"/>
              <a:gd name="T30" fmla="*/ 555 w 882"/>
              <a:gd name="T31" fmla="*/ 681 h 771"/>
              <a:gd name="T32" fmla="*/ 510 w 882"/>
              <a:gd name="T33" fmla="*/ 698 h 771"/>
              <a:gd name="T34" fmla="*/ 466 w 882"/>
              <a:gd name="T35" fmla="*/ 719 h 771"/>
              <a:gd name="T36" fmla="*/ 424 w 882"/>
              <a:gd name="T37" fmla="*/ 744 h 771"/>
              <a:gd name="T38" fmla="*/ 384 w 882"/>
              <a:gd name="T39" fmla="*/ 771 h 771"/>
              <a:gd name="T40" fmla="*/ 382 w 882"/>
              <a:gd name="T41" fmla="*/ 771 h 771"/>
              <a:gd name="T42" fmla="*/ 382 w 882"/>
              <a:gd name="T43" fmla="*/ 771 h 771"/>
              <a:gd name="T44" fmla="*/ 340 w 882"/>
              <a:gd name="T45" fmla="*/ 605 h 771"/>
              <a:gd name="T46" fmla="*/ 296 w 882"/>
              <a:gd name="T47" fmla="*/ 435 h 771"/>
              <a:gd name="T48" fmla="*/ 149 w 882"/>
              <a:gd name="T49" fmla="*/ 342 h 771"/>
              <a:gd name="T50" fmla="*/ 2 w 882"/>
              <a:gd name="T51" fmla="*/ 248 h 771"/>
              <a:gd name="T52" fmla="*/ 0 w 882"/>
              <a:gd name="T53" fmla="*/ 246 h 771"/>
              <a:gd name="T54" fmla="*/ 0 w 882"/>
              <a:gd name="T55" fmla="*/ 246 h 771"/>
              <a:gd name="T56" fmla="*/ 2 w 882"/>
              <a:gd name="T57" fmla="*/ 246 h 771"/>
              <a:gd name="T58" fmla="*/ 42 w 882"/>
              <a:gd name="T59" fmla="*/ 218 h 771"/>
              <a:gd name="T60" fmla="*/ 82 w 882"/>
              <a:gd name="T61" fmla="*/ 191 h 771"/>
              <a:gd name="T62" fmla="*/ 126 w 882"/>
              <a:gd name="T63" fmla="*/ 166 h 771"/>
              <a:gd name="T64" fmla="*/ 168 w 882"/>
              <a:gd name="T65" fmla="*/ 143 h 771"/>
              <a:gd name="T66" fmla="*/ 214 w 882"/>
              <a:gd name="T67" fmla="*/ 121 h 771"/>
              <a:gd name="T68" fmla="*/ 258 w 882"/>
              <a:gd name="T69" fmla="*/ 101 h 771"/>
              <a:gd name="T70" fmla="*/ 305 w 882"/>
              <a:gd name="T71" fmla="*/ 82 h 771"/>
              <a:gd name="T72" fmla="*/ 351 w 882"/>
              <a:gd name="T73" fmla="*/ 65 h 771"/>
              <a:gd name="T74" fmla="*/ 399 w 882"/>
              <a:gd name="T75" fmla="*/ 50 h 771"/>
              <a:gd name="T76" fmla="*/ 449 w 882"/>
              <a:gd name="T77" fmla="*/ 38 h 771"/>
              <a:gd name="T78" fmla="*/ 498 w 882"/>
              <a:gd name="T79" fmla="*/ 27 h 771"/>
              <a:gd name="T80" fmla="*/ 548 w 882"/>
              <a:gd name="T81" fmla="*/ 18 h 771"/>
              <a:gd name="T82" fmla="*/ 598 w 882"/>
              <a:gd name="T83" fmla="*/ 10 h 771"/>
              <a:gd name="T84" fmla="*/ 649 w 882"/>
              <a:gd name="T85" fmla="*/ 4 h 771"/>
              <a:gd name="T86" fmla="*/ 701 w 882"/>
              <a:gd name="T87" fmla="*/ 2 h 771"/>
              <a:gd name="T88" fmla="*/ 754 w 882"/>
              <a:gd name="T89" fmla="*/ 0 h 771"/>
              <a:gd name="T90" fmla="*/ 754 w 882"/>
              <a:gd name="T91" fmla="*/ 0 h 771"/>
              <a:gd name="T92" fmla="*/ 754 w 882"/>
              <a:gd name="T93" fmla="*/ 0 h 771"/>
              <a:gd name="T94" fmla="*/ 754 w 882"/>
              <a:gd name="T95" fmla="*/ 0 h 771"/>
              <a:gd name="T96" fmla="*/ 756 w 882"/>
              <a:gd name="T97" fmla="*/ 0 h 771"/>
              <a:gd name="T98" fmla="*/ 756 w 882"/>
              <a:gd name="T99" fmla="*/ 4 h 771"/>
              <a:gd name="T100" fmla="*/ 819 w 882"/>
              <a:gd name="T101" fmla="*/ 162 h 771"/>
              <a:gd name="T102" fmla="*/ 882 w 882"/>
              <a:gd name="T103" fmla="*/ 327 h 7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82"/>
              <a:gd name="T157" fmla="*/ 0 h 771"/>
              <a:gd name="T158" fmla="*/ 882 w 882"/>
              <a:gd name="T159" fmla="*/ 771 h 77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82" h="771">
                <a:moveTo>
                  <a:pt x="882" y="327"/>
                </a:moveTo>
                <a:lnTo>
                  <a:pt x="819" y="489"/>
                </a:lnTo>
                <a:lnTo>
                  <a:pt x="756" y="647"/>
                </a:lnTo>
                <a:lnTo>
                  <a:pt x="756" y="649"/>
                </a:lnTo>
                <a:lnTo>
                  <a:pt x="754" y="649"/>
                </a:lnTo>
                <a:lnTo>
                  <a:pt x="754" y="651"/>
                </a:lnTo>
                <a:lnTo>
                  <a:pt x="754" y="649"/>
                </a:lnTo>
                <a:lnTo>
                  <a:pt x="727" y="651"/>
                </a:lnTo>
                <a:lnTo>
                  <a:pt x="703" y="653"/>
                </a:lnTo>
                <a:lnTo>
                  <a:pt x="678" y="655"/>
                </a:lnTo>
                <a:lnTo>
                  <a:pt x="653" y="658"/>
                </a:lnTo>
                <a:lnTo>
                  <a:pt x="628" y="662"/>
                </a:lnTo>
                <a:lnTo>
                  <a:pt x="603" y="668"/>
                </a:lnTo>
                <a:lnTo>
                  <a:pt x="578" y="676"/>
                </a:lnTo>
                <a:lnTo>
                  <a:pt x="555" y="681"/>
                </a:lnTo>
                <a:lnTo>
                  <a:pt x="510" y="698"/>
                </a:lnTo>
                <a:lnTo>
                  <a:pt x="466" y="719"/>
                </a:lnTo>
                <a:lnTo>
                  <a:pt x="424" y="744"/>
                </a:lnTo>
                <a:lnTo>
                  <a:pt x="384" y="771"/>
                </a:lnTo>
                <a:lnTo>
                  <a:pt x="382" y="771"/>
                </a:lnTo>
                <a:lnTo>
                  <a:pt x="340" y="605"/>
                </a:lnTo>
                <a:lnTo>
                  <a:pt x="296" y="435"/>
                </a:lnTo>
                <a:lnTo>
                  <a:pt x="149" y="342"/>
                </a:lnTo>
                <a:lnTo>
                  <a:pt x="2" y="248"/>
                </a:lnTo>
                <a:lnTo>
                  <a:pt x="0" y="246"/>
                </a:lnTo>
                <a:lnTo>
                  <a:pt x="2" y="246"/>
                </a:lnTo>
                <a:lnTo>
                  <a:pt x="42" y="218"/>
                </a:lnTo>
                <a:lnTo>
                  <a:pt x="82" y="191"/>
                </a:lnTo>
                <a:lnTo>
                  <a:pt x="126" y="166"/>
                </a:lnTo>
                <a:lnTo>
                  <a:pt x="168" y="143"/>
                </a:lnTo>
                <a:lnTo>
                  <a:pt x="214" y="121"/>
                </a:lnTo>
                <a:lnTo>
                  <a:pt x="258" y="101"/>
                </a:lnTo>
                <a:lnTo>
                  <a:pt x="305" y="82"/>
                </a:lnTo>
                <a:lnTo>
                  <a:pt x="351" y="65"/>
                </a:lnTo>
                <a:lnTo>
                  <a:pt x="399" y="50"/>
                </a:lnTo>
                <a:lnTo>
                  <a:pt x="449" y="38"/>
                </a:lnTo>
                <a:lnTo>
                  <a:pt x="498" y="27"/>
                </a:lnTo>
                <a:lnTo>
                  <a:pt x="548" y="18"/>
                </a:lnTo>
                <a:lnTo>
                  <a:pt x="598" y="10"/>
                </a:lnTo>
                <a:lnTo>
                  <a:pt x="649" y="4"/>
                </a:lnTo>
                <a:lnTo>
                  <a:pt x="701" y="2"/>
                </a:lnTo>
                <a:lnTo>
                  <a:pt x="754" y="0"/>
                </a:lnTo>
                <a:lnTo>
                  <a:pt x="756" y="0"/>
                </a:lnTo>
                <a:lnTo>
                  <a:pt x="756" y="4"/>
                </a:lnTo>
                <a:lnTo>
                  <a:pt x="819" y="162"/>
                </a:lnTo>
                <a:lnTo>
                  <a:pt x="882" y="3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2846415" y="1559557"/>
            <a:ext cx="1199794" cy="1187090"/>
          </a:xfrm>
          <a:custGeom>
            <a:avLst/>
            <a:gdLst>
              <a:gd name="T0" fmla="*/ 760 w 848"/>
              <a:gd name="T1" fmla="*/ 187 h 841"/>
              <a:gd name="T2" fmla="*/ 804 w 848"/>
              <a:gd name="T3" fmla="*/ 357 h 841"/>
              <a:gd name="T4" fmla="*/ 846 w 848"/>
              <a:gd name="T5" fmla="*/ 523 h 841"/>
              <a:gd name="T6" fmla="*/ 848 w 848"/>
              <a:gd name="T7" fmla="*/ 525 h 841"/>
              <a:gd name="T8" fmla="*/ 848 w 848"/>
              <a:gd name="T9" fmla="*/ 525 h 841"/>
              <a:gd name="T10" fmla="*/ 846 w 848"/>
              <a:gd name="T11" fmla="*/ 525 h 841"/>
              <a:gd name="T12" fmla="*/ 848 w 848"/>
              <a:gd name="T13" fmla="*/ 527 h 841"/>
              <a:gd name="T14" fmla="*/ 846 w 848"/>
              <a:gd name="T15" fmla="*/ 527 h 841"/>
              <a:gd name="T16" fmla="*/ 825 w 848"/>
              <a:gd name="T17" fmla="*/ 542 h 841"/>
              <a:gd name="T18" fmla="*/ 806 w 848"/>
              <a:gd name="T19" fmla="*/ 557 h 841"/>
              <a:gd name="T20" fmla="*/ 786 w 848"/>
              <a:gd name="T21" fmla="*/ 574 h 841"/>
              <a:gd name="T22" fmla="*/ 769 w 848"/>
              <a:gd name="T23" fmla="*/ 592 h 841"/>
              <a:gd name="T24" fmla="*/ 752 w 848"/>
              <a:gd name="T25" fmla="*/ 611 h 841"/>
              <a:gd name="T26" fmla="*/ 735 w 848"/>
              <a:gd name="T27" fmla="*/ 630 h 841"/>
              <a:gd name="T28" fmla="*/ 720 w 848"/>
              <a:gd name="T29" fmla="*/ 649 h 841"/>
              <a:gd name="T30" fmla="*/ 704 w 848"/>
              <a:gd name="T31" fmla="*/ 668 h 841"/>
              <a:gd name="T32" fmla="*/ 678 w 848"/>
              <a:gd name="T33" fmla="*/ 710 h 841"/>
              <a:gd name="T34" fmla="*/ 655 w 848"/>
              <a:gd name="T35" fmla="*/ 752 h 841"/>
              <a:gd name="T36" fmla="*/ 634 w 848"/>
              <a:gd name="T37" fmla="*/ 796 h 841"/>
              <a:gd name="T38" fmla="*/ 616 w 848"/>
              <a:gd name="T39" fmla="*/ 841 h 841"/>
              <a:gd name="T40" fmla="*/ 616 w 848"/>
              <a:gd name="T41" fmla="*/ 841 h 841"/>
              <a:gd name="T42" fmla="*/ 616 w 848"/>
              <a:gd name="T43" fmla="*/ 841 h 841"/>
              <a:gd name="T44" fmla="*/ 485 w 848"/>
              <a:gd name="T45" fmla="*/ 733 h 841"/>
              <a:gd name="T46" fmla="*/ 349 w 848"/>
              <a:gd name="T47" fmla="*/ 622 h 841"/>
              <a:gd name="T48" fmla="*/ 173 w 848"/>
              <a:gd name="T49" fmla="*/ 632 h 841"/>
              <a:gd name="T50" fmla="*/ 0 w 848"/>
              <a:gd name="T51" fmla="*/ 643 h 841"/>
              <a:gd name="T52" fmla="*/ 0 w 848"/>
              <a:gd name="T53" fmla="*/ 643 h 841"/>
              <a:gd name="T54" fmla="*/ 0 w 848"/>
              <a:gd name="T55" fmla="*/ 641 h 841"/>
              <a:gd name="T56" fmla="*/ 0 w 848"/>
              <a:gd name="T57" fmla="*/ 641 h 841"/>
              <a:gd name="T58" fmla="*/ 15 w 848"/>
              <a:gd name="T59" fmla="*/ 595 h 841"/>
              <a:gd name="T60" fmla="*/ 32 w 848"/>
              <a:gd name="T61" fmla="*/ 550 h 841"/>
              <a:gd name="T62" fmla="*/ 53 w 848"/>
              <a:gd name="T63" fmla="*/ 504 h 841"/>
              <a:gd name="T64" fmla="*/ 74 w 848"/>
              <a:gd name="T65" fmla="*/ 460 h 841"/>
              <a:gd name="T66" fmla="*/ 97 w 848"/>
              <a:gd name="T67" fmla="*/ 416 h 841"/>
              <a:gd name="T68" fmla="*/ 122 w 848"/>
              <a:gd name="T69" fmla="*/ 372 h 841"/>
              <a:gd name="T70" fmla="*/ 149 w 848"/>
              <a:gd name="T71" fmla="*/ 330 h 841"/>
              <a:gd name="T72" fmla="*/ 177 w 848"/>
              <a:gd name="T73" fmla="*/ 290 h 841"/>
              <a:gd name="T74" fmla="*/ 206 w 848"/>
              <a:gd name="T75" fmla="*/ 250 h 841"/>
              <a:gd name="T76" fmla="*/ 238 w 848"/>
              <a:gd name="T77" fmla="*/ 210 h 841"/>
              <a:gd name="T78" fmla="*/ 271 w 848"/>
              <a:gd name="T79" fmla="*/ 172 h 841"/>
              <a:gd name="T80" fmla="*/ 307 w 848"/>
              <a:gd name="T81" fmla="*/ 136 h 841"/>
              <a:gd name="T82" fmla="*/ 343 w 848"/>
              <a:gd name="T83" fmla="*/ 99 h 841"/>
              <a:gd name="T84" fmla="*/ 382 w 848"/>
              <a:gd name="T85" fmla="*/ 65 h 841"/>
              <a:gd name="T86" fmla="*/ 422 w 848"/>
              <a:gd name="T87" fmla="*/ 33 h 841"/>
              <a:gd name="T88" fmla="*/ 464 w 848"/>
              <a:gd name="T89" fmla="*/ 0 h 841"/>
              <a:gd name="T90" fmla="*/ 464 w 848"/>
              <a:gd name="T91" fmla="*/ 0 h 841"/>
              <a:gd name="T92" fmla="*/ 464 w 848"/>
              <a:gd name="T93" fmla="*/ 0 h 841"/>
              <a:gd name="T94" fmla="*/ 464 w 848"/>
              <a:gd name="T95" fmla="*/ 0 h 841"/>
              <a:gd name="T96" fmla="*/ 466 w 848"/>
              <a:gd name="T97" fmla="*/ 0 h 841"/>
              <a:gd name="T98" fmla="*/ 468 w 848"/>
              <a:gd name="T99" fmla="*/ 2 h 841"/>
              <a:gd name="T100" fmla="*/ 611 w 848"/>
              <a:gd name="T101" fmla="*/ 94 h 841"/>
              <a:gd name="T102" fmla="*/ 760 w 848"/>
              <a:gd name="T103" fmla="*/ 187 h 84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48"/>
              <a:gd name="T157" fmla="*/ 0 h 841"/>
              <a:gd name="T158" fmla="*/ 848 w 848"/>
              <a:gd name="T159" fmla="*/ 841 h 84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48" h="841">
                <a:moveTo>
                  <a:pt x="760" y="187"/>
                </a:moveTo>
                <a:lnTo>
                  <a:pt x="804" y="357"/>
                </a:lnTo>
                <a:lnTo>
                  <a:pt x="846" y="523"/>
                </a:lnTo>
                <a:lnTo>
                  <a:pt x="848" y="525"/>
                </a:lnTo>
                <a:lnTo>
                  <a:pt x="846" y="525"/>
                </a:lnTo>
                <a:lnTo>
                  <a:pt x="848" y="527"/>
                </a:lnTo>
                <a:lnTo>
                  <a:pt x="846" y="527"/>
                </a:lnTo>
                <a:lnTo>
                  <a:pt x="825" y="542"/>
                </a:lnTo>
                <a:lnTo>
                  <a:pt x="806" y="557"/>
                </a:lnTo>
                <a:lnTo>
                  <a:pt x="786" y="574"/>
                </a:lnTo>
                <a:lnTo>
                  <a:pt x="769" y="592"/>
                </a:lnTo>
                <a:lnTo>
                  <a:pt x="752" y="611"/>
                </a:lnTo>
                <a:lnTo>
                  <a:pt x="735" y="630"/>
                </a:lnTo>
                <a:lnTo>
                  <a:pt x="720" y="649"/>
                </a:lnTo>
                <a:lnTo>
                  <a:pt x="704" y="668"/>
                </a:lnTo>
                <a:lnTo>
                  <a:pt x="678" y="710"/>
                </a:lnTo>
                <a:lnTo>
                  <a:pt x="655" y="752"/>
                </a:lnTo>
                <a:lnTo>
                  <a:pt x="634" y="796"/>
                </a:lnTo>
                <a:lnTo>
                  <a:pt x="616" y="841"/>
                </a:lnTo>
                <a:lnTo>
                  <a:pt x="485" y="733"/>
                </a:lnTo>
                <a:lnTo>
                  <a:pt x="349" y="622"/>
                </a:lnTo>
                <a:lnTo>
                  <a:pt x="173" y="632"/>
                </a:lnTo>
                <a:lnTo>
                  <a:pt x="0" y="643"/>
                </a:lnTo>
                <a:lnTo>
                  <a:pt x="0" y="641"/>
                </a:lnTo>
                <a:lnTo>
                  <a:pt x="15" y="595"/>
                </a:lnTo>
                <a:lnTo>
                  <a:pt x="32" y="550"/>
                </a:lnTo>
                <a:lnTo>
                  <a:pt x="53" y="504"/>
                </a:lnTo>
                <a:lnTo>
                  <a:pt x="74" y="460"/>
                </a:lnTo>
                <a:lnTo>
                  <a:pt x="97" y="416"/>
                </a:lnTo>
                <a:lnTo>
                  <a:pt x="122" y="372"/>
                </a:lnTo>
                <a:lnTo>
                  <a:pt x="149" y="330"/>
                </a:lnTo>
                <a:lnTo>
                  <a:pt x="177" y="290"/>
                </a:lnTo>
                <a:lnTo>
                  <a:pt x="206" y="250"/>
                </a:lnTo>
                <a:lnTo>
                  <a:pt x="238" y="210"/>
                </a:lnTo>
                <a:lnTo>
                  <a:pt x="271" y="172"/>
                </a:lnTo>
                <a:lnTo>
                  <a:pt x="307" y="136"/>
                </a:lnTo>
                <a:lnTo>
                  <a:pt x="343" y="99"/>
                </a:lnTo>
                <a:lnTo>
                  <a:pt x="382" y="65"/>
                </a:lnTo>
                <a:lnTo>
                  <a:pt x="422" y="33"/>
                </a:lnTo>
                <a:lnTo>
                  <a:pt x="464" y="0"/>
                </a:lnTo>
                <a:lnTo>
                  <a:pt x="466" y="0"/>
                </a:lnTo>
                <a:lnTo>
                  <a:pt x="468" y="2"/>
                </a:lnTo>
                <a:lnTo>
                  <a:pt x="611" y="94"/>
                </a:lnTo>
                <a:lnTo>
                  <a:pt x="760" y="1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1"/>
          <p:cNvSpPr>
            <a:spLocks/>
          </p:cNvSpPr>
          <p:nvPr/>
        </p:nvSpPr>
        <p:spPr bwMode="auto">
          <a:xfrm>
            <a:off x="2757488" y="2434700"/>
            <a:ext cx="962658" cy="1151802"/>
          </a:xfrm>
          <a:custGeom>
            <a:avLst/>
            <a:gdLst>
              <a:gd name="T0" fmla="*/ 412 w 681"/>
              <a:gd name="T1" fmla="*/ 0 h 815"/>
              <a:gd name="T2" fmla="*/ 546 w 681"/>
              <a:gd name="T3" fmla="*/ 113 h 815"/>
              <a:gd name="T4" fmla="*/ 678 w 681"/>
              <a:gd name="T5" fmla="*/ 221 h 815"/>
              <a:gd name="T6" fmla="*/ 681 w 681"/>
              <a:gd name="T7" fmla="*/ 221 h 815"/>
              <a:gd name="T8" fmla="*/ 681 w 681"/>
              <a:gd name="T9" fmla="*/ 223 h 815"/>
              <a:gd name="T10" fmla="*/ 679 w 681"/>
              <a:gd name="T11" fmla="*/ 223 h 815"/>
              <a:gd name="T12" fmla="*/ 681 w 681"/>
              <a:gd name="T13" fmla="*/ 223 h 815"/>
              <a:gd name="T14" fmla="*/ 679 w 681"/>
              <a:gd name="T15" fmla="*/ 223 h 815"/>
              <a:gd name="T16" fmla="*/ 672 w 681"/>
              <a:gd name="T17" fmla="*/ 248 h 815"/>
              <a:gd name="T18" fmla="*/ 666 w 681"/>
              <a:gd name="T19" fmla="*/ 273 h 815"/>
              <a:gd name="T20" fmla="*/ 660 w 681"/>
              <a:gd name="T21" fmla="*/ 298 h 815"/>
              <a:gd name="T22" fmla="*/ 657 w 681"/>
              <a:gd name="T23" fmla="*/ 323 h 815"/>
              <a:gd name="T24" fmla="*/ 653 w 681"/>
              <a:gd name="T25" fmla="*/ 347 h 815"/>
              <a:gd name="T26" fmla="*/ 651 w 681"/>
              <a:gd name="T27" fmla="*/ 372 h 815"/>
              <a:gd name="T28" fmla="*/ 651 w 681"/>
              <a:gd name="T29" fmla="*/ 397 h 815"/>
              <a:gd name="T30" fmla="*/ 649 w 681"/>
              <a:gd name="T31" fmla="*/ 422 h 815"/>
              <a:gd name="T32" fmla="*/ 653 w 681"/>
              <a:gd name="T33" fmla="*/ 471 h 815"/>
              <a:gd name="T34" fmla="*/ 658 w 681"/>
              <a:gd name="T35" fmla="*/ 519 h 815"/>
              <a:gd name="T36" fmla="*/ 668 w 681"/>
              <a:gd name="T37" fmla="*/ 567 h 815"/>
              <a:gd name="T38" fmla="*/ 681 w 681"/>
              <a:gd name="T39" fmla="*/ 614 h 815"/>
              <a:gd name="T40" fmla="*/ 681 w 681"/>
              <a:gd name="T41" fmla="*/ 614 h 815"/>
              <a:gd name="T42" fmla="*/ 681 w 681"/>
              <a:gd name="T43" fmla="*/ 614 h 815"/>
              <a:gd name="T44" fmla="*/ 510 w 681"/>
              <a:gd name="T45" fmla="*/ 603 h 815"/>
              <a:gd name="T46" fmla="*/ 334 w 681"/>
              <a:gd name="T47" fmla="*/ 593 h 815"/>
              <a:gd name="T48" fmla="*/ 198 w 681"/>
              <a:gd name="T49" fmla="*/ 704 h 815"/>
              <a:gd name="T50" fmla="*/ 64 w 681"/>
              <a:gd name="T51" fmla="*/ 815 h 815"/>
              <a:gd name="T52" fmla="*/ 63 w 681"/>
              <a:gd name="T53" fmla="*/ 815 h 815"/>
              <a:gd name="T54" fmla="*/ 63 w 681"/>
              <a:gd name="T55" fmla="*/ 815 h 815"/>
              <a:gd name="T56" fmla="*/ 63 w 681"/>
              <a:gd name="T57" fmla="*/ 815 h 815"/>
              <a:gd name="T58" fmla="*/ 49 w 681"/>
              <a:gd name="T59" fmla="*/ 767 h 815"/>
              <a:gd name="T60" fmla="*/ 36 w 681"/>
              <a:gd name="T61" fmla="*/ 719 h 815"/>
              <a:gd name="T62" fmla="*/ 24 w 681"/>
              <a:gd name="T63" fmla="*/ 672 h 815"/>
              <a:gd name="T64" fmla="*/ 17 w 681"/>
              <a:gd name="T65" fmla="*/ 622 h 815"/>
              <a:gd name="T66" fmla="*/ 9 w 681"/>
              <a:gd name="T67" fmla="*/ 574 h 815"/>
              <a:gd name="T68" fmla="*/ 3 w 681"/>
              <a:gd name="T69" fmla="*/ 525 h 815"/>
              <a:gd name="T70" fmla="*/ 1 w 681"/>
              <a:gd name="T71" fmla="*/ 475 h 815"/>
              <a:gd name="T72" fmla="*/ 0 w 681"/>
              <a:gd name="T73" fmla="*/ 426 h 815"/>
              <a:gd name="T74" fmla="*/ 0 w 681"/>
              <a:gd name="T75" fmla="*/ 376 h 815"/>
              <a:gd name="T76" fmla="*/ 3 w 681"/>
              <a:gd name="T77" fmla="*/ 324 h 815"/>
              <a:gd name="T78" fmla="*/ 7 w 681"/>
              <a:gd name="T79" fmla="*/ 275 h 815"/>
              <a:gd name="T80" fmla="*/ 15 w 681"/>
              <a:gd name="T81" fmla="*/ 223 h 815"/>
              <a:gd name="T82" fmla="*/ 22 w 681"/>
              <a:gd name="T83" fmla="*/ 174 h 815"/>
              <a:gd name="T84" fmla="*/ 34 w 681"/>
              <a:gd name="T85" fmla="*/ 124 h 815"/>
              <a:gd name="T86" fmla="*/ 47 w 681"/>
              <a:gd name="T87" fmla="*/ 73 h 815"/>
              <a:gd name="T88" fmla="*/ 63 w 681"/>
              <a:gd name="T89" fmla="*/ 23 h 815"/>
              <a:gd name="T90" fmla="*/ 61 w 681"/>
              <a:gd name="T91" fmla="*/ 23 h 815"/>
              <a:gd name="T92" fmla="*/ 63 w 681"/>
              <a:gd name="T93" fmla="*/ 23 h 815"/>
              <a:gd name="T94" fmla="*/ 63 w 681"/>
              <a:gd name="T95" fmla="*/ 21 h 815"/>
              <a:gd name="T96" fmla="*/ 63 w 681"/>
              <a:gd name="T97" fmla="*/ 21 h 815"/>
              <a:gd name="T98" fmla="*/ 66 w 681"/>
              <a:gd name="T99" fmla="*/ 23 h 815"/>
              <a:gd name="T100" fmla="*/ 236 w 681"/>
              <a:gd name="T101" fmla="*/ 12 h 815"/>
              <a:gd name="T102" fmla="*/ 412 w 681"/>
              <a:gd name="T103" fmla="*/ 0 h 81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81"/>
              <a:gd name="T157" fmla="*/ 0 h 815"/>
              <a:gd name="T158" fmla="*/ 681 w 681"/>
              <a:gd name="T159" fmla="*/ 815 h 81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81" h="815">
                <a:moveTo>
                  <a:pt x="412" y="0"/>
                </a:moveTo>
                <a:lnTo>
                  <a:pt x="546" y="113"/>
                </a:lnTo>
                <a:lnTo>
                  <a:pt x="678" y="221"/>
                </a:lnTo>
                <a:lnTo>
                  <a:pt x="681" y="221"/>
                </a:lnTo>
                <a:lnTo>
                  <a:pt x="681" y="223"/>
                </a:lnTo>
                <a:lnTo>
                  <a:pt x="679" y="223"/>
                </a:lnTo>
                <a:lnTo>
                  <a:pt x="681" y="223"/>
                </a:lnTo>
                <a:lnTo>
                  <a:pt x="679" y="223"/>
                </a:lnTo>
                <a:lnTo>
                  <a:pt x="672" y="248"/>
                </a:lnTo>
                <a:lnTo>
                  <a:pt x="666" y="273"/>
                </a:lnTo>
                <a:lnTo>
                  <a:pt x="660" y="298"/>
                </a:lnTo>
                <a:lnTo>
                  <a:pt x="657" y="323"/>
                </a:lnTo>
                <a:lnTo>
                  <a:pt x="653" y="347"/>
                </a:lnTo>
                <a:lnTo>
                  <a:pt x="651" y="372"/>
                </a:lnTo>
                <a:lnTo>
                  <a:pt x="651" y="397"/>
                </a:lnTo>
                <a:lnTo>
                  <a:pt x="649" y="422"/>
                </a:lnTo>
                <a:lnTo>
                  <a:pt x="653" y="471"/>
                </a:lnTo>
                <a:lnTo>
                  <a:pt x="658" y="519"/>
                </a:lnTo>
                <a:lnTo>
                  <a:pt x="668" y="567"/>
                </a:lnTo>
                <a:lnTo>
                  <a:pt x="681" y="614"/>
                </a:lnTo>
                <a:lnTo>
                  <a:pt x="510" y="603"/>
                </a:lnTo>
                <a:lnTo>
                  <a:pt x="334" y="593"/>
                </a:lnTo>
                <a:lnTo>
                  <a:pt x="198" y="704"/>
                </a:lnTo>
                <a:lnTo>
                  <a:pt x="64" y="815"/>
                </a:lnTo>
                <a:lnTo>
                  <a:pt x="63" y="815"/>
                </a:lnTo>
                <a:lnTo>
                  <a:pt x="49" y="767"/>
                </a:lnTo>
                <a:lnTo>
                  <a:pt x="36" y="719"/>
                </a:lnTo>
                <a:lnTo>
                  <a:pt x="24" y="672"/>
                </a:lnTo>
                <a:lnTo>
                  <a:pt x="17" y="622"/>
                </a:lnTo>
                <a:lnTo>
                  <a:pt x="9" y="574"/>
                </a:lnTo>
                <a:lnTo>
                  <a:pt x="3" y="525"/>
                </a:lnTo>
                <a:lnTo>
                  <a:pt x="1" y="475"/>
                </a:lnTo>
                <a:lnTo>
                  <a:pt x="0" y="426"/>
                </a:lnTo>
                <a:lnTo>
                  <a:pt x="0" y="376"/>
                </a:lnTo>
                <a:lnTo>
                  <a:pt x="3" y="324"/>
                </a:lnTo>
                <a:lnTo>
                  <a:pt x="7" y="275"/>
                </a:lnTo>
                <a:lnTo>
                  <a:pt x="15" y="223"/>
                </a:lnTo>
                <a:lnTo>
                  <a:pt x="22" y="174"/>
                </a:lnTo>
                <a:lnTo>
                  <a:pt x="34" y="124"/>
                </a:lnTo>
                <a:lnTo>
                  <a:pt x="47" y="73"/>
                </a:lnTo>
                <a:lnTo>
                  <a:pt x="63" y="23"/>
                </a:lnTo>
                <a:lnTo>
                  <a:pt x="61" y="23"/>
                </a:lnTo>
                <a:lnTo>
                  <a:pt x="63" y="23"/>
                </a:lnTo>
                <a:lnTo>
                  <a:pt x="63" y="21"/>
                </a:lnTo>
                <a:lnTo>
                  <a:pt x="66" y="23"/>
                </a:lnTo>
                <a:lnTo>
                  <a:pt x="236" y="12"/>
                </a:lnTo>
                <a:lnTo>
                  <a:pt x="41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ko-KR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3"/>
          <p:cNvSpPr>
            <a:spLocks/>
          </p:cNvSpPr>
          <p:nvPr/>
        </p:nvSpPr>
        <p:spPr bwMode="auto">
          <a:xfrm>
            <a:off x="2847825" y="3273144"/>
            <a:ext cx="1199794" cy="1218144"/>
          </a:xfrm>
          <a:custGeom>
            <a:avLst/>
            <a:gdLst>
              <a:gd name="T0" fmla="*/ 270 w 849"/>
              <a:gd name="T1" fmla="*/ 0 h 863"/>
              <a:gd name="T2" fmla="*/ 446 w 849"/>
              <a:gd name="T3" fmla="*/ 12 h 863"/>
              <a:gd name="T4" fmla="*/ 615 w 849"/>
              <a:gd name="T5" fmla="*/ 21 h 863"/>
              <a:gd name="T6" fmla="*/ 617 w 849"/>
              <a:gd name="T7" fmla="*/ 21 h 863"/>
              <a:gd name="T8" fmla="*/ 617 w 849"/>
              <a:gd name="T9" fmla="*/ 21 h 863"/>
              <a:gd name="T10" fmla="*/ 619 w 849"/>
              <a:gd name="T11" fmla="*/ 21 h 863"/>
              <a:gd name="T12" fmla="*/ 619 w 849"/>
              <a:gd name="T13" fmla="*/ 21 h 863"/>
              <a:gd name="T14" fmla="*/ 619 w 849"/>
              <a:gd name="T15" fmla="*/ 23 h 863"/>
              <a:gd name="T16" fmla="*/ 627 w 849"/>
              <a:gd name="T17" fmla="*/ 46 h 863"/>
              <a:gd name="T18" fmla="*/ 637 w 849"/>
              <a:gd name="T19" fmla="*/ 71 h 863"/>
              <a:gd name="T20" fmla="*/ 646 w 849"/>
              <a:gd name="T21" fmla="*/ 94 h 863"/>
              <a:gd name="T22" fmla="*/ 658 w 849"/>
              <a:gd name="T23" fmla="*/ 117 h 863"/>
              <a:gd name="T24" fmla="*/ 671 w 849"/>
              <a:gd name="T25" fmla="*/ 138 h 863"/>
              <a:gd name="T26" fmla="*/ 682 w 849"/>
              <a:gd name="T27" fmla="*/ 161 h 863"/>
              <a:gd name="T28" fmla="*/ 696 w 849"/>
              <a:gd name="T29" fmla="*/ 182 h 863"/>
              <a:gd name="T30" fmla="*/ 711 w 849"/>
              <a:gd name="T31" fmla="*/ 201 h 863"/>
              <a:gd name="T32" fmla="*/ 742 w 849"/>
              <a:gd name="T33" fmla="*/ 239 h 863"/>
              <a:gd name="T34" fmla="*/ 774 w 849"/>
              <a:gd name="T35" fmla="*/ 275 h 863"/>
              <a:gd name="T36" fmla="*/ 810 w 849"/>
              <a:gd name="T37" fmla="*/ 307 h 863"/>
              <a:gd name="T38" fmla="*/ 849 w 849"/>
              <a:gd name="T39" fmla="*/ 338 h 863"/>
              <a:gd name="T40" fmla="*/ 849 w 849"/>
              <a:gd name="T41" fmla="*/ 338 h 863"/>
              <a:gd name="T42" fmla="*/ 849 w 849"/>
              <a:gd name="T43" fmla="*/ 338 h 863"/>
              <a:gd name="T44" fmla="*/ 703 w 849"/>
              <a:gd name="T45" fmla="*/ 430 h 863"/>
              <a:gd name="T46" fmla="*/ 556 w 849"/>
              <a:gd name="T47" fmla="*/ 525 h 863"/>
              <a:gd name="T48" fmla="*/ 512 w 849"/>
              <a:gd name="T49" fmla="*/ 693 h 863"/>
              <a:gd name="T50" fmla="*/ 468 w 849"/>
              <a:gd name="T51" fmla="*/ 863 h 863"/>
              <a:gd name="T52" fmla="*/ 468 w 849"/>
              <a:gd name="T53" fmla="*/ 863 h 863"/>
              <a:gd name="T54" fmla="*/ 467 w 849"/>
              <a:gd name="T55" fmla="*/ 863 h 863"/>
              <a:gd name="T56" fmla="*/ 467 w 849"/>
              <a:gd name="T57" fmla="*/ 863 h 863"/>
              <a:gd name="T58" fmla="*/ 426 w 849"/>
              <a:gd name="T59" fmla="*/ 832 h 863"/>
              <a:gd name="T60" fmla="*/ 390 w 849"/>
              <a:gd name="T61" fmla="*/ 801 h 863"/>
              <a:gd name="T62" fmla="*/ 352 w 849"/>
              <a:gd name="T63" fmla="*/ 769 h 863"/>
              <a:gd name="T64" fmla="*/ 316 w 849"/>
              <a:gd name="T65" fmla="*/ 735 h 863"/>
              <a:gd name="T66" fmla="*/ 281 w 849"/>
              <a:gd name="T67" fmla="*/ 700 h 863"/>
              <a:gd name="T68" fmla="*/ 249 w 849"/>
              <a:gd name="T69" fmla="*/ 662 h 863"/>
              <a:gd name="T70" fmla="*/ 216 w 849"/>
              <a:gd name="T71" fmla="*/ 624 h 863"/>
              <a:gd name="T72" fmla="*/ 186 w 849"/>
              <a:gd name="T73" fmla="*/ 586 h 863"/>
              <a:gd name="T74" fmla="*/ 157 w 849"/>
              <a:gd name="T75" fmla="*/ 544 h 863"/>
              <a:gd name="T76" fmla="*/ 130 w 849"/>
              <a:gd name="T77" fmla="*/ 502 h 863"/>
              <a:gd name="T78" fmla="*/ 104 w 849"/>
              <a:gd name="T79" fmla="*/ 458 h 863"/>
              <a:gd name="T80" fmla="*/ 81 w 849"/>
              <a:gd name="T81" fmla="*/ 414 h 863"/>
              <a:gd name="T82" fmla="*/ 58 w 849"/>
              <a:gd name="T83" fmla="*/ 369 h 863"/>
              <a:gd name="T84" fmla="*/ 37 w 849"/>
              <a:gd name="T85" fmla="*/ 321 h 863"/>
              <a:gd name="T86" fmla="*/ 18 w 849"/>
              <a:gd name="T87" fmla="*/ 273 h 863"/>
              <a:gd name="T88" fmla="*/ 0 w 849"/>
              <a:gd name="T89" fmla="*/ 224 h 863"/>
              <a:gd name="T90" fmla="*/ 0 w 849"/>
              <a:gd name="T91" fmla="*/ 224 h 863"/>
              <a:gd name="T92" fmla="*/ 0 w 849"/>
              <a:gd name="T93" fmla="*/ 224 h 863"/>
              <a:gd name="T94" fmla="*/ 0 w 849"/>
              <a:gd name="T95" fmla="*/ 222 h 863"/>
              <a:gd name="T96" fmla="*/ 0 w 849"/>
              <a:gd name="T97" fmla="*/ 222 h 863"/>
              <a:gd name="T98" fmla="*/ 2 w 849"/>
              <a:gd name="T99" fmla="*/ 220 h 863"/>
              <a:gd name="T100" fmla="*/ 134 w 849"/>
              <a:gd name="T101" fmla="*/ 111 h 863"/>
              <a:gd name="T102" fmla="*/ 270 w 849"/>
              <a:gd name="T103" fmla="*/ 0 h 86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49"/>
              <a:gd name="T157" fmla="*/ 0 h 863"/>
              <a:gd name="T158" fmla="*/ 849 w 849"/>
              <a:gd name="T159" fmla="*/ 863 h 86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49" h="863">
                <a:moveTo>
                  <a:pt x="270" y="0"/>
                </a:moveTo>
                <a:lnTo>
                  <a:pt x="446" y="12"/>
                </a:lnTo>
                <a:lnTo>
                  <a:pt x="615" y="21"/>
                </a:lnTo>
                <a:lnTo>
                  <a:pt x="617" y="21"/>
                </a:lnTo>
                <a:lnTo>
                  <a:pt x="619" y="21"/>
                </a:lnTo>
                <a:lnTo>
                  <a:pt x="619" y="23"/>
                </a:lnTo>
                <a:lnTo>
                  <a:pt x="627" y="46"/>
                </a:lnTo>
                <a:lnTo>
                  <a:pt x="637" y="71"/>
                </a:lnTo>
                <a:lnTo>
                  <a:pt x="646" y="94"/>
                </a:lnTo>
                <a:lnTo>
                  <a:pt x="658" y="117"/>
                </a:lnTo>
                <a:lnTo>
                  <a:pt x="671" y="138"/>
                </a:lnTo>
                <a:lnTo>
                  <a:pt x="682" y="161"/>
                </a:lnTo>
                <a:lnTo>
                  <a:pt x="696" y="182"/>
                </a:lnTo>
                <a:lnTo>
                  <a:pt x="711" y="201"/>
                </a:lnTo>
                <a:lnTo>
                  <a:pt x="742" y="239"/>
                </a:lnTo>
                <a:lnTo>
                  <a:pt x="774" y="275"/>
                </a:lnTo>
                <a:lnTo>
                  <a:pt x="810" y="307"/>
                </a:lnTo>
                <a:lnTo>
                  <a:pt x="849" y="338"/>
                </a:lnTo>
                <a:lnTo>
                  <a:pt x="703" y="430"/>
                </a:lnTo>
                <a:lnTo>
                  <a:pt x="556" y="525"/>
                </a:lnTo>
                <a:lnTo>
                  <a:pt x="512" y="693"/>
                </a:lnTo>
                <a:lnTo>
                  <a:pt x="468" y="863"/>
                </a:lnTo>
                <a:lnTo>
                  <a:pt x="467" y="863"/>
                </a:lnTo>
                <a:lnTo>
                  <a:pt x="426" y="832"/>
                </a:lnTo>
                <a:lnTo>
                  <a:pt x="390" y="801"/>
                </a:lnTo>
                <a:lnTo>
                  <a:pt x="352" y="769"/>
                </a:lnTo>
                <a:lnTo>
                  <a:pt x="316" y="735"/>
                </a:lnTo>
                <a:lnTo>
                  <a:pt x="281" y="700"/>
                </a:lnTo>
                <a:lnTo>
                  <a:pt x="249" y="662"/>
                </a:lnTo>
                <a:lnTo>
                  <a:pt x="216" y="624"/>
                </a:lnTo>
                <a:lnTo>
                  <a:pt x="186" y="586"/>
                </a:lnTo>
                <a:lnTo>
                  <a:pt x="157" y="544"/>
                </a:lnTo>
                <a:lnTo>
                  <a:pt x="130" y="502"/>
                </a:lnTo>
                <a:lnTo>
                  <a:pt x="104" y="458"/>
                </a:lnTo>
                <a:lnTo>
                  <a:pt x="81" y="414"/>
                </a:lnTo>
                <a:lnTo>
                  <a:pt x="58" y="369"/>
                </a:lnTo>
                <a:lnTo>
                  <a:pt x="37" y="321"/>
                </a:lnTo>
                <a:lnTo>
                  <a:pt x="18" y="273"/>
                </a:lnTo>
                <a:lnTo>
                  <a:pt x="0" y="224"/>
                </a:lnTo>
                <a:lnTo>
                  <a:pt x="0" y="222"/>
                </a:lnTo>
                <a:lnTo>
                  <a:pt x="2" y="220"/>
                </a:lnTo>
                <a:lnTo>
                  <a:pt x="134" y="111"/>
                </a:lnTo>
                <a:lnTo>
                  <a:pt x="27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5"/>
          <p:cNvSpPr>
            <a:spLocks/>
          </p:cNvSpPr>
          <p:nvPr/>
        </p:nvSpPr>
        <p:spPr bwMode="auto">
          <a:xfrm>
            <a:off x="3507007" y="3747416"/>
            <a:ext cx="1069935" cy="1089696"/>
          </a:xfrm>
          <a:custGeom>
            <a:avLst/>
            <a:gdLst>
              <a:gd name="T0" fmla="*/ 87 w 756"/>
              <a:gd name="T1" fmla="*/ 187 h 771"/>
              <a:gd name="T2" fmla="*/ 236 w 756"/>
              <a:gd name="T3" fmla="*/ 94 h 771"/>
              <a:gd name="T4" fmla="*/ 380 w 756"/>
              <a:gd name="T5" fmla="*/ 2 h 771"/>
              <a:gd name="T6" fmla="*/ 382 w 756"/>
              <a:gd name="T7" fmla="*/ 0 h 771"/>
              <a:gd name="T8" fmla="*/ 382 w 756"/>
              <a:gd name="T9" fmla="*/ 0 h 771"/>
              <a:gd name="T10" fmla="*/ 383 w 756"/>
              <a:gd name="T11" fmla="*/ 0 h 771"/>
              <a:gd name="T12" fmla="*/ 383 w 756"/>
              <a:gd name="T13" fmla="*/ 0 h 771"/>
              <a:gd name="T14" fmla="*/ 383 w 756"/>
              <a:gd name="T15" fmla="*/ 2 h 771"/>
              <a:gd name="T16" fmla="*/ 404 w 756"/>
              <a:gd name="T17" fmla="*/ 15 h 771"/>
              <a:gd name="T18" fmla="*/ 425 w 756"/>
              <a:gd name="T19" fmla="*/ 31 h 771"/>
              <a:gd name="T20" fmla="*/ 448 w 756"/>
              <a:gd name="T21" fmla="*/ 42 h 771"/>
              <a:gd name="T22" fmla="*/ 471 w 756"/>
              <a:gd name="T23" fmla="*/ 53 h 771"/>
              <a:gd name="T24" fmla="*/ 492 w 756"/>
              <a:gd name="T25" fmla="*/ 65 h 771"/>
              <a:gd name="T26" fmla="*/ 515 w 756"/>
              <a:gd name="T27" fmla="*/ 74 h 771"/>
              <a:gd name="T28" fmla="*/ 540 w 756"/>
              <a:gd name="T29" fmla="*/ 84 h 771"/>
              <a:gd name="T30" fmla="*/ 563 w 756"/>
              <a:gd name="T31" fmla="*/ 92 h 771"/>
              <a:gd name="T32" fmla="*/ 611 w 756"/>
              <a:gd name="T33" fmla="*/ 105 h 771"/>
              <a:gd name="T34" fmla="*/ 658 w 756"/>
              <a:gd name="T35" fmla="*/ 115 h 771"/>
              <a:gd name="T36" fmla="*/ 706 w 756"/>
              <a:gd name="T37" fmla="*/ 120 h 771"/>
              <a:gd name="T38" fmla="*/ 754 w 756"/>
              <a:gd name="T39" fmla="*/ 122 h 771"/>
              <a:gd name="T40" fmla="*/ 756 w 756"/>
              <a:gd name="T41" fmla="*/ 122 h 771"/>
              <a:gd name="T42" fmla="*/ 756 w 756"/>
              <a:gd name="T43" fmla="*/ 122 h 771"/>
              <a:gd name="T44" fmla="*/ 693 w 756"/>
              <a:gd name="T45" fmla="*/ 280 h 771"/>
              <a:gd name="T46" fmla="*/ 628 w 756"/>
              <a:gd name="T47" fmla="*/ 444 h 771"/>
              <a:gd name="T48" fmla="*/ 693 w 756"/>
              <a:gd name="T49" fmla="*/ 607 h 771"/>
              <a:gd name="T50" fmla="*/ 756 w 756"/>
              <a:gd name="T51" fmla="*/ 769 h 771"/>
              <a:gd name="T52" fmla="*/ 756 w 756"/>
              <a:gd name="T53" fmla="*/ 771 h 771"/>
              <a:gd name="T54" fmla="*/ 756 w 756"/>
              <a:gd name="T55" fmla="*/ 771 h 771"/>
              <a:gd name="T56" fmla="*/ 754 w 756"/>
              <a:gd name="T57" fmla="*/ 771 h 771"/>
              <a:gd name="T58" fmla="*/ 706 w 756"/>
              <a:gd name="T59" fmla="*/ 769 h 771"/>
              <a:gd name="T60" fmla="*/ 657 w 756"/>
              <a:gd name="T61" fmla="*/ 767 h 771"/>
              <a:gd name="T62" fmla="*/ 607 w 756"/>
              <a:gd name="T63" fmla="*/ 761 h 771"/>
              <a:gd name="T64" fmla="*/ 559 w 756"/>
              <a:gd name="T65" fmla="*/ 755 h 771"/>
              <a:gd name="T66" fmla="*/ 509 w 756"/>
              <a:gd name="T67" fmla="*/ 746 h 771"/>
              <a:gd name="T68" fmla="*/ 462 w 756"/>
              <a:gd name="T69" fmla="*/ 736 h 771"/>
              <a:gd name="T70" fmla="*/ 412 w 756"/>
              <a:gd name="T71" fmla="*/ 725 h 771"/>
              <a:gd name="T72" fmla="*/ 364 w 756"/>
              <a:gd name="T73" fmla="*/ 710 h 771"/>
              <a:gd name="T74" fmla="*/ 317 w 756"/>
              <a:gd name="T75" fmla="*/ 694 h 771"/>
              <a:gd name="T76" fmla="*/ 271 w 756"/>
              <a:gd name="T77" fmla="*/ 675 h 771"/>
              <a:gd name="T78" fmla="*/ 223 w 756"/>
              <a:gd name="T79" fmla="*/ 656 h 771"/>
              <a:gd name="T80" fmla="*/ 177 w 756"/>
              <a:gd name="T81" fmla="*/ 633 h 771"/>
              <a:gd name="T82" fmla="*/ 133 w 756"/>
              <a:gd name="T83" fmla="*/ 610 h 771"/>
              <a:gd name="T84" fmla="*/ 87 w 756"/>
              <a:gd name="T85" fmla="*/ 584 h 771"/>
              <a:gd name="T86" fmla="*/ 43 w 756"/>
              <a:gd name="T87" fmla="*/ 557 h 771"/>
              <a:gd name="T88" fmla="*/ 1 w 756"/>
              <a:gd name="T89" fmla="*/ 527 h 771"/>
              <a:gd name="T90" fmla="*/ 1 w 756"/>
              <a:gd name="T91" fmla="*/ 527 h 771"/>
              <a:gd name="T92" fmla="*/ 1 w 756"/>
              <a:gd name="T93" fmla="*/ 527 h 771"/>
              <a:gd name="T94" fmla="*/ 0 w 756"/>
              <a:gd name="T95" fmla="*/ 527 h 771"/>
              <a:gd name="T96" fmla="*/ 0 w 756"/>
              <a:gd name="T97" fmla="*/ 527 h 771"/>
              <a:gd name="T98" fmla="*/ 1 w 756"/>
              <a:gd name="T99" fmla="*/ 523 h 771"/>
              <a:gd name="T100" fmla="*/ 45 w 756"/>
              <a:gd name="T101" fmla="*/ 357 h 771"/>
              <a:gd name="T102" fmla="*/ 87 w 756"/>
              <a:gd name="T103" fmla="*/ 187 h 7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56"/>
              <a:gd name="T157" fmla="*/ 0 h 771"/>
              <a:gd name="T158" fmla="*/ 756 w 756"/>
              <a:gd name="T159" fmla="*/ 771 h 77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56" h="771">
                <a:moveTo>
                  <a:pt x="87" y="187"/>
                </a:moveTo>
                <a:lnTo>
                  <a:pt x="236" y="94"/>
                </a:lnTo>
                <a:lnTo>
                  <a:pt x="380" y="2"/>
                </a:lnTo>
                <a:lnTo>
                  <a:pt x="382" y="0"/>
                </a:lnTo>
                <a:lnTo>
                  <a:pt x="383" y="0"/>
                </a:lnTo>
                <a:lnTo>
                  <a:pt x="383" y="2"/>
                </a:lnTo>
                <a:lnTo>
                  <a:pt x="404" y="15"/>
                </a:lnTo>
                <a:lnTo>
                  <a:pt x="425" y="31"/>
                </a:lnTo>
                <a:lnTo>
                  <a:pt x="448" y="42"/>
                </a:lnTo>
                <a:lnTo>
                  <a:pt x="471" y="53"/>
                </a:lnTo>
                <a:lnTo>
                  <a:pt x="492" y="65"/>
                </a:lnTo>
                <a:lnTo>
                  <a:pt x="515" y="74"/>
                </a:lnTo>
                <a:lnTo>
                  <a:pt x="540" y="84"/>
                </a:lnTo>
                <a:lnTo>
                  <a:pt x="563" y="92"/>
                </a:lnTo>
                <a:lnTo>
                  <a:pt x="611" y="105"/>
                </a:lnTo>
                <a:lnTo>
                  <a:pt x="658" y="115"/>
                </a:lnTo>
                <a:lnTo>
                  <a:pt x="706" y="120"/>
                </a:lnTo>
                <a:lnTo>
                  <a:pt x="754" y="122"/>
                </a:lnTo>
                <a:lnTo>
                  <a:pt x="756" y="122"/>
                </a:lnTo>
                <a:lnTo>
                  <a:pt x="693" y="280"/>
                </a:lnTo>
                <a:lnTo>
                  <a:pt x="628" y="444"/>
                </a:lnTo>
                <a:lnTo>
                  <a:pt x="693" y="607"/>
                </a:lnTo>
                <a:lnTo>
                  <a:pt x="756" y="769"/>
                </a:lnTo>
                <a:lnTo>
                  <a:pt x="756" y="771"/>
                </a:lnTo>
                <a:lnTo>
                  <a:pt x="754" y="771"/>
                </a:lnTo>
                <a:lnTo>
                  <a:pt x="706" y="769"/>
                </a:lnTo>
                <a:lnTo>
                  <a:pt x="657" y="767"/>
                </a:lnTo>
                <a:lnTo>
                  <a:pt x="607" y="761"/>
                </a:lnTo>
                <a:lnTo>
                  <a:pt x="559" y="755"/>
                </a:lnTo>
                <a:lnTo>
                  <a:pt x="509" y="746"/>
                </a:lnTo>
                <a:lnTo>
                  <a:pt x="462" y="736"/>
                </a:lnTo>
                <a:lnTo>
                  <a:pt x="412" y="725"/>
                </a:lnTo>
                <a:lnTo>
                  <a:pt x="364" y="710"/>
                </a:lnTo>
                <a:lnTo>
                  <a:pt x="317" y="694"/>
                </a:lnTo>
                <a:lnTo>
                  <a:pt x="271" y="675"/>
                </a:lnTo>
                <a:lnTo>
                  <a:pt x="223" y="656"/>
                </a:lnTo>
                <a:lnTo>
                  <a:pt x="177" y="633"/>
                </a:lnTo>
                <a:lnTo>
                  <a:pt x="133" y="610"/>
                </a:lnTo>
                <a:lnTo>
                  <a:pt x="87" y="584"/>
                </a:lnTo>
                <a:lnTo>
                  <a:pt x="43" y="557"/>
                </a:lnTo>
                <a:lnTo>
                  <a:pt x="1" y="527"/>
                </a:lnTo>
                <a:lnTo>
                  <a:pt x="0" y="527"/>
                </a:lnTo>
                <a:lnTo>
                  <a:pt x="1" y="523"/>
                </a:lnTo>
                <a:lnTo>
                  <a:pt x="45" y="357"/>
                </a:lnTo>
                <a:lnTo>
                  <a:pt x="87" y="1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7"/>
          <p:cNvSpPr>
            <a:spLocks/>
          </p:cNvSpPr>
          <p:nvPr/>
        </p:nvSpPr>
        <p:spPr bwMode="auto">
          <a:xfrm>
            <a:off x="4394853" y="3747416"/>
            <a:ext cx="1247787" cy="1089696"/>
          </a:xfrm>
          <a:custGeom>
            <a:avLst/>
            <a:gdLst>
              <a:gd name="T0" fmla="*/ 0 w 882"/>
              <a:gd name="T1" fmla="*/ 444 h 771"/>
              <a:gd name="T2" fmla="*/ 65 w 882"/>
              <a:gd name="T3" fmla="*/ 282 h 771"/>
              <a:gd name="T4" fmla="*/ 128 w 882"/>
              <a:gd name="T5" fmla="*/ 124 h 771"/>
              <a:gd name="T6" fmla="*/ 128 w 882"/>
              <a:gd name="T7" fmla="*/ 120 h 771"/>
              <a:gd name="T8" fmla="*/ 128 w 882"/>
              <a:gd name="T9" fmla="*/ 120 h 771"/>
              <a:gd name="T10" fmla="*/ 128 w 882"/>
              <a:gd name="T11" fmla="*/ 120 h 771"/>
              <a:gd name="T12" fmla="*/ 130 w 882"/>
              <a:gd name="T13" fmla="*/ 120 h 771"/>
              <a:gd name="T14" fmla="*/ 130 w 882"/>
              <a:gd name="T15" fmla="*/ 120 h 771"/>
              <a:gd name="T16" fmla="*/ 155 w 882"/>
              <a:gd name="T17" fmla="*/ 120 h 771"/>
              <a:gd name="T18" fmla="*/ 179 w 882"/>
              <a:gd name="T19" fmla="*/ 118 h 771"/>
              <a:gd name="T20" fmla="*/ 206 w 882"/>
              <a:gd name="T21" fmla="*/ 116 h 771"/>
              <a:gd name="T22" fmla="*/ 231 w 882"/>
              <a:gd name="T23" fmla="*/ 113 h 771"/>
              <a:gd name="T24" fmla="*/ 256 w 882"/>
              <a:gd name="T25" fmla="*/ 109 h 771"/>
              <a:gd name="T26" fmla="*/ 279 w 882"/>
              <a:gd name="T27" fmla="*/ 103 h 771"/>
              <a:gd name="T28" fmla="*/ 304 w 882"/>
              <a:gd name="T29" fmla="*/ 95 h 771"/>
              <a:gd name="T30" fmla="*/ 327 w 882"/>
              <a:gd name="T31" fmla="*/ 90 h 771"/>
              <a:gd name="T32" fmla="*/ 372 w 882"/>
              <a:gd name="T33" fmla="*/ 71 h 771"/>
              <a:gd name="T34" fmla="*/ 418 w 882"/>
              <a:gd name="T35" fmla="*/ 52 h 771"/>
              <a:gd name="T36" fmla="*/ 460 w 882"/>
              <a:gd name="T37" fmla="*/ 27 h 771"/>
              <a:gd name="T38" fmla="*/ 500 w 882"/>
              <a:gd name="T39" fmla="*/ 0 h 771"/>
              <a:gd name="T40" fmla="*/ 500 w 882"/>
              <a:gd name="T41" fmla="*/ 0 h 771"/>
              <a:gd name="T42" fmla="*/ 500 w 882"/>
              <a:gd name="T43" fmla="*/ 0 h 771"/>
              <a:gd name="T44" fmla="*/ 544 w 882"/>
              <a:gd name="T45" fmla="*/ 166 h 771"/>
              <a:gd name="T46" fmla="*/ 586 w 882"/>
              <a:gd name="T47" fmla="*/ 336 h 771"/>
              <a:gd name="T48" fmla="*/ 735 w 882"/>
              <a:gd name="T49" fmla="*/ 429 h 771"/>
              <a:gd name="T50" fmla="*/ 882 w 882"/>
              <a:gd name="T51" fmla="*/ 523 h 771"/>
              <a:gd name="T52" fmla="*/ 882 w 882"/>
              <a:gd name="T53" fmla="*/ 525 h 771"/>
              <a:gd name="T54" fmla="*/ 882 w 882"/>
              <a:gd name="T55" fmla="*/ 525 h 771"/>
              <a:gd name="T56" fmla="*/ 882 w 882"/>
              <a:gd name="T57" fmla="*/ 525 h 771"/>
              <a:gd name="T58" fmla="*/ 842 w 882"/>
              <a:gd name="T59" fmla="*/ 553 h 771"/>
              <a:gd name="T60" fmla="*/ 800 w 882"/>
              <a:gd name="T61" fmla="*/ 580 h 771"/>
              <a:gd name="T62" fmla="*/ 758 w 882"/>
              <a:gd name="T63" fmla="*/ 605 h 771"/>
              <a:gd name="T64" fmla="*/ 714 w 882"/>
              <a:gd name="T65" fmla="*/ 628 h 771"/>
              <a:gd name="T66" fmla="*/ 670 w 882"/>
              <a:gd name="T67" fmla="*/ 650 h 771"/>
              <a:gd name="T68" fmla="*/ 624 w 882"/>
              <a:gd name="T69" fmla="*/ 670 h 771"/>
              <a:gd name="T70" fmla="*/ 579 w 882"/>
              <a:gd name="T71" fmla="*/ 689 h 771"/>
              <a:gd name="T72" fmla="*/ 531 w 882"/>
              <a:gd name="T73" fmla="*/ 706 h 771"/>
              <a:gd name="T74" fmla="*/ 483 w 882"/>
              <a:gd name="T75" fmla="*/ 719 h 771"/>
              <a:gd name="T76" fmla="*/ 435 w 882"/>
              <a:gd name="T77" fmla="*/ 733 h 771"/>
              <a:gd name="T78" fmla="*/ 386 w 882"/>
              <a:gd name="T79" fmla="*/ 744 h 771"/>
              <a:gd name="T80" fmla="*/ 336 w 882"/>
              <a:gd name="T81" fmla="*/ 753 h 771"/>
              <a:gd name="T82" fmla="*/ 284 w 882"/>
              <a:gd name="T83" fmla="*/ 761 h 771"/>
              <a:gd name="T84" fmla="*/ 233 w 882"/>
              <a:gd name="T85" fmla="*/ 767 h 771"/>
              <a:gd name="T86" fmla="*/ 181 w 882"/>
              <a:gd name="T87" fmla="*/ 769 h 771"/>
              <a:gd name="T88" fmla="*/ 130 w 882"/>
              <a:gd name="T89" fmla="*/ 771 h 771"/>
              <a:gd name="T90" fmla="*/ 130 w 882"/>
              <a:gd name="T91" fmla="*/ 771 h 771"/>
              <a:gd name="T92" fmla="*/ 128 w 882"/>
              <a:gd name="T93" fmla="*/ 771 h 771"/>
              <a:gd name="T94" fmla="*/ 128 w 882"/>
              <a:gd name="T95" fmla="*/ 771 h 771"/>
              <a:gd name="T96" fmla="*/ 128 w 882"/>
              <a:gd name="T97" fmla="*/ 771 h 771"/>
              <a:gd name="T98" fmla="*/ 128 w 882"/>
              <a:gd name="T99" fmla="*/ 767 h 771"/>
              <a:gd name="T100" fmla="*/ 65 w 882"/>
              <a:gd name="T101" fmla="*/ 609 h 771"/>
              <a:gd name="T102" fmla="*/ 0 w 882"/>
              <a:gd name="T103" fmla="*/ 444 h 7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82"/>
              <a:gd name="T157" fmla="*/ 0 h 771"/>
              <a:gd name="T158" fmla="*/ 882 w 882"/>
              <a:gd name="T159" fmla="*/ 771 h 77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82" h="771">
                <a:moveTo>
                  <a:pt x="0" y="444"/>
                </a:moveTo>
                <a:lnTo>
                  <a:pt x="65" y="282"/>
                </a:lnTo>
                <a:lnTo>
                  <a:pt x="128" y="124"/>
                </a:lnTo>
                <a:lnTo>
                  <a:pt x="128" y="120"/>
                </a:lnTo>
                <a:lnTo>
                  <a:pt x="130" y="120"/>
                </a:lnTo>
                <a:lnTo>
                  <a:pt x="155" y="120"/>
                </a:lnTo>
                <a:lnTo>
                  <a:pt x="179" y="118"/>
                </a:lnTo>
                <a:lnTo>
                  <a:pt x="206" y="116"/>
                </a:lnTo>
                <a:lnTo>
                  <a:pt x="231" y="113"/>
                </a:lnTo>
                <a:lnTo>
                  <a:pt x="256" y="109"/>
                </a:lnTo>
                <a:lnTo>
                  <a:pt x="279" y="103"/>
                </a:lnTo>
                <a:lnTo>
                  <a:pt x="304" y="95"/>
                </a:lnTo>
                <a:lnTo>
                  <a:pt x="327" y="90"/>
                </a:lnTo>
                <a:lnTo>
                  <a:pt x="372" y="71"/>
                </a:lnTo>
                <a:lnTo>
                  <a:pt x="418" y="52"/>
                </a:lnTo>
                <a:lnTo>
                  <a:pt x="460" y="27"/>
                </a:lnTo>
                <a:lnTo>
                  <a:pt x="500" y="0"/>
                </a:lnTo>
                <a:lnTo>
                  <a:pt x="544" y="166"/>
                </a:lnTo>
                <a:lnTo>
                  <a:pt x="586" y="336"/>
                </a:lnTo>
                <a:lnTo>
                  <a:pt x="735" y="429"/>
                </a:lnTo>
                <a:lnTo>
                  <a:pt x="882" y="523"/>
                </a:lnTo>
                <a:lnTo>
                  <a:pt x="882" y="525"/>
                </a:lnTo>
                <a:lnTo>
                  <a:pt x="842" y="553"/>
                </a:lnTo>
                <a:lnTo>
                  <a:pt x="800" y="580"/>
                </a:lnTo>
                <a:lnTo>
                  <a:pt x="758" y="605"/>
                </a:lnTo>
                <a:lnTo>
                  <a:pt x="714" y="628"/>
                </a:lnTo>
                <a:lnTo>
                  <a:pt x="670" y="650"/>
                </a:lnTo>
                <a:lnTo>
                  <a:pt x="624" y="670"/>
                </a:lnTo>
                <a:lnTo>
                  <a:pt x="579" y="689"/>
                </a:lnTo>
                <a:lnTo>
                  <a:pt x="531" y="706"/>
                </a:lnTo>
                <a:lnTo>
                  <a:pt x="483" y="719"/>
                </a:lnTo>
                <a:lnTo>
                  <a:pt x="435" y="733"/>
                </a:lnTo>
                <a:lnTo>
                  <a:pt x="386" y="744"/>
                </a:lnTo>
                <a:lnTo>
                  <a:pt x="336" y="753"/>
                </a:lnTo>
                <a:lnTo>
                  <a:pt x="284" y="761"/>
                </a:lnTo>
                <a:lnTo>
                  <a:pt x="233" y="767"/>
                </a:lnTo>
                <a:lnTo>
                  <a:pt x="181" y="769"/>
                </a:lnTo>
                <a:lnTo>
                  <a:pt x="130" y="771"/>
                </a:lnTo>
                <a:lnTo>
                  <a:pt x="128" y="771"/>
                </a:lnTo>
                <a:lnTo>
                  <a:pt x="128" y="767"/>
                </a:lnTo>
                <a:lnTo>
                  <a:pt x="65" y="609"/>
                </a:lnTo>
                <a:lnTo>
                  <a:pt x="0" y="4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9"/>
          <p:cNvSpPr>
            <a:spLocks/>
          </p:cNvSpPr>
          <p:nvPr/>
        </p:nvSpPr>
        <p:spPr bwMode="auto">
          <a:xfrm>
            <a:off x="5102027" y="3298551"/>
            <a:ext cx="1198382" cy="1189914"/>
          </a:xfrm>
          <a:custGeom>
            <a:avLst/>
            <a:gdLst>
              <a:gd name="T0" fmla="*/ 88 w 848"/>
              <a:gd name="T1" fmla="*/ 654 h 843"/>
              <a:gd name="T2" fmla="*/ 44 w 848"/>
              <a:gd name="T3" fmla="*/ 484 h 843"/>
              <a:gd name="T4" fmla="*/ 0 w 848"/>
              <a:gd name="T5" fmla="*/ 320 h 843"/>
              <a:gd name="T6" fmla="*/ 0 w 848"/>
              <a:gd name="T7" fmla="*/ 318 h 843"/>
              <a:gd name="T8" fmla="*/ 0 w 848"/>
              <a:gd name="T9" fmla="*/ 316 h 843"/>
              <a:gd name="T10" fmla="*/ 0 w 848"/>
              <a:gd name="T11" fmla="*/ 316 h 843"/>
              <a:gd name="T12" fmla="*/ 0 w 848"/>
              <a:gd name="T13" fmla="*/ 314 h 843"/>
              <a:gd name="T14" fmla="*/ 0 w 848"/>
              <a:gd name="T15" fmla="*/ 316 h 843"/>
              <a:gd name="T16" fmla="*/ 21 w 848"/>
              <a:gd name="T17" fmla="*/ 301 h 843"/>
              <a:gd name="T18" fmla="*/ 40 w 848"/>
              <a:gd name="T19" fmla="*/ 284 h 843"/>
              <a:gd name="T20" fmla="*/ 60 w 848"/>
              <a:gd name="T21" fmla="*/ 267 h 843"/>
              <a:gd name="T22" fmla="*/ 79 w 848"/>
              <a:gd name="T23" fmla="*/ 249 h 843"/>
              <a:gd name="T24" fmla="*/ 96 w 848"/>
              <a:gd name="T25" fmla="*/ 232 h 843"/>
              <a:gd name="T26" fmla="*/ 113 w 848"/>
              <a:gd name="T27" fmla="*/ 213 h 843"/>
              <a:gd name="T28" fmla="*/ 128 w 848"/>
              <a:gd name="T29" fmla="*/ 194 h 843"/>
              <a:gd name="T30" fmla="*/ 142 w 848"/>
              <a:gd name="T31" fmla="*/ 173 h 843"/>
              <a:gd name="T32" fmla="*/ 170 w 848"/>
              <a:gd name="T33" fmla="*/ 133 h 843"/>
              <a:gd name="T34" fmla="*/ 193 w 848"/>
              <a:gd name="T35" fmla="*/ 89 h 843"/>
              <a:gd name="T36" fmla="*/ 214 w 848"/>
              <a:gd name="T37" fmla="*/ 45 h 843"/>
              <a:gd name="T38" fmla="*/ 230 w 848"/>
              <a:gd name="T39" fmla="*/ 0 h 843"/>
              <a:gd name="T40" fmla="*/ 230 w 848"/>
              <a:gd name="T41" fmla="*/ 0 h 843"/>
              <a:gd name="T42" fmla="*/ 230 w 848"/>
              <a:gd name="T43" fmla="*/ 0 h 843"/>
              <a:gd name="T44" fmla="*/ 363 w 848"/>
              <a:gd name="T45" fmla="*/ 110 h 843"/>
              <a:gd name="T46" fmla="*/ 499 w 848"/>
              <a:gd name="T47" fmla="*/ 221 h 843"/>
              <a:gd name="T48" fmla="*/ 673 w 848"/>
              <a:gd name="T49" fmla="*/ 209 h 843"/>
              <a:gd name="T50" fmla="*/ 846 w 848"/>
              <a:gd name="T51" fmla="*/ 200 h 843"/>
              <a:gd name="T52" fmla="*/ 848 w 848"/>
              <a:gd name="T53" fmla="*/ 200 h 843"/>
              <a:gd name="T54" fmla="*/ 848 w 848"/>
              <a:gd name="T55" fmla="*/ 200 h 843"/>
              <a:gd name="T56" fmla="*/ 848 w 848"/>
              <a:gd name="T57" fmla="*/ 202 h 843"/>
              <a:gd name="T58" fmla="*/ 831 w 848"/>
              <a:gd name="T59" fmla="*/ 248 h 843"/>
              <a:gd name="T60" fmla="*/ 814 w 848"/>
              <a:gd name="T61" fmla="*/ 293 h 843"/>
              <a:gd name="T62" fmla="*/ 795 w 848"/>
              <a:gd name="T63" fmla="*/ 339 h 843"/>
              <a:gd name="T64" fmla="*/ 774 w 848"/>
              <a:gd name="T65" fmla="*/ 383 h 843"/>
              <a:gd name="T66" fmla="*/ 751 w 848"/>
              <a:gd name="T67" fmla="*/ 427 h 843"/>
              <a:gd name="T68" fmla="*/ 726 w 848"/>
              <a:gd name="T69" fmla="*/ 469 h 843"/>
              <a:gd name="T70" fmla="*/ 699 w 848"/>
              <a:gd name="T71" fmla="*/ 511 h 843"/>
              <a:gd name="T72" fmla="*/ 671 w 848"/>
              <a:gd name="T73" fmla="*/ 553 h 843"/>
              <a:gd name="T74" fmla="*/ 640 w 848"/>
              <a:gd name="T75" fmla="*/ 593 h 843"/>
              <a:gd name="T76" fmla="*/ 610 w 848"/>
              <a:gd name="T77" fmla="*/ 633 h 843"/>
              <a:gd name="T78" fmla="*/ 575 w 848"/>
              <a:gd name="T79" fmla="*/ 669 h 843"/>
              <a:gd name="T80" fmla="*/ 541 w 848"/>
              <a:gd name="T81" fmla="*/ 707 h 843"/>
              <a:gd name="T82" fmla="*/ 503 w 848"/>
              <a:gd name="T83" fmla="*/ 742 h 843"/>
              <a:gd name="T84" fmla="*/ 464 w 848"/>
              <a:gd name="T85" fmla="*/ 778 h 843"/>
              <a:gd name="T86" fmla="*/ 424 w 848"/>
              <a:gd name="T87" fmla="*/ 810 h 843"/>
              <a:gd name="T88" fmla="*/ 382 w 848"/>
              <a:gd name="T89" fmla="*/ 841 h 843"/>
              <a:gd name="T90" fmla="*/ 384 w 848"/>
              <a:gd name="T91" fmla="*/ 843 h 843"/>
              <a:gd name="T92" fmla="*/ 382 w 848"/>
              <a:gd name="T93" fmla="*/ 843 h 843"/>
              <a:gd name="T94" fmla="*/ 382 w 848"/>
              <a:gd name="T95" fmla="*/ 843 h 843"/>
              <a:gd name="T96" fmla="*/ 382 w 848"/>
              <a:gd name="T97" fmla="*/ 843 h 843"/>
              <a:gd name="T98" fmla="*/ 380 w 848"/>
              <a:gd name="T99" fmla="*/ 839 h 843"/>
              <a:gd name="T100" fmla="*/ 235 w 848"/>
              <a:gd name="T101" fmla="*/ 747 h 843"/>
              <a:gd name="T102" fmla="*/ 88 w 848"/>
              <a:gd name="T103" fmla="*/ 654 h 84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48"/>
              <a:gd name="T157" fmla="*/ 0 h 843"/>
              <a:gd name="T158" fmla="*/ 848 w 848"/>
              <a:gd name="T159" fmla="*/ 843 h 84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48" h="843">
                <a:moveTo>
                  <a:pt x="88" y="654"/>
                </a:moveTo>
                <a:lnTo>
                  <a:pt x="44" y="484"/>
                </a:lnTo>
                <a:lnTo>
                  <a:pt x="0" y="320"/>
                </a:lnTo>
                <a:lnTo>
                  <a:pt x="0" y="318"/>
                </a:lnTo>
                <a:lnTo>
                  <a:pt x="0" y="316"/>
                </a:lnTo>
                <a:lnTo>
                  <a:pt x="0" y="314"/>
                </a:lnTo>
                <a:lnTo>
                  <a:pt x="0" y="316"/>
                </a:lnTo>
                <a:lnTo>
                  <a:pt x="21" y="301"/>
                </a:lnTo>
                <a:lnTo>
                  <a:pt x="40" y="284"/>
                </a:lnTo>
                <a:lnTo>
                  <a:pt x="60" y="267"/>
                </a:lnTo>
                <a:lnTo>
                  <a:pt x="79" y="249"/>
                </a:lnTo>
                <a:lnTo>
                  <a:pt x="96" y="232"/>
                </a:lnTo>
                <a:lnTo>
                  <a:pt x="113" y="213"/>
                </a:lnTo>
                <a:lnTo>
                  <a:pt x="128" y="194"/>
                </a:lnTo>
                <a:lnTo>
                  <a:pt x="142" y="173"/>
                </a:lnTo>
                <a:lnTo>
                  <a:pt x="170" y="133"/>
                </a:lnTo>
                <a:lnTo>
                  <a:pt x="193" y="89"/>
                </a:lnTo>
                <a:lnTo>
                  <a:pt x="214" y="45"/>
                </a:lnTo>
                <a:lnTo>
                  <a:pt x="230" y="0"/>
                </a:lnTo>
                <a:lnTo>
                  <a:pt x="363" y="110"/>
                </a:lnTo>
                <a:lnTo>
                  <a:pt x="499" y="221"/>
                </a:lnTo>
                <a:lnTo>
                  <a:pt x="673" y="209"/>
                </a:lnTo>
                <a:lnTo>
                  <a:pt x="846" y="200"/>
                </a:lnTo>
                <a:lnTo>
                  <a:pt x="848" y="200"/>
                </a:lnTo>
                <a:lnTo>
                  <a:pt x="848" y="202"/>
                </a:lnTo>
                <a:lnTo>
                  <a:pt x="831" y="248"/>
                </a:lnTo>
                <a:lnTo>
                  <a:pt x="814" y="293"/>
                </a:lnTo>
                <a:lnTo>
                  <a:pt x="795" y="339"/>
                </a:lnTo>
                <a:lnTo>
                  <a:pt x="774" y="383"/>
                </a:lnTo>
                <a:lnTo>
                  <a:pt x="751" y="427"/>
                </a:lnTo>
                <a:lnTo>
                  <a:pt x="726" y="469"/>
                </a:lnTo>
                <a:lnTo>
                  <a:pt x="699" y="511"/>
                </a:lnTo>
                <a:lnTo>
                  <a:pt x="671" y="553"/>
                </a:lnTo>
                <a:lnTo>
                  <a:pt x="640" y="593"/>
                </a:lnTo>
                <a:lnTo>
                  <a:pt x="610" y="633"/>
                </a:lnTo>
                <a:lnTo>
                  <a:pt x="575" y="669"/>
                </a:lnTo>
                <a:lnTo>
                  <a:pt x="541" y="707"/>
                </a:lnTo>
                <a:lnTo>
                  <a:pt x="503" y="742"/>
                </a:lnTo>
                <a:lnTo>
                  <a:pt x="464" y="778"/>
                </a:lnTo>
                <a:lnTo>
                  <a:pt x="424" y="810"/>
                </a:lnTo>
                <a:lnTo>
                  <a:pt x="382" y="841"/>
                </a:lnTo>
                <a:lnTo>
                  <a:pt x="384" y="843"/>
                </a:lnTo>
                <a:lnTo>
                  <a:pt x="382" y="843"/>
                </a:lnTo>
                <a:lnTo>
                  <a:pt x="380" y="839"/>
                </a:lnTo>
                <a:lnTo>
                  <a:pt x="235" y="747"/>
                </a:lnTo>
                <a:lnTo>
                  <a:pt x="88" y="65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5423855" y="2458695"/>
            <a:ext cx="962658" cy="1151802"/>
          </a:xfrm>
          <a:custGeom>
            <a:avLst/>
            <a:gdLst>
              <a:gd name="T0" fmla="*/ 269 w 681"/>
              <a:gd name="T1" fmla="*/ 815 h 815"/>
              <a:gd name="T2" fmla="*/ 135 w 681"/>
              <a:gd name="T3" fmla="*/ 702 h 815"/>
              <a:gd name="T4" fmla="*/ 3 w 681"/>
              <a:gd name="T5" fmla="*/ 594 h 815"/>
              <a:gd name="T6" fmla="*/ 0 w 681"/>
              <a:gd name="T7" fmla="*/ 594 h 815"/>
              <a:gd name="T8" fmla="*/ 0 w 681"/>
              <a:gd name="T9" fmla="*/ 594 h 815"/>
              <a:gd name="T10" fmla="*/ 2 w 681"/>
              <a:gd name="T11" fmla="*/ 592 h 815"/>
              <a:gd name="T12" fmla="*/ 0 w 681"/>
              <a:gd name="T13" fmla="*/ 592 h 815"/>
              <a:gd name="T14" fmla="*/ 2 w 681"/>
              <a:gd name="T15" fmla="*/ 592 h 815"/>
              <a:gd name="T16" fmla="*/ 9 w 681"/>
              <a:gd name="T17" fmla="*/ 567 h 815"/>
              <a:gd name="T18" fmla="*/ 15 w 681"/>
              <a:gd name="T19" fmla="*/ 542 h 815"/>
              <a:gd name="T20" fmla="*/ 21 w 681"/>
              <a:gd name="T21" fmla="*/ 517 h 815"/>
              <a:gd name="T22" fmla="*/ 24 w 681"/>
              <a:gd name="T23" fmla="*/ 492 h 815"/>
              <a:gd name="T24" fmla="*/ 28 w 681"/>
              <a:gd name="T25" fmla="*/ 468 h 815"/>
              <a:gd name="T26" fmla="*/ 30 w 681"/>
              <a:gd name="T27" fmla="*/ 443 h 815"/>
              <a:gd name="T28" fmla="*/ 30 w 681"/>
              <a:gd name="T29" fmla="*/ 418 h 815"/>
              <a:gd name="T30" fmla="*/ 32 w 681"/>
              <a:gd name="T31" fmla="*/ 393 h 815"/>
              <a:gd name="T32" fmla="*/ 28 w 681"/>
              <a:gd name="T33" fmla="*/ 344 h 815"/>
              <a:gd name="T34" fmla="*/ 23 w 681"/>
              <a:gd name="T35" fmla="*/ 296 h 815"/>
              <a:gd name="T36" fmla="*/ 13 w 681"/>
              <a:gd name="T37" fmla="*/ 248 h 815"/>
              <a:gd name="T38" fmla="*/ 0 w 681"/>
              <a:gd name="T39" fmla="*/ 201 h 815"/>
              <a:gd name="T40" fmla="*/ 0 w 681"/>
              <a:gd name="T41" fmla="*/ 201 h 815"/>
              <a:gd name="T42" fmla="*/ 0 w 681"/>
              <a:gd name="T43" fmla="*/ 201 h 815"/>
              <a:gd name="T44" fmla="*/ 171 w 681"/>
              <a:gd name="T45" fmla="*/ 212 h 815"/>
              <a:gd name="T46" fmla="*/ 347 w 681"/>
              <a:gd name="T47" fmla="*/ 222 h 815"/>
              <a:gd name="T48" fmla="*/ 483 w 681"/>
              <a:gd name="T49" fmla="*/ 111 h 815"/>
              <a:gd name="T50" fmla="*/ 617 w 681"/>
              <a:gd name="T51" fmla="*/ 0 h 815"/>
              <a:gd name="T52" fmla="*/ 618 w 681"/>
              <a:gd name="T53" fmla="*/ 0 h 815"/>
              <a:gd name="T54" fmla="*/ 618 w 681"/>
              <a:gd name="T55" fmla="*/ 0 h 815"/>
              <a:gd name="T56" fmla="*/ 618 w 681"/>
              <a:gd name="T57" fmla="*/ 0 h 815"/>
              <a:gd name="T58" fmla="*/ 632 w 681"/>
              <a:gd name="T59" fmla="*/ 48 h 815"/>
              <a:gd name="T60" fmla="*/ 645 w 681"/>
              <a:gd name="T61" fmla="*/ 96 h 815"/>
              <a:gd name="T62" fmla="*/ 657 w 681"/>
              <a:gd name="T63" fmla="*/ 143 h 815"/>
              <a:gd name="T64" fmla="*/ 664 w 681"/>
              <a:gd name="T65" fmla="*/ 193 h 815"/>
              <a:gd name="T66" fmla="*/ 672 w 681"/>
              <a:gd name="T67" fmla="*/ 241 h 815"/>
              <a:gd name="T68" fmla="*/ 678 w 681"/>
              <a:gd name="T69" fmla="*/ 290 h 815"/>
              <a:gd name="T70" fmla="*/ 680 w 681"/>
              <a:gd name="T71" fmla="*/ 340 h 815"/>
              <a:gd name="T72" fmla="*/ 681 w 681"/>
              <a:gd name="T73" fmla="*/ 389 h 815"/>
              <a:gd name="T74" fmla="*/ 681 w 681"/>
              <a:gd name="T75" fmla="*/ 441 h 815"/>
              <a:gd name="T76" fmla="*/ 678 w 681"/>
              <a:gd name="T77" fmla="*/ 491 h 815"/>
              <a:gd name="T78" fmla="*/ 674 w 681"/>
              <a:gd name="T79" fmla="*/ 540 h 815"/>
              <a:gd name="T80" fmla="*/ 666 w 681"/>
              <a:gd name="T81" fmla="*/ 592 h 815"/>
              <a:gd name="T82" fmla="*/ 659 w 681"/>
              <a:gd name="T83" fmla="*/ 641 h 815"/>
              <a:gd name="T84" fmla="*/ 647 w 681"/>
              <a:gd name="T85" fmla="*/ 693 h 815"/>
              <a:gd name="T86" fmla="*/ 634 w 681"/>
              <a:gd name="T87" fmla="*/ 742 h 815"/>
              <a:gd name="T88" fmla="*/ 618 w 681"/>
              <a:gd name="T89" fmla="*/ 792 h 815"/>
              <a:gd name="T90" fmla="*/ 620 w 681"/>
              <a:gd name="T91" fmla="*/ 792 h 815"/>
              <a:gd name="T92" fmla="*/ 618 w 681"/>
              <a:gd name="T93" fmla="*/ 792 h 815"/>
              <a:gd name="T94" fmla="*/ 618 w 681"/>
              <a:gd name="T95" fmla="*/ 794 h 815"/>
              <a:gd name="T96" fmla="*/ 618 w 681"/>
              <a:gd name="T97" fmla="*/ 794 h 815"/>
              <a:gd name="T98" fmla="*/ 615 w 681"/>
              <a:gd name="T99" fmla="*/ 792 h 815"/>
              <a:gd name="T100" fmla="*/ 445 w 681"/>
              <a:gd name="T101" fmla="*/ 803 h 815"/>
              <a:gd name="T102" fmla="*/ 269 w 681"/>
              <a:gd name="T103" fmla="*/ 815 h 81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681"/>
              <a:gd name="T157" fmla="*/ 0 h 815"/>
              <a:gd name="T158" fmla="*/ 681 w 681"/>
              <a:gd name="T159" fmla="*/ 815 h 815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681" h="815">
                <a:moveTo>
                  <a:pt x="269" y="815"/>
                </a:moveTo>
                <a:lnTo>
                  <a:pt x="135" y="702"/>
                </a:lnTo>
                <a:lnTo>
                  <a:pt x="3" y="594"/>
                </a:lnTo>
                <a:lnTo>
                  <a:pt x="0" y="594"/>
                </a:lnTo>
                <a:lnTo>
                  <a:pt x="2" y="592"/>
                </a:lnTo>
                <a:lnTo>
                  <a:pt x="0" y="592"/>
                </a:lnTo>
                <a:lnTo>
                  <a:pt x="2" y="592"/>
                </a:lnTo>
                <a:lnTo>
                  <a:pt x="9" y="567"/>
                </a:lnTo>
                <a:lnTo>
                  <a:pt x="15" y="542"/>
                </a:lnTo>
                <a:lnTo>
                  <a:pt x="21" y="517"/>
                </a:lnTo>
                <a:lnTo>
                  <a:pt x="24" y="492"/>
                </a:lnTo>
                <a:lnTo>
                  <a:pt x="28" y="468"/>
                </a:lnTo>
                <a:lnTo>
                  <a:pt x="30" y="443"/>
                </a:lnTo>
                <a:lnTo>
                  <a:pt x="30" y="418"/>
                </a:lnTo>
                <a:lnTo>
                  <a:pt x="32" y="393"/>
                </a:lnTo>
                <a:lnTo>
                  <a:pt x="28" y="344"/>
                </a:lnTo>
                <a:lnTo>
                  <a:pt x="23" y="296"/>
                </a:lnTo>
                <a:lnTo>
                  <a:pt x="13" y="248"/>
                </a:lnTo>
                <a:lnTo>
                  <a:pt x="0" y="201"/>
                </a:lnTo>
                <a:lnTo>
                  <a:pt x="171" y="212"/>
                </a:lnTo>
                <a:lnTo>
                  <a:pt x="347" y="222"/>
                </a:lnTo>
                <a:lnTo>
                  <a:pt x="483" y="111"/>
                </a:lnTo>
                <a:lnTo>
                  <a:pt x="617" y="0"/>
                </a:lnTo>
                <a:lnTo>
                  <a:pt x="618" y="0"/>
                </a:lnTo>
                <a:lnTo>
                  <a:pt x="632" y="48"/>
                </a:lnTo>
                <a:lnTo>
                  <a:pt x="645" y="96"/>
                </a:lnTo>
                <a:lnTo>
                  <a:pt x="657" y="143"/>
                </a:lnTo>
                <a:lnTo>
                  <a:pt x="664" y="193"/>
                </a:lnTo>
                <a:lnTo>
                  <a:pt x="672" y="241"/>
                </a:lnTo>
                <a:lnTo>
                  <a:pt x="678" y="290"/>
                </a:lnTo>
                <a:lnTo>
                  <a:pt x="680" y="340"/>
                </a:lnTo>
                <a:lnTo>
                  <a:pt x="681" y="389"/>
                </a:lnTo>
                <a:lnTo>
                  <a:pt x="681" y="441"/>
                </a:lnTo>
                <a:lnTo>
                  <a:pt x="678" y="491"/>
                </a:lnTo>
                <a:lnTo>
                  <a:pt x="674" y="540"/>
                </a:lnTo>
                <a:lnTo>
                  <a:pt x="666" y="592"/>
                </a:lnTo>
                <a:lnTo>
                  <a:pt x="659" y="641"/>
                </a:lnTo>
                <a:lnTo>
                  <a:pt x="647" y="693"/>
                </a:lnTo>
                <a:lnTo>
                  <a:pt x="634" y="742"/>
                </a:lnTo>
                <a:lnTo>
                  <a:pt x="618" y="792"/>
                </a:lnTo>
                <a:lnTo>
                  <a:pt x="620" y="792"/>
                </a:lnTo>
                <a:lnTo>
                  <a:pt x="618" y="792"/>
                </a:lnTo>
                <a:lnTo>
                  <a:pt x="618" y="794"/>
                </a:lnTo>
                <a:lnTo>
                  <a:pt x="615" y="792"/>
                </a:lnTo>
                <a:lnTo>
                  <a:pt x="445" y="803"/>
                </a:lnTo>
                <a:lnTo>
                  <a:pt x="269" y="81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23"/>
          <p:cNvSpPr>
            <a:spLocks/>
          </p:cNvSpPr>
          <p:nvPr/>
        </p:nvSpPr>
        <p:spPr bwMode="auto">
          <a:xfrm>
            <a:off x="5096380" y="1553910"/>
            <a:ext cx="1201206" cy="1218144"/>
          </a:xfrm>
          <a:custGeom>
            <a:avLst/>
            <a:gdLst>
              <a:gd name="T0" fmla="*/ 579 w 850"/>
              <a:gd name="T1" fmla="*/ 863 h 863"/>
              <a:gd name="T2" fmla="*/ 405 w 850"/>
              <a:gd name="T3" fmla="*/ 853 h 863"/>
              <a:gd name="T4" fmla="*/ 234 w 850"/>
              <a:gd name="T5" fmla="*/ 842 h 863"/>
              <a:gd name="T6" fmla="*/ 232 w 850"/>
              <a:gd name="T7" fmla="*/ 842 h 863"/>
              <a:gd name="T8" fmla="*/ 232 w 850"/>
              <a:gd name="T9" fmla="*/ 842 h 863"/>
              <a:gd name="T10" fmla="*/ 232 w 850"/>
              <a:gd name="T11" fmla="*/ 842 h 863"/>
              <a:gd name="T12" fmla="*/ 230 w 850"/>
              <a:gd name="T13" fmla="*/ 842 h 863"/>
              <a:gd name="T14" fmla="*/ 232 w 850"/>
              <a:gd name="T15" fmla="*/ 842 h 863"/>
              <a:gd name="T16" fmla="*/ 222 w 850"/>
              <a:gd name="T17" fmla="*/ 817 h 863"/>
              <a:gd name="T18" fmla="*/ 212 w 850"/>
              <a:gd name="T19" fmla="*/ 792 h 863"/>
              <a:gd name="T20" fmla="*/ 203 w 850"/>
              <a:gd name="T21" fmla="*/ 769 h 863"/>
              <a:gd name="T22" fmla="*/ 191 w 850"/>
              <a:gd name="T23" fmla="*/ 746 h 863"/>
              <a:gd name="T24" fmla="*/ 180 w 850"/>
              <a:gd name="T25" fmla="*/ 725 h 863"/>
              <a:gd name="T26" fmla="*/ 167 w 850"/>
              <a:gd name="T27" fmla="*/ 704 h 863"/>
              <a:gd name="T28" fmla="*/ 153 w 850"/>
              <a:gd name="T29" fmla="*/ 683 h 863"/>
              <a:gd name="T30" fmla="*/ 140 w 850"/>
              <a:gd name="T31" fmla="*/ 662 h 863"/>
              <a:gd name="T32" fmla="*/ 109 w 850"/>
              <a:gd name="T33" fmla="*/ 624 h 863"/>
              <a:gd name="T34" fmla="*/ 75 w 850"/>
              <a:gd name="T35" fmla="*/ 588 h 863"/>
              <a:gd name="T36" fmla="*/ 39 w 850"/>
              <a:gd name="T37" fmla="*/ 556 h 863"/>
              <a:gd name="T38" fmla="*/ 0 w 850"/>
              <a:gd name="T39" fmla="*/ 525 h 863"/>
              <a:gd name="T40" fmla="*/ 0 w 850"/>
              <a:gd name="T41" fmla="*/ 525 h 863"/>
              <a:gd name="T42" fmla="*/ 0 w 850"/>
              <a:gd name="T43" fmla="*/ 525 h 863"/>
              <a:gd name="T44" fmla="*/ 146 w 850"/>
              <a:gd name="T45" fmla="*/ 433 h 863"/>
              <a:gd name="T46" fmla="*/ 295 w 850"/>
              <a:gd name="T47" fmla="*/ 340 h 863"/>
              <a:gd name="T48" fmla="*/ 339 w 850"/>
              <a:gd name="T49" fmla="*/ 170 h 863"/>
              <a:gd name="T50" fmla="*/ 381 w 850"/>
              <a:gd name="T51" fmla="*/ 2 h 863"/>
              <a:gd name="T52" fmla="*/ 382 w 850"/>
              <a:gd name="T53" fmla="*/ 0 h 863"/>
              <a:gd name="T54" fmla="*/ 382 w 850"/>
              <a:gd name="T55" fmla="*/ 0 h 863"/>
              <a:gd name="T56" fmla="*/ 382 w 850"/>
              <a:gd name="T57" fmla="*/ 0 h 863"/>
              <a:gd name="T58" fmla="*/ 423 w 850"/>
              <a:gd name="T59" fmla="*/ 31 h 863"/>
              <a:gd name="T60" fmla="*/ 461 w 850"/>
              <a:gd name="T61" fmla="*/ 62 h 863"/>
              <a:gd name="T62" fmla="*/ 497 w 850"/>
              <a:gd name="T63" fmla="*/ 94 h 863"/>
              <a:gd name="T64" fmla="*/ 533 w 850"/>
              <a:gd name="T65" fmla="*/ 128 h 863"/>
              <a:gd name="T66" fmla="*/ 568 w 850"/>
              <a:gd name="T67" fmla="*/ 165 h 863"/>
              <a:gd name="T68" fmla="*/ 600 w 850"/>
              <a:gd name="T69" fmla="*/ 201 h 863"/>
              <a:gd name="T70" fmla="*/ 633 w 850"/>
              <a:gd name="T71" fmla="*/ 239 h 863"/>
              <a:gd name="T72" fmla="*/ 663 w 850"/>
              <a:gd name="T73" fmla="*/ 279 h 863"/>
              <a:gd name="T74" fmla="*/ 692 w 850"/>
              <a:gd name="T75" fmla="*/ 319 h 863"/>
              <a:gd name="T76" fmla="*/ 721 w 850"/>
              <a:gd name="T77" fmla="*/ 361 h 863"/>
              <a:gd name="T78" fmla="*/ 745 w 850"/>
              <a:gd name="T79" fmla="*/ 405 h 863"/>
              <a:gd name="T80" fmla="*/ 770 w 850"/>
              <a:gd name="T81" fmla="*/ 449 h 863"/>
              <a:gd name="T82" fmla="*/ 793 w 850"/>
              <a:gd name="T83" fmla="*/ 494 h 863"/>
              <a:gd name="T84" fmla="*/ 814 w 850"/>
              <a:gd name="T85" fmla="*/ 542 h 863"/>
              <a:gd name="T86" fmla="*/ 833 w 850"/>
              <a:gd name="T87" fmla="*/ 592 h 863"/>
              <a:gd name="T88" fmla="*/ 850 w 850"/>
              <a:gd name="T89" fmla="*/ 639 h 863"/>
              <a:gd name="T90" fmla="*/ 850 w 850"/>
              <a:gd name="T91" fmla="*/ 639 h 863"/>
              <a:gd name="T92" fmla="*/ 850 w 850"/>
              <a:gd name="T93" fmla="*/ 641 h 863"/>
              <a:gd name="T94" fmla="*/ 850 w 850"/>
              <a:gd name="T95" fmla="*/ 641 h 863"/>
              <a:gd name="T96" fmla="*/ 850 w 850"/>
              <a:gd name="T97" fmla="*/ 641 h 863"/>
              <a:gd name="T98" fmla="*/ 847 w 850"/>
              <a:gd name="T99" fmla="*/ 643 h 863"/>
              <a:gd name="T100" fmla="*/ 715 w 850"/>
              <a:gd name="T101" fmla="*/ 752 h 863"/>
              <a:gd name="T102" fmla="*/ 579 w 850"/>
              <a:gd name="T103" fmla="*/ 863 h 863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850"/>
              <a:gd name="T157" fmla="*/ 0 h 863"/>
              <a:gd name="T158" fmla="*/ 850 w 850"/>
              <a:gd name="T159" fmla="*/ 863 h 863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850" h="863">
                <a:moveTo>
                  <a:pt x="579" y="863"/>
                </a:moveTo>
                <a:lnTo>
                  <a:pt x="405" y="853"/>
                </a:lnTo>
                <a:lnTo>
                  <a:pt x="234" y="842"/>
                </a:lnTo>
                <a:lnTo>
                  <a:pt x="232" y="842"/>
                </a:lnTo>
                <a:lnTo>
                  <a:pt x="230" y="842"/>
                </a:lnTo>
                <a:lnTo>
                  <a:pt x="232" y="842"/>
                </a:lnTo>
                <a:lnTo>
                  <a:pt x="222" y="817"/>
                </a:lnTo>
                <a:lnTo>
                  <a:pt x="212" y="792"/>
                </a:lnTo>
                <a:lnTo>
                  <a:pt x="203" y="769"/>
                </a:lnTo>
                <a:lnTo>
                  <a:pt x="191" y="746"/>
                </a:lnTo>
                <a:lnTo>
                  <a:pt x="180" y="725"/>
                </a:lnTo>
                <a:lnTo>
                  <a:pt x="167" y="704"/>
                </a:lnTo>
                <a:lnTo>
                  <a:pt x="153" y="683"/>
                </a:lnTo>
                <a:lnTo>
                  <a:pt x="140" y="662"/>
                </a:lnTo>
                <a:lnTo>
                  <a:pt x="109" y="624"/>
                </a:lnTo>
                <a:lnTo>
                  <a:pt x="75" y="588"/>
                </a:lnTo>
                <a:lnTo>
                  <a:pt x="39" y="556"/>
                </a:lnTo>
                <a:lnTo>
                  <a:pt x="0" y="525"/>
                </a:lnTo>
                <a:lnTo>
                  <a:pt x="146" y="433"/>
                </a:lnTo>
                <a:lnTo>
                  <a:pt x="295" y="340"/>
                </a:lnTo>
                <a:lnTo>
                  <a:pt x="339" y="170"/>
                </a:lnTo>
                <a:lnTo>
                  <a:pt x="381" y="2"/>
                </a:lnTo>
                <a:lnTo>
                  <a:pt x="382" y="0"/>
                </a:lnTo>
                <a:lnTo>
                  <a:pt x="423" y="31"/>
                </a:lnTo>
                <a:lnTo>
                  <a:pt x="461" y="62"/>
                </a:lnTo>
                <a:lnTo>
                  <a:pt x="497" y="94"/>
                </a:lnTo>
                <a:lnTo>
                  <a:pt x="533" y="128"/>
                </a:lnTo>
                <a:lnTo>
                  <a:pt x="568" y="165"/>
                </a:lnTo>
                <a:lnTo>
                  <a:pt x="600" y="201"/>
                </a:lnTo>
                <a:lnTo>
                  <a:pt x="633" y="239"/>
                </a:lnTo>
                <a:lnTo>
                  <a:pt x="663" y="279"/>
                </a:lnTo>
                <a:lnTo>
                  <a:pt x="692" y="319"/>
                </a:lnTo>
                <a:lnTo>
                  <a:pt x="721" y="361"/>
                </a:lnTo>
                <a:lnTo>
                  <a:pt x="745" y="405"/>
                </a:lnTo>
                <a:lnTo>
                  <a:pt x="770" y="449"/>
                </a:lnTo>
                <a:lnTo>
                  <a:pt x="793" y="494"/>
                </a:lnTo>
                <a:lnTo>
                  <a:pt x="814" y="542"/>
                </a:lnTo>
                <a:lnTo>
                  <a:pt x="833" y="592"/>
                </a:lnTo>
                <a:lnTo>
                  <a:pt x="850" y="639"/>
                </a:lnTo>
                <a:lnTo>
                  <a:pt x="850" y="641"/>
                </a:lnTo>
                <a:lnTo>
                  <a:pt x="847" y="643"/>
                </a:lnTo>
                <a:lnTo>
                  <a:pt x="715" y="752"/>
                </a:lnTo>
                <a:lnTo>
                  <a:pt x="579" y="86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25"/>
          <p:cNvSpPr>
            <a:spLocks/>
          </p:cNvSpPr>
          <p:nvPr/>
        </p:nvSpPr>
        <p:spPr bwMode="auto">
          <a:xfrm>
            <a:off x="4567060" y="1208086"/>
            <a:ext cx="1069935" cy="1089696"/>
          </a:xfrm>
          <a:custGeom>
            <a:avLst/>
            <a:gdLst>
              <a:gd name="T0" fmla="*/ 669 w 756"/>
              <a:gd name="T1" fmla="*/ 584 h 771"/>
              <a:gd name="T2" fmla="*/ 520 w 756"/>
              <a:gd name="T3" fmla="*/ 677 h 771"/>
              <a:gd name="T4" fmla="*/ 376 w 756"/>
              <a:gd name="T5" fmla="*/ 769 h 771"/>
              <a:gd name="T6" fmla="*/ 374 w 756"/>
              <a:gd name="T7" fmla="*/ 771 h 771"/>
              <a:gd name="T8" fmla="*/ 374 w 756"/>
              <a:gd name="T9" fmla="*/ 771 h 771"/>
              <a:gd name="T10" fmla="*/ 374 w 756"/>
              <a:gd name="T11" fmla="*/ 771 h 771"/>
              <a:gd name="T12" fmla="*/ 373 w 756"/>
              <a:gd name="T13" fmla="*/ 771 h 771"/>
              <a:gd name="T14" fmla="*/ 373 w 756"/>
              <a:gd name="T15" fmla="*/ 769 h 771"/>
              <a:gd name="T16" fmla="*/ 352 w 756"/>
              <a:gd name="T17" fmla="*/ 756 h 771"/>
              <a:gd name="T18" fmla="*/ 331 w 756"/>
              <a:gd name="T19" fmla="*/ 742 h 771"/>
              <a:gd name="T20" fmla="*/ 308 w 756"/>
              <a:gd name="T21" fmla="*/ 729 h 771"/>
              <a:gd name="T22" fmla="*/ 287 w 756"/>
              <a:gd name="T23" fmla="*/ 718 h 771"/>
              <a:gd name="T24" fmla="*/ 264 w 756"/>
              <a:gd name="T25" fmla="*/ 706 h 771"/>
              <a:gd name="T26" fmla="*/ 241 w 756"/>
              <a:gd name="T27" fmla="*/ 697 h 771"/>
              <a:gd name="T28" fmla="*/ 218 w 756"/>
              <a:gd name="T29" fmla="*/ 687 h 771"/>
              <a:gd name="T30" fmla="*/ 193 w 756"/>
              <a:gd name="T31" fmla="*/ 679 h 771"/>
              <a:gd name="T32" fmla="*/ 147 w 756"/>
              <a:gd name="T33" fmla="*/ 666 h 771"/>
              <a:gd name="T34" fmla="*/ 98 w 756"/>
              <a:gd name="T35" fmla="*/ 656 h 771"/>
              <a:gd name="T36" fmla="*/ 50 w 756"/>
              <a:gd name="T37" fmla="*/ 653 h 771"/>
              <a:gd name="T38" fmla="*/ 2 w 756"/>
              <a:gd name="T39" fmla="*/ 651 h 771"/>
              <a:gd name="T40" fmla="*/ 2 w 756"/>
              <a:gd name="T41" fmla="*/ 651 h 771"/>
              <a:gd name="T42" fmla="*/ 0 w 756"/>
              <a:gd name="T43" fmla="*/ 651 h 771"/>
              <a:gd name="T44" fmla="*/ 65 w 756"/>
              <a:gd name="T45" fmla="*/ 491 h 771"/>
              <a:gd name="T46" fmla="*/ 128 w 756"/>
              <a:gd name="T47" fmla="*/ 327 h 771"/>
              <a:gd name="T48" fmla="*/ 65 w 756"/>
              <a:gd name="T49" fmla="*/ 164 h 771"/>
              <a:gd name="T50" fmla="*/ 0 w 756"/>
              <a:gd name="T51" fmla="*/ 2 h 771"/>
              <a:gd name="T52" fmla="*/ 0 w 756"/>
              <a:gd name="T53" fmla="*/ 0 h 771"/>
              <a:gd name="T54" fmla="*/ 0 w 756"/>
              <a:gd name="T55" fmla="*/ 0 h 771"/>
              <a:gd name="T56" fmla="*/ 2 w 756"/>
              <a:gd name="T57" fmla="*/ 0 h 771"/>
              <a:gd name="T58" fmla="*/ 52 w 756"/>
              <a:gd name="T59" fmla="*/ 2 h 771"/>
              <a:gd name="T60" fmla="*/ 99 w 756"/>
              <a:gd name="T61" fmla="*/ 4 h 771"/>
              <a:gd name="T62" fmla="*/ 149 w 756"/>
              <a:gd name="T63" fmla="*/ 10 h 771"/>
              <a:gd name="T64" fmla="*/ 199 w 756"/>
              <a:gd name="T65" fmla="*/ 16 h 771"/>
              <a:gd name="T66" fmla="*/ 247 w 756"/>
              <a:gd name="T67" fmla="*/ 25 h 771"/>
              <a:gd name="T68" fmla="*/ 296 w 756"/>
              <a:gd name="T69" fmla="*/ 35 h 771"/>
              <a:gd name="T70" fmla="*/ 344 w 756"/>
              <a:gd name="T71" fmla="*/ 46 h 771"/>
              <a:gd name="T72" fmla="*/ 392 w 756"/>
              <a:gd name="T73" fmla="*/ 61 h 771"/>
              <a:gd name="T74" fmla="*/ 439 w 756"/>
              <a:gd name="T75" fmla="*/ 77 h 771"/>
              <a:gd name="T76" fmla="*/ 485 w 756"/>
              <a:gd name="T77" fmla="*/ 96 h 771"/>
              <a:gd name="T78" fmla="*/ 533 w 756"/>
              <a:gd name="T79" fmla="*/ 115 h 771"/>
              <a:gd name="T80" fmla="*/ 579 w 756"/>
              <a:gd name="T81" fmla="*/ 138 h 771"/>
              <a:gd name="T82" fmla="*/ 625 w 756"/>
              <a:gd name="T83" fmla="*/ 161 h 771"/>
              <a:gd name="T84" fmla="*/ 669 w 756"/>
              <a:gd name="T85" fmla="*/ 187 h 771"/>
              <a:gd name="T86" fmla="*/ 713 w 756"/>
              <a:gd name="T87" fmla="*/ 214 h 771"/>
              <a:gd name="T88" fmla="*/ 755 w 756"/>
              <a:gd name="T89" fmla="*/ 244 h 771"/>
              <a:gd name="T90" fmla="*/ 756 w 756"/>
              <a:gd name="T91" fmla="*/ 244 h 771"/>
              <a:gd name="T92" fmla="*/ 755 w 756"/>
              <a:gd name="T93" fmla="*/ 244 h 771"/>
              <a:gd name="T94" fmla="*/ 756 w 756"/>
              <a:gd name="T95" fmla="*/ 244 h 771"/>
              <a:gd name="T96" fmla="*/ 756 w 756"/>
              <a:gd name="T97" fmla="*/ 246 h 771"/>
              <a:gd name="T98" fmla="*/ 755 w 756"/>
              <a:gd name="T99" fmla="*/ 248 h 771"/>
              <a:gd name="T100" fmla="*/ 713 w 756"/>
              <a:gd name="T101" fmla="*/ 414 h 771"/>
              <a:gd name="T102" fmla="*/ 669 w 756"/>
              <a:gd name="T103" fmla="*/ 584 h 771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756"/>
              <a:gd name="T157" fmla="*/ 0 h 771"/>
              <a:gd name="T158" fmla="*/ 756 w 756"/>
              <a:gd name="T159" fmla="*/ 771 h 771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756" h="771">
                <a:moveTo>
                  <a:pt x="669" y="584"/>
                </a:moveTo>
                <a:lnTo>
                  <a:pt x="520" y="677"/>
                </a:lnTo>
                <a:lnTo>
                  <a:pt x="376" y="769"/>
                </a:lnTo>
                <a:lnTo>
                  <a:pt x="374" y="771"/>
                </a:lnTo>
                <a:lnTo>
                  <a:pt x="373" y="771"/>
                </a:lnTo>
                <a:lnTo>
                  <a:pt x="373" y="769"/>
                </a:lnTo>
                <a:lnTo>
                  <a:pt x="352" y="756"/>
                </a:lnTo>
                <a:lnTo>
                  <a:pt x="331" y="742"/>
                </a:lnTo>
                <a:lnTo>
                  <a:pt x="308" y="729"/>
                </a:lnTo>
                <a:lnTo>
                  <a:pt x="287" y="718"/>
                </a:lnTo>
                <a:lnTo>
                  <a:pt x="264" y="706"/>
                </a:lnTo>
                <a:lnTo>
                  <a:pt x="241" y="697"/>
                </a:lnTo>
                <a:lnTo>
                  <a:pt x="218" y="687"/>
                </a:lnTo>
                <a:lnTo>
                  <a:pt x="193" y="679"/>
                </a:lnTo>
                <a:lnTo>
                  <a:pt x="147" y="666"/>
                </a:lnTo>
                <a:lnTo>
                  <a:pt x="98" y="656"/>
                </a:lnTo>
                <a:lnTo>
                  <a:pt x="50" y="653"/>
                </a:lnTo>
                <a:lnTo>
                  <a:pt x="2" y="651"/>
                </a:lnTo>
                <a:lnTo>
                  <a:pt x="0" y="651"/>
                </a:lnTo>
                <a:lnTo>
                  <a:pt x="65" y="491"/>
                </a:lnTo>
                <a:lnTo>
                  <a:pt x="128" y="327"/>
                </a:lnTo>
                <a:lnTo>
                  <a:pt x="65" y="164"/>
                </a:lnTo>
                <a:lnTo>
                  <a:pt x="0" y="2"/>
                </a:lnTo>
                <a:lnTo>
                  <a:pt x="0" y="0"/>
                </a:lnTo>
                <a:lnTo>
                  <a:pt x="2" y="0"/>
                </a:lnTo>
                <a:lnTo>
                  <a:pt x="52" y="2"/>
                </a:lnTo>
                <a:lnTo>
                  <a:pt x="99" y="4"/>
                </a:lnTo>
                <a:lnTo>
                  <a:pt x="149" y="10"/>
                </a:lnTo>
                <a:lnTo>
                  <a:pt x="199" y="16"/>
                </a:lnTo>
                <a:lnTo>
                  <a:pt x="247" y="25"/>
                </a:lnTo>
                <a:lnTo>
                  <a:pt x="296" y="35"/>
                </a:lnTo>
                <a:lnTo>
                  <a:pt x="344" y="46"/>
                </a:lnTo>
                <a:lnTo>
                  <a:pt x="392" y="61"/>
                </a:lnTo>
                <a:lnTo>
                  <a:pt x="439" y="77"/>
                </a:lnTo>
                <a:lnTo>
                  <a:pt x="485" y="96"/>
                </a:lnTo>
                <a:lnTo>
                  <a:pt x="533" y="115"/>
                </a:lnTo>
                <a:lnTo>
                  <a:pt x="579" y="138"/>
                </a:lnTo>
                <a:lnTo>
                  <a:pt x="625" y="161"/>
                </a:lnTo>
                <a:lnTo>
                  <a:pt x="669" y="187"/>
                </a:lnTo>
                <a:lnTo>
                  <a:pt x="713" y="214"/>
                </a:lnTo>
                <a:lnTo>
                  <a:pt x="755" y="244"/>
                </a:lnTo>
                <a:lnTo>
                  <a:pt x="756" y="244"/>
                </a:lnTo>
                <a:lnTo>
                  <a:pt x="755" y="244"/>
                </a:lnTo>
                <a:lnTo>
                  <a:pt x="756" y="244"/>
                </a:lnTo>
                <a:lnTo>
                  <a:pt x="756" y="246"/>
                </a:lnTo>
                <a:lnTo>
                  <a:pt x="755" y="248"/>
                </a:lnTo>
                <a:lnTo>
                  <a:pt x="713" y="414"/>
                </a:lnTo>
                <a:lnTo>
                  <a:pt x="669" y="584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33"/>
          <p:cNvSpPr>
            <a:spLocks noChangeArrowheads="1"/>
          </p:cNvSpPr>
          <p:nvPr/>
        </p:nvSpPr>
        <p:spPr bwMode="auto">
          <a:xfrm>
            <a:off x="4978041" y="1707889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7" name="Rectangle 34"/>
          <p:cNvSpPr>
            <a:spLocks noChangeArrowheads="1"/>
          </p:cNvSpPr>
          <p:nvPr/>
        </p:nvSpPr>
        <p:spPr bwMode="auto">
          <a:xfrm>
            <a:off x="5607581" y="2235799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8" name="Rectangle 35"/>
          <p:cNvSpPr>
            <a:spLocks noChangeArrowheads="1"/>
          </p:cNvSpPr>
          <p:nvPr/>
        </p:nvSpPr>
        <p:spPr bwMode="auto">
          <a:xfrm>
            <a:off x="5771317" y="3074243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9" name="Rectangle 36"/>
          <p:cNvSpPr>
            <a:spLocks noChangeArrowheads="1"/>
          </p:cNvSpPr>
          <p:nvPr/>
        </p:nvSpPr>
        <p:spPr bwMode="auto">
          <a:xfrm>
            <a:off x="5442432" y="3830819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0" name="Rectangle 37"/>
          <p:cNvSpPr>
            <a:spLocks noChangeArrowheads="1"/>
          </p:cNvSpPr>
          <p:nvPr/>
        </p:nvSpPr>
        <p:spPr bwMode="auto">
          <a:xfrm>
            <a:off x="4777605" y="4272626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3877054" y="4190757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2" name="Rectangle 39"/>
          <p:cNvSpPr>
            <a:spLocks noChangeArrowheads="1"/>
          </p:cNvSpPr>
          <p:nvPr/>
        </p:nvSpPr>
        <p:spPr bwMode="auto">
          <a:xfrm>
            <a:off x="3305386" y="3599330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3" name="Rectangle 40"/>
          <p:cNvSpPr>
            <a:spLocks noChangeArrowheads="1"/>
          </p:cNvSpPr>
          <p:nvPr/>
        </p:nvSpPr>
        <p:spPr bwMode="auto">
          <a:xfrm>
            <a:off x="3088012" y="2811700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4" name="Rectangle 41"/>
          <p:cNvSpPr>
            <a:spLocks noChangeArrowheads="1"/>
          </p:cNvSpPr>
          <p:nvPr/>
        </p:nvSpPr>
        <p:spPr bwMode="auto">
          <a:xfrm>
            <a:off x="3381610" y="2002898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5" name="Rectangle 42"/>
          <p:cNvSpPr>
            <a:spLocks noChangeArrowheads="1"/>
          </p:cNvSpPr>
          <p:nvPr/>
        </p:nvSpPr>
        <p:spPr bwMode="auto">
          <a:xfrm>
            <a:off x="4155123" y="1626021"/>
            <a:ext cx="282705" cy="18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9BADA-DE97-4BD6-9F34-7A47F25C5B5E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53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>
                <a:ea typeface="宋体" panose="02010600030101010101" pitchFamily="2" charset="-122"/>
              </a:rPr>
              <a:t>Cycles 11</a:t>
            </a:r>
            <a:endParaRPr lang="en-GB" dirty="0"/>
          </a:p>
        </p:txBody>
      </p:sp>
      <p:sp>
        <p:nvSpPr>
          <p:cNvPr id="3" name="Freeform 7"/>
          <p:cNvSpPr>
            <a:spLocks/>
          </p:cNvSpPr>
          <p:nvPr/>
        </p:nvSpPr>
        <p:spPr bwMode="auto">
          <a:xfrm>
            <a:off x="3590993" y="1208086"/>
            <a:ext cx="1164506" cy="1064288"/>
          </a:xfrm>
          <a:custGeom>
            <a:avLst/>
            <a:gdLst>
              <a:gd name="T0" fmla="*/ 825 w 825"/>
              <a:gd name="T1" fmla="*/ 325 h 752"/>
              <a:gd name="T2" fmla="*/ 762 w 825"/>
              <a:gd name="T3" fmla="*/ 490 h 752"/>
              <a:gd name="T4" fmla="*/ 699 w 825"/>
              <a:gd name="T5" fmla="*/ 648 h 752"/>
              <a:gd name="T6" fmla="*/ 699 w 825"/>
              <a:gd name="T7" fmla="*/ 650 h 752"/>
              <a:gd name="T8" fmla="*/ 699 w 825"/>
              <a:gd name="T9" fmla="*/ 650 h 752"/>
              <a:gd name="T10" fmla="*/ 697 w 825"/>
              <a:gd name="T11" fmla="*/ 650 h 752"/>
              <a:gd name="T12" fmla="*/ 697 w 825"/>
              <a:gd name="T13" fmla="*/ 652 h 752"/>
              <a:gd name="T14" fmla="*/ 697 w 825"/>
              <a:gd name="T15" fmla="*/ 650 h 752"/>
              <a:gd name="T16" fmla="*/ 651 w 825"/>
              <a:gd name="T17" fmla="*/ 652 h 752"/>
              <a:gd name="T18" fmla="*/ 605 w 825"/>
              <a:gd name="T19" fmla="*/ 658 h 752"/>
              <a:gd name="T20" fmla="*/ 559 w 825"/>
              <a:gd name="T21" fmla="*/ 666 h 752"/>
              <a:gd name="T22" fmla="*/ 515 w 825"/>
              <a:gd name="T23" fmla="*/ 677 h 752"/>
              <a:gd name="T24" fmla="*/ 472 w 825"/>
              <a:gd name="T25" fmla="*/ 692 h 752"/>
              <a:gd name="T26" fmla="*/ 432 w 825"/>
              <a:gd name="T27" fmla="*/ 709 h 752"/>
              <a:gd name="T28" fmla="*/ 392 w 825"/>
              <a:gd name="T29" fmla="*/ 729 h 752"/>
              <a:gd name="T30" fmla="*/ 354 w 825"/>
              <a:gd name="T31" fmla="*/ 752 h 752"/>
              <a:gd name="T32" fmla="*/ 321 w 825"/>
              <a:gd name="T33" fmla="*/ 581 h 752"/>
              <a:gd name="T34" fmla="*/ 286 w 825"/>
              <a:gd name="T35" fmla="*/ 409 h 752"/>
              <a:gd name="T36" fmla="*/ 144 w 825"/>
              <a:gd name="T37" fmla="*/ 306 h 752"/>
              <a:gd name="T38" fmla="*/ 2 w 825"/>
              <a:gd name="T39" fmla="*/ 207 h 752"/>
              <a:gd name="T40" fmla="*/ 0 w 825"/>
              <a:gd name="T41" fmla="*/ 205 h 752"/>
              <a:gd name="T42" fmla="*/ 2 w 825"/>
              <a:gd name="T43" fmla="*/ 205 h 752"/>
              <a:gd name="T44" fmla="*/ 2 w 825"/>
              <a:gd name="T45" fmla="*/ 205 h 752"/>
              <a:gd name="T46" fmla="*/ 41 w 825"/>
              <a:gd name="T47" fmla="*/ 180 h 752"/>
              <a:gd name="T48" fmla="*/ 79 w 825"/>
              <a:gd name="T49" fmla="*/ 159 h 752"/>
              <a:gd name="T50" fmla="*/ 119 w 825"/>
              <a:gd name="T51" fmla="*/ 138 h 752"/>
              <a:gd name="T52" fmla="*/ 160 w 825"/>
              <a:gd name="T53" fmla="*/ 119 h 752"/>
              <a:gd name="T54" fmla="*/ 200 w 825"/>
              <a:gd name="T55" fmla="*/ 100 h 752"/>
              <a:gd name="T56" fmla="*/ 242 w 825"/>
              <a:gd name="T57" fmla="*/ 83 h 752"/>
              <a:gd name="T58" fmla="*/ 284 w 825"/>
              <a:gd name="T59" fmla="*/ 67 h 752"/>
              <a:gd name="T60" fmla="*/ 329 w 825"/>
              <a:gd name="T61" fmla="*/ 54 h 752"/>
              <a:gd name="T62" fmla="*/ 373 w 825"/>
              <a:gd name="T63" fmla="*/ 42 h 752"/>
              <a:gd name="T64" fmla="*/ 417 w 825"/>
              <a:gd name="T65" fmla="*/ 31 h 752"/>
              <a:gd name="T66" fmla="*/ 463 w 825"/>
              <a:gd name="T67" fmla="*/ 21 h 752"/>
              <a:gd name="T68" fmla="*/ 509 w 825"/>
              <a:gd name="T69" fmla="*/ 14 h 752"/>
              <a:gd name="T70" fmla="*/ 555 w 825"/>
              <a:gd name="T71" fmla="*/ 8 h 752"/>
              <a:gd name="T72" fmla="*/ 601 w 825"/>
              <a:gd name="T73" fmla="*/ 4 h 752"/>
              <a:gd name="T74" fmla="*/ 649 w 825"/>
              <a:gd name="T75" fmla="*/ 2 h 752"/>
              <a:gd name="T76" fmla="*/ 697 w 825"/>
              <a:gd name="T77" fmla="*/ 0 h 752"/>
              <a:gd name="T78" fmla="*/ 697 w 825"/>
              <a:gd name="T79" fmla="*/ 0 h 752"/>
              <a:gd name="T80" fmla="*/ 697 w 825"/>
              <a:gd name="T81" fmla="*/ 0 h 752"/>
              <a:gd name="T82" fmla="*/ 697 w 825"/>
              <a:gd name="T83" fmla="*/ 0 h 752"/>
              <a:gd name="T84" fmla="*/ 699 w 825"/>
              <a:gd name="T85" fmla="*/ 0 h 752"/>
              <a:gd name="T86" fmla="*/ 699 w 825"/>
              <a:gd name="T87" fmla="*/ 4 h 752"/>
              <a:gd name="T88" fmla="*/ 762 w 825"/>
              <a:gd name="T89" fmla="*/ 163 h 752"/>
              <a:gd name="T90" fmla="*/ 825 w 825"/>
              <a:gd name="T91" fmla="*/ 325 h 75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5"/>
              <a:gd name="T139" fmla="*/ 0 h 752"/>
              <a:gd name="T140" fmla="*/ 825 w 825"/>
              <a:gd name="T141" fmla="*/ 752 h 752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5" h="752">
                <a:moveTo>
                  <a:pt x="825" y="325"/>
                </a:moveTo>
                <a:lnTo>
                  <a:pt x="762" y="490"/>
                </a:lnTo>
                <a:lnTo>
                  <a:pt x="699" y="648"/>
                </a:lnTo>
                <a:lnTo>
                  <a:pt x="699" y="650"/>
                </a:lnTo>
                <a:lnTo>
                  <a:pt x="697" y="650"/>
                </a:lnTo>
                <a:lnTo>
                  <a:pt x="697" y="652"/>
                </a:lnTo>
                <a:lnTo>
                  <a:pt x="697" y="650"/>
                </a:lnTo>
                <a:lnTo>
                  <a:pt x="651" y="652"/>
                </a:lnTo>
                <a:lnTo>
                  <a:pt x="605" y="658"/>
                </a:lnTo>
                <a:lnTo>
                  <a:pt x="559" y="666"/>
                </a:lnTo>
                <a:lnTo>
                  <a:pt x="515" y="677"/>
                </a:lnTo>
                <a:lnTo>
                  <a:pt x="472" y="692"/>
                </a:lnTo>
                <a:lnTo>
                  <a:pt x="432" y="709"/>
                </a:lnTo>
                <a:lnTo>
                  <a:pt x="392" y="729"/>
                </a:lnTo>
                <a:lnTo>
                  <a:pt x="354" y="752"/>
                </a:lnTo>
                <a:lnTo>
                  <a:pt x="321" y="581"/>
                </a:lnTo>
                <a:lnTo>
                  <a:pt x="286" y="409"/>
                </a:lnTo>
                <a:lnTo>
                  <a:pt x="144" y="306"/>
                </a:lnTo>
                <a:lnTo>
                  <a:pt x="2" y="207"/>
                </a:lnTo>
                <a:lnTo>
                  <a:pt x="0" y="205"/>
                </a:lnTo>
                <a:lnTo>
                  <a:pt x="2" y="205"/>
                </a:lnTo>
                <a:lnTo>
                  <a:pt x="41" y="180"/>
                </a:lnTo>
                <a:lnTo>
                  <a:pt x="79" y="159"/>
                </a:lnTo>
                <a:lnTo>
                  <a:pt x="119" y="138"/>
                </a:lnTo>
                <a:lnTo>
                  <a:pt x="160" y="119"/>
                </a:lnTo>
                <a:lnTo>
                  <a:pt x="200" y="100"/>
                </a:lnTo>
                <a:lnTo>
                  <a:pt x="242" y="83"/>
                </a:lnTo>
                <a:lnTo>
                  <a:pt x="284" y="67"/>
                </a:lnTo>
                <a:lnTo>
                  <a:pt x="329" y="54"/>
                </a:lnTo>
                <a:lnTo>
                  <a:pt x="373" y="42"/>
                </a:lnTo>
                <a:lnTo>
                  <a:pt x="417" y="31"/>
                </a:lnTo>
                <a:lnTo>
                  <a:pt x="463" y="21"/>
                </a:lnTo>
                <a:lnTo>
                  <a:pt x="509" y="14"/>
                </a:lnTo>
                <a:lnTo>
                  <a:pt x="555" y="8"/>
                </a:lnTo>
                <a:lnTo>
                  <a:pt x="601" y="4"/>
                </a:lnTo>
                <a:lnTo>
                  <a:pt x="649" y="2"/>
                </a:lnTo>
                <a:lnTo>
                  <a:pt x="697" y="0"/>
                </a:lnTo>
                <a:lnTo>
                  <a:pt x="699" y="0"/>
                </a:lnTo>
                <a:lnTo>
                  <a:pt x="699" y="4"/>
                </a:lnTo>
                <a:lnTo>
                  <a:pt x="762" y="163"/>
                </a:lnTo>
                <a:lnTo>
                  <a:pt x="825" y="3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9"/>
          <p:cNvSpPr>
            <a:spLocks/>
          </p:cNvSpPr>
          <p:nvPr/>
        </p:nvSpPr>
        <p:spPr bwMode="auto">
          <a:xfrm>
            <a:off x="2923341" y="1496037"/>
            <a:ext cx="1168742" cy="1154626"/>
          </a:xfrm>
          <a:custGeom>
            <a:avLst/>
            <a:gdLst>
              <a:gd name="T0" fmla="*/ 759 w 828"/>
              <a:gd name="T1" fmla="*/ 206 h 816"/>
              <a:gd name="T2" fmla="*/ 794 w 828"/>
              <a:gd name="T3" fmla="*/ 378 h 816"/>
              <a:gd name="T4" fmla="*/ 827 w 828"/>
              <a:gd name="T5" fmla="*/ 545 h 816"/>
              <a:gd name="T6" fmla="*/ 828 w 828"/>
              <a:gd name="T7" fmla="*/ 547 h 816"/>
              <a:gd name="T8" fmla="*/ 828 w 828"/>
              <a:gd name="T9" fmla="*/ 549 h 816"/>
              <a:gd name="T10" fmla="*/ 828 w 828"/>
              <a:gd name="T11" fmla="*/ 549 h 816"/>
              <a:gd name="T12" fmla="*/ 828 w 828"/>
              <a:gd name="T13" fmla="*/ 550 h 816"/>
              <a:gd name="T14" fmla="*/ 827 w 828"/>
              <a:gd name="T15" fmla="*/ 549 h 816"/>
              <a:gd name="T16" fmla="*/ 788 w 828"/>
              <a:gd name="T17" fmla="*/ 575 h 816"/>
              <a:gd name="T18" fmla="*/ 754 w 828"/>
              <a:gd name="T19" fmla="*/ 604 h 816"/>
              <a:gd name="T20" fmla="*/ 719 w 828"/>
              <a:gd name="T21" fmla="*/ 635 h 816"/>
              <a:gd name="T22" fmla="*/ 690 w 828"/>
              <a:gd name="T23" fmla="*/ 669 h 816"/>
              <a:gd name="T24" fmla="*/ 662 w 828"/>
              <a:gd name="T25" fmla="*/ 703 h 816"/>
              <a:gd name="T26" fmla="*/ 637 w 828"/>
              <a:gd name="T27" fmla="*/ 740 h 816"/>
              <a:gd name="T28" fmla="*/ 614 w 828"/>
              <a:gd name="T29" fmla="*/ 778 h 816"/>
              <a:gd name="T30" fmla="*/ 594 w 828"/>
              <a:gd name="T31" fmla="*/ 816 h 816"/>
              <a:gd name="T32" fmla="*/ 473 w 828"/>
              <a:gd name="T33" fmla="*/ 692 h 816"/>
              <a:gd name="T34" fmla="*/ 351 w 828"/>
              <a:gd name="T35" fmla="*/ 566 h 816"/>
              <a:gd name="T36" fmla="*/ 176 w 828"/>
              <a:gd name="T37" fmla="*/ 556 h 816"/>
              <a:gd name="T38" fmla="*/ 2 w 828"/>
              <a:gd name="T39" fmla="*/ 547 h 816"/>
              <a:gd name="T40" fmla="*/ 0 w 828"/>
              <a:gd name="T41" fmla="*/ 547 h 816"/>
              <a:gd name="T42" fmla="*/ 0 w 828"/>
              <a:gd name="T43" fmla="*/ 547 h 816"/>
              <a:gd name="T44" fmla="*/ 0 w 828"/>
              <a:gd name="T45" fmla="*/ 547 h 816"/>
              <a:gd name="T46" fmla="*/ 19 w 828"/>
              <a:gd name="T47" fmla="*/ 506 h 816"/>
              <a:gd name="T48" fmla="*/ 40 w 828"/>
              <a:gd name="T49" fmla="*/ 466 h 816"/>
              <a:gd name="T50" fmla="*/ 63 w 828"/>
              <a:gd name="T51" fmla="*/ 428 h 816"/>
              <a:gd name="T52" fmla="*/ 86 w 828"/>
              <a:gd name="T53" fmla="*/ 390 h 816"/>
              <a:gd name="T54" fmla="*/ 111 w 828"/>
              <a:gd name="T55" fmla="*/ 352 h 816"/>
              <a:gd name="T56" fmla="*/ 138 w 828"/>
              <a:gd name="T57" fmla="*/ 315 h 816"/>
              <a:gd name="T58" fmla="*/ 165 w 828"/>
              <a:gd name="T59" fmla="*/ 279 h 816"/>
              <a:gd name="T60" fmla="*/ 193 w 828"/>
              <a:gd name="T61" fmla="*/ 245 h 816"/>
              <a:gd name="T62" fmla="*/ 224 w 828"/>
              <a:gd name="T63" fmla="*/ 210 h 816"/>
              <a:gd name="T64" fmla="*/ 257 w 828"/>
              <a:gd name="T65" fmla="*/ 178 h 816"/>
              <a:gd name="T66" fmla="*/ 289 w 828"/>
              <a:gd name="T67" fmla="*/ 145 h 816"/>
              <a:gd name="T68" fmla="*/ 324 w 828"/>
              <a:gd name="T69" fmla="*/ 115 h 816"/>
              <a:gd name="T70" fmla="*/ 360 w 828"/>
              <a:gd name="T71" fmla="*/ 84 h 816"/>
              <a:gd name="T72" fmla="*/ 397 w 828"/>
              <a:gd name="T73" fmla="*/ 55 h 816"/>
              <a:gd name="T74" fmla="*/ 435 w 828"/>
              <a:gd name="T75" fmla="*/ 27 h 816"/>
              <a:gd name="T76" fmla="*/ 475 w 828"/>
              <a:gd name="T77" fmla="*/ 2 h 816"/>
              <a:gd name="T78" fmla="*/ 473 w 828"/>
              <a:gd name="T79" fmla="*/ 0 h 816"/>
              <a:gd name="T80" fmla="*/ 475 w 828"/>
              <a:gd name="T81" fmla="*/ 0 h 816"/>
              <a:gd name="T82" fmla="*/ 475 w 828"/>
              <a:gd name="T83" fmla="*/ 0 h 816"/>
              <a:gd name="T84" fmla="*/ 475 w 828"/>
              <a:gd name="T85" fmla="*/ 0 h 816"/>
              <a:gd name="T86" fmla="*/ 477 w 828"/>
              <a:gd name="T87" fmla="*/ 4 h 816"/>
              <a:gd name="T88" fmla="*/ 617 w 828"/>
              <a:gd name="T89" fmla="*/ 103 h 816"/>
              <a:gd name="T90" fmla="*/ 759 w 828"/>
              <a:gd name="T91" fmla="*/ 206 h 8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8"/>
              <a:gd name="T139" fmla="*/ 0 h 816"/>
              <a:gd name="T140" fmla="*/ 828 w 828"/>
              <a:gd name="T141" fmla="*/ 816 h 81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8" h="816">
                <a:moveTo>
                  <a:pt x="759" y="206"/>
                </a:moveTo>
                <a:lnTo>
                  <a:pt x="794" y="378"/>
                </a:lnTo>
                <a:lnTo>
                  <a:pt x="827" y="545"/>
                </a:lnTo>
                <a:lnTo>
                  <a:pt x="828" y="547"/>
                </a:lnTo>
                <a:lnTo>
                  <a:pt x="828" y="549"/>
                </a:lnTo>
                <a:lnTo>
                  <a:pt x="828" y="550"/>
                </a:lnTo>
                <a:lnTo>
                  <a:pt x="827" y="549"/>
                </a:lnTo>
                <a:lnTo>
                  <a:pt x="788" y="575"/>
                </a:lnTo>
                <a:lnTo>
                  <a:pt x="754" y="604"/>
                </a:lnTo>
                <a:lnTo>
                  <a:pt x="719" y="635"/>
                </a:lnTo>
                <a:lnTo>
                  <a:pt x="690" y="669"/>
                </a:lnTo>
                <a:lnTo>
                  <a:pt x="662" y="703"/>
                </a:lnTo>
                <a:lnTo>
                  <a:pt x="637" y="740"/>
                </a:lnTo>
                <a:lnTo>
                  <a:pt x="614" y="778"/>
                </a:lnTo>
                <a:lnTo>
                  <a:pt x="594" y="816"/>
                </a:lnTo>
                <a:lnTo>
                  <a:pt x="473" y="692"/>
                </a:lnTo>
                <a:lnTo>
                  <a:pt x="351" y="566"/>
                </a:lnTo>
                <a:lnTo>
                  <a:pt x="176" y="556"/>
                </a:lnTo>
                <a:lnTo>
                  <a:pt x="2" y="547"/>
                </a:lnTo>
                <a:lnTo>
                  <a:pt x="0" y="547"/>
                </a:lnTo>
                <a:lnTo>
                  <a:pt x="19" y="506"/>
                </a:lnTo>
                <a:lnTo>
                  <a:pt x="40" y="466"/>
                </a:lnTo>
                <a:lnTo>
                  <a:pt x="63" y="428"/>
                </a:lnTo>
                <a:lnTo>
                  <a:pt x="86" y="390"/>
                </a:lnTo>
                <a:lnTo>
                  <a:pt x="111" y="352"/>
                </a:lnTo>
                <a:lnTo>
                  <a:pt x="138" y="315"/>
                </a:lnTo>
                <a:lnTo>
                  <a:pt x="165" y="279"/>
                </a:lnTo>
                <a:lnTo>
                  <a:pt x="193" y="245"/>
                </a:lnTo>
                <a:lnTo>
                  <a:pt x="224" y="210"/>
                </a:lnTo>
                <a:lnTo>
                  <a:pt x="257" y="178"/>
                </a:lnTo>
                <a:lnTo>
                  <a:pt x="289" y="145"/>
                </a:lnTo>
                <a:lnTo>
                  <a:pt x="324" y="115"/>
                </a:lnTo>
                <a:lnTo>
                  <a:pt x="360" y="84"/>
                </a:lnTo>
                <a:lnTo>
                  <a:pt x="397" y="55"/>
                </a:lnTo>
                <a:lnTo>
                  <a:pt x="435" y="27"/>
                </a:lnTo>
                <a:lnTo>
                  <a:pt x="475" y="2"/>
                </a:lnTo>
                <a:lnTo>
                  <a:pt x="473" y="0"/>
                </a:lnTo>
                <a:lnTo>
                  <a:pt x="475" y="0"/>
                </a:lnTo>
                <a:lnTo>
                  <a:pt x="477" y="4"/>
                </a:lnTo>
                <a:lnTo>
                  <a:pt x="617" y="103"/>
                </a:lnTo>
                <a:lnTo>
                  <a:pt x="759" y="20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2758193" y="2266727"/>
            <a:ext cx="1003592" cy="1012063"/>
          </a:xfrm>
          <a:custGeom>
            <a:avLst/>
            <a:gdLst>
              <a:gd name="T0" fmla="*/ 468 w 711"/>
              <a:gd name="T1" fmla="*/ 21 h 716"/>
              <a:gd name="T2" fmla="*/ 589 w 711"/>
              <a:gd name="T3" fmla="*/ 147 h 716"/>
              <a:gd name="T4" fmla="*/ 708 w 711"/>
              <a:gd name="T5" fmla="*/ 269 h 716"/>
              <a:gd name="T6" fmla="*/ 709 w 711"/>
              <a:gd name="T7" fmla="*/ 271 h 716"/>
              <a:gd name="T8" fmla="*/ 709 w 711"/>
              <a:gd name="T9" fmla="*/ 271 h 716"/>
              <a:gd name="T10" fmla="*/ 709 w 711"/>
              <a:gd name="T11" fmla="*/ 271 h 716"/>
              <a:gd name="T12" fmla="*/ 711 w 711"/>
              <a:gd name="T13" fmla="*/ 273 h 716"/>
              <a:gd name="T14" fmla="*/ 709 w 711"/>
              <a:gd name="T15" fmla="*/ 273 h 716"/>
              <a:gd name="T16" fmla="*/ 692 w 711"/>
              <a:gd name="T17" fmla="*/ 315 h 716"/>
              <a:gd name="T18" fmla="*/ 677 w 711"/>
              <a:gd name="T19" fmla="*/ 359 h 716"/>
              <a:gd name="T20" fmla="*/ 665 w 711"/>
              <a:gd name="T21" fmla="*/ 403 h 716"/>
              <a:gd name="T22" fmla="*/ 658 w 711"/>
              <a:gd name="T23" fmla="*/ 447 h 716"/>
              <a:gd name="T24" fmla="*/ 654 w 711"/>
              <a:gd name="T25" fmla="*/ 493 h 716"/>
              <a:gd name="T26" fmla="*/ 652 w 711"/>
              <a:gd name="T27" fmla="*/ 537 h 716"/>
              <a:gd name="T28" fmla="*/ 654 w 711"/>
              <a:gd name="T29" fmla="*/ 581 h 716"/>
              <a:gd name="T30" fmla="*/ 660 w 711"/>
              <a:gd name="T31" fmla="*/ 625 h 716"/>
              <a:gd name="T32" fmla="*/ 489 w 711"/>
              <a:gd name="T33" fmla="*/ 585 h 716"/>
              <a:gd name="T34" fmla="*/ 318 w 711"/>
              <a:gd name="T35" fmla="*/ 543 h 716"/>
              <a:gd name="T36" fmla="*/ 165 w 711"/>
              <a:gd name="T37" fmla="*/ 630 h 716"/>
              <a:gd name="T38" fmla="*/ 15 w 711"/>
              <a:gd name="T39" fmla="*/ 716 h 716"/>
              <a:gd name="T40" fmla="*/ 13 w 711"/>
              <a:gd name="T41" fmla="*/ 716 h 716"/>
              <a:gd name="T42" fmla="*/ 13 w 711"/>
              <a:gd name="T43" fmla="*/ 716 h 716"/>
              <a:gd name="T44" fmla="*/ 13 w 711"/>
              <a:gd name="T45" fmla="*/ 716 h 716"/>
              <a:gd name="T46" fmla="*/ 7 w 711"/>
              <a:gd name="T47" fmla="*/ 672 h 716"/>
              <a:gd name="T48" fmla="*/ 3 w 711"/>
              <a:gd name="T49" fmla="*/ 627 h 716"/>
              <a:gd name="T50" fmla="*/ 0 w 711"/>
              <a:gd name="T51" fmla="*/ 583 h 716"/>
              <a:gd name="T52" fmla="*/ 0 w 711"/>
              <a:gd name="T53" fmla="*/ 537 h 716"/>
              <a:gd name="T54" fmla="*/ 0 w 711"/>
              <a:gd name="T55" fmla="*/ 493 h 716"/>
              <a:gd name="T56" fmla="*/ 2 w 711"/>
              <a:gd name="T57" fmla="*/ 447 h 716"/>
              <a:gd name="T58" fmla="*/ 5 w 711"/>
              <a:gd name="T59" fmla="*/ 403 h 716"/>
              <a:gd name="T60" fmla="*/ 11 w 711"/>
              <a:gd name="T61" fmla="*/ 357 h 716"/>
              <a:gd name="T62" fmla="*/ 19 w 711"/>
              <a:gd name="T63" fmla="*/ 313 h 716"/>
              <a:gd name="T64" fmla="*/ 28 w 711"/>
              <a:gd name="T65" fmla="*/ 267 h 716"/>
              <a:gd name="T66" fmla="*/ 38 w 711"/>
              <a:gd name="T67" fmla="*/ 223 h 716"/>
              <a:gd name="T68" fmla="*/ 49 w 711"/>
              <a:gd name="T69" fmla="*/ 177 h 716"/>
              <a:gd name="T70" fmla="*/ 65 w 711"/>
              <a:gd name="T71" fmla="*/ 133 h 716"/>
              <a:gd name="T72" fmla="*/ 80 w 711"/>
              <a:gd name="T73" fmla="*/ 90 h 716"/>
              <a:gd name="T74" fmla="*/ 97 w 711"/>
              <a:gd name="T75" fmla="*/ 46 h 716"/>
              <a:gd name="T76" fmla="*/ 117 w 711"/>
              <a:gd name="T77" fmla="*/ 2 h 716"/>
              <a:gd name="T78" fmla="*/ 115 w 711"/>
              <a:gd name="T79" fmla="*/ 2 h 716"/>
              <a:gd name="T80" fmla="*/ 117 w 711"/>
              <a:gd name="T81" fmla="*/ 2 h 716"/>
              <a:gd name="T82" fmla="*/ 117 w 711"/>
              <a:gd name="T83" fmla="*/ 2 h 716"/>
              <a:gd name="T84" fmla="*/ 117 w 711"/>
              <a:gd name="T85" fmla="*/ 0 h 716"/>
              <a:gd name="T86" fmla="*/ 120 w 711"/>
              <a:gd name="T87" fmla="*/ 2 h 716"/>
              <a:gd name="T88" fmla="*/ 291 w 711"/>
              <a:gd name="T89" fmla="*/ 11 h 716"/>
              <a:gd name="T90" fmla="*/ 468 w 711"/>
              <a:gd name="T91" fmla="*/ 21 h 7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11"/>
              <a:gd name="T139" fmla="*/ 0 h 716"/>
              <a:gd name="T140" fmla="*/ 711 w 711"/>
              <a:gd name="T141" fmla="*/ 716 h 71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11" h="716">
                <a:moveTo>
                  <a:pt x="468" y="21"/>
                </a:moveTo>
                <a:lnTo>
                  <a:pt x="589" y="147"/>
                </a:lnTo>
                <a:lnTo>
                  <a:pt x="708" y="269"/>
                </a:lnTo>
                <a:lnTo>
                  <a:pt x="709" y="271"/>
                </a:lnTo>
                <a:lnTo>
                  <a:pt x="711" y="273"/>
                </a:lnTo>
                <a:lnTo>
                  <a:pt x="709" y="273"/>
                </a:lnTo>
                <a:lnTo>
                  <a:pt x="692" y="315"/>
                </a:lnTo>
                <a:lnTo>
                  <a:pt x="677" y="359"/>
                </a:lnTo>
                <a:lnTo>
                  <a:pt x="665" y="403"/>
                </a:lnTo>
                <a:lnTo>
                  <a:pt x="658" y="447"/>
                </a:lnTo>
                <a:lnTo>
                  <a:pt x="654" y="493"/>
                </a:lnTo>
                <a:lnTo>
                  <a:pt x="652" y="537"/>
                </a:lnTo>
                <a:lnTo>
                  <a:pt x="654" y="581"/>
                </a:lnTo>
                <a:lnTo>
                  <a:pt x="660" y="625"/>
                </a:lnTo>
                <a:lnTo>
                  <a:pt x="489" y="585"/>
                </a:lnTo>
                <a:lnTo>
                  <a:pt x="318" y="543"/>
                </a:lnTo>
                <a:lnTo>
                  <a:pt x="165" y="630"/>
                </a:lnTo>
                <a:lnTo>
                  <a:pt x="15" y="716"/>
                </a:lnTo>
                <a:lnTo>
                  <a:pt x="13" y="716"/>
                </a:lnTo>
                <a:lnTo>
                  <a:pt x="7" y="672"/>
                </a:lnTo>
                <a:lnTo>
                  <a:pt x="3" y="627"/>
                </a:lnTo>
                <a:lnTo>
                  <a:pt x="0" y="583"/>
                </a:lnTo>
                <a:lnTo>
                  <a:pt x="0" y="537"/>
                </a:lnTo>
                <a:lnTo>
                  <a:pt x="0" y="493"/>
                </a:lnTo>
                <a:lnTo>
                  <a:pt x="2" y="447"/>
                </a:lnTo>
                <a:lnTo>
                  <a:pt x="5" y="403"/>
                </a:lnTo>
                <a:lnTo>
                  <a:pt x="11" y="357"/>
                </a:lnTo>
                <a:lnTo>
                  <a:pt x="19" y="313"/>
                </a:lnTo>
                <a:lnTo>
                  <a:pt x="28" y="267"/>
                </a:lnTo>
                <a:lnTo>
                  <a:pt x="38" y="223"/>
                </a:lnTo>
                <a:lnTo>
                  <a:pt x="49" y="177"/>
                </a:lnTo>
                <a:lnTo>
                  <a:pt x="65" y="133"/>
                </a:lnTo>
                <a:lnTo>
                  <a:pt x="80" y="90"/>
                </a:lnTo>
                <a:lnTo>
                  <a:pt x="97" y="46"/>
                </a:lnTo>
                <a:lnTo>
                  <a:pt x="117" y="2"/>
                </a:lnTo>
                <a:lnTo>
                  <a:pt x="115" y="2"/>
                </a:lnTo>
                <a:lnTo>
                  <a:pt x="117" y="2"/>
                </a:lnTo>
                <a:lnTo>
                  <a:pt x="117" y="0"/>
                </a:lnTo>
                <a:lnTo>
                  <a:pt x="120" y="2"/>
                </a:lnTo>
                <a:lnTo>
                  <a:pt x="291" y="11"/>
                </a:lnTo>
                <a:lnTo>
                  <a:pt x="468" y="2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3"/>
          <p:cNvSpPr>
            <a:spLocks/>
          </p:cNvSpPr>
          <p:nvPr/>
        </p:nvSpPr>
        <p:spPr bwMode="auto">
          <a:xfrm>
            <a:off x="2773720" y="3033185"/>
            <a:ext cx="1123573" cy="1174387"/>
          </a:xfrm>
          <a:custGeom>
            <a:avLst/>
            <a:gdLst>
              <a:gd name="T0" fmla="*/ 307 w 796"/>
              <a:gd name="T1" fmla="*/ 0 h 829"/>
              <a:gd name="T2" fmla="*/ 478 w 796"/>
              <a:gd name="T3" fmla="*/ 40 h 829"/>
              <a:gd name="T4" fmla="*/ 645 w 796"/>
              <a:gd name="T5" fmla="*/ 80 h 829"/>
              <a:gd name="T6" fmla="*/ 649 w 796"/>
              <a:gd name="T7" fmla="*/ 78 h 829"/>
              <a:gd name="T8" fmla="*/ 649 w 796"/>
              <a:gd name="T9" fmla="*/ 80 h 829"/>
              <a:gd name="T10" fmla="*/ 649 w 796"/>
              <a:gd name="T11" fmla="*/ 80 h 829"/>
              <a:gd name="T12" fmla="*/ 649 w 796"/>
              <a:gd name="T13" fmla="*/ 80 h 829"/>
              <a:gd name="T14" fmla="*/ 649 w 796"/>
              <a:gd name="T15" fmla="*/ 80 h 829"/>
              <a:gd name="T16" fmla="*/ 656 w 796"/>
              <a:gd name="T17" fmla="*/ 126 h 829"/>
              <a:gd name="T18" fmla="*/ 668 w 796"/>
              <a:gd name="T19" fmla="*/ 172 h 829"/>
              <a:gd name="T20" fmla="*/ 683 w 796"/>
              <a:gd name="T21" fmla="*/ 214 h 829"/>
              <a:gd name="T22" fmla="*/ 700 w 796"/>
              <a:gd name="T23" fmla="*/ 256 h 829"/>
              <a:gd name="T24" fmla="*/ 720 w 796"/>
              <a:gd name="T25" fmla="*/ 296 h 829"/>
              <a:gd name="T26" fmla="*/ 743 w 796"/>
              <a:gd name="T27" fmla="*/ 334 h 829"/>
              <a:gd name="T28" fmla="*/ 768 w 796"/>
              <a:gd name="T29" fmla="*/ 370 h 829"/>
              <a:gd name="T30" fmla="*/ 796 w 796"/>
              <a:gd name="T31" fmla="*/ 403 h 829"/>
              <a:gd name="T32" fmla="*/ 631 w 796"/>
              <a:gd name="T33" fmla="*/ 460 h 829"/>
              <a:gd name="T34" fmla="*/ 466 w 796"/>
              <a:gd name="T35" fmla="*/ 519 h 829"/>
              <a:gd name="T36" fmla="*/ 384 w 796"/>
              <a:gd name="T37" fmla="*/ 674 h 829"/>
              <a:gd name="T38" fmla="*/ 303 w 796"/>
              <a:gd name="T39" fmla="*/ 827 h 829"/>
              <a:gd name="T40" fmla="*/ 303 w 796"/>
              <a:gd name="T41" fmla="*/ 829 h 829"/>
              <a:gd name="T42" fmla="*/ 301 w 796"/>
              <a:gd name="T43" fmla="*/ 829 h 829"/>
              <a:gd name="T44" fmla="*/ 301 w 796"/>
              <a:gd name="T45" fmla="*/ 829 h 829"/>
              <a:gd name="T46" fmla="*/ 273 w 796"/>
              <a:gd name="T47" fmla="*/ 795 h 829"/>
              <a:gd name="T48" fmla="*/ 246 w 796"/>
              <a:gd name="T49" fmla="*/ 758 h 829"/>
              <a:gd name="T50" fmla="*/ 219 w 796"/>
              <a:gd name="T51" fmla="*/ 722 h 829"/>
              <a:gd name="T52" fmla="*/ 194 w 796"/>
              <a:gd name="T53" fmla="*/ 686 h 829"/>
              <a:gd name="T54" fmla="*/ 171 w 796"/>
              <a:gd name="T55" fmla="*/ 647 h 829"/>
              <a:gd name="T56" fmla="*/ 148 w 796"/>
              <a:gd name="T57" fmla="*/ 607 h 829"/>
              <a:gd name="T58" fmla="*/ 127 w 796"/>
              <a:gd name="T59" fmla="*/ 567 h 829"/>
              <a:gd name="T60" fmla="*/ 108 w 796"/>
              <a:gd name="T61" fmla="*/ 527 h 829"/>
              <a:gd name="T62" fmla="*/ 88 w 796"/>
              <a:gd name="T63" fmla="*/ 485 h 829"/>
              <a:gd name="T64" fmla="*/ 71 w 796"/>
              <a:gd name="T65" fmla="*/ 443 h 829"/>
              <a:gd name="T66" fmla="*/ 56 w 796"/>
              <a:gd name="T67" fmla="*/ 399 h 829"/>
              <a:gd name="T68" fmla="*/ 42 w 796"/>
              <a:gd name="T69" fmla="*/ 355 h 829"/>
              <a:gd name="T70" fmla="*/ 29 w 796"/>
              <a:gd name="T71" fmla="*/ 311 h 829"/>
              <a:gd name="T72" fmla="*/ 17 w 796"/>
              <a:gd name="T73" fmla="*/ 265 h 829"/>
              <a:gd name="T74" fmla="*/ 10 w 796"/>
              <a:gd name="T75" fmla="*/ 219 h 829"/>
              <a:gd name="T76" fmla="*/ 2 w 796"/>
              <a:gd name="T77" fmla="*/ 172 h 829"/>
              <a:gd name="T78" fmla="*/ 0 w 796"/>
              <a:gd name="T79" fmla="*/ 172 h 829"/>
              <a:gd name="T80" fmla="*/ 2 w 796"/>
              <a:gd name="T81" fmla="*/ 172 h 829"/>
              <a:gd name="T82" fmla="*/ 2 w 796"/>
              <a:gd name="T83" fmla="*/ 172 h 829"/>
              <a:gd name="T84" fmla="*/ 2 w 796"/>
              <a:gd name="T85" fmla="*/ 170 h 829"/>
              <a:gd name="T86" fmla="*/ 4 w 796"/>
              <a:gd name="T87" fmla="*/ 170 h 829"/>
              <a:gd name="T88" fmla="*/ 154 w 796"/>
              <a:gd name="T89" fmla="*/ 86 h 829"/>
              <a:gd name="T90" fmla="*/ 307 w 796"/>
              <a:gd name="T91" fmla="*/ 0 h 8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96"/>
              <a:gd name="T139" fmla="*/ 0 h 829"/>
              <a:gd name="T140" fmla="*/ 796 w 796"/>
              <a:gd name="T141" fmla="*/ 829 h 829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96" h="829">
                <a:moveTo>
                  <a:pt x="307" y="0"/>
                </a:moveTo>
                <a:lnTo>
                  <a:pt x="478" y="40"/>
                </a:lnTo>
                <a:lnTo>
                  <a:pt x="645" y="80"/>
                </a:lnTo>
                <a:lnTo>
                  <a:pt x="649" y="78"/>
                </a:lnTo>
                <a:lnTo>
                  <a:pt x="649" y="80"/>
                </a:lnTo>
                <a:lnTo>
                  <a:pt x="656" y="126"/>
                </a:lnTo>
                <a:lnTo>
                  <a:pt x="668" y="172"/>
                </a:lnTo>
                <a:lnTo>
                  <a:pt x="683" y="214"/>
                </a:lnTo>
                <a:lnTo>
                  <a:pt x="700" y="256"/>
                </a:lnTo>
                <a:lnTo>
                  <a:pt x="720" y="296"/>
                </a:lnTo>
                <a:lnTo>
                  <a:pt x="743" y="334"/>
                </a:lnTo>
                <a:lnTo>
                  <a:pt x="768" y="370"/>
                </a:lnTo>
                <a:lnTo>
                  <a:pt x="796" y="403"/>
                </a:lnTo>
                <a:lnTo>
                  <a:pt x="631" y="460"/>
                </a:lnTo>
                <a:lnTo>
                  <a:pt x="466" y="519"/>
                </a:lnTo>
                <a:lnTo>
                  <a:pt x="384" y="674"/>
                </a:lnTo>
                <a:lnTo>
                  <a:pt x="303" y="827"/>
                </a:lnTo>
                <a:lnTo>
                  <a:pt x="303" y="829"/>
                </a:lnTo>
                <a:lnTo>
                  <a:pt x="301" y="829"/>
                </a:lnTo>
                <a:lnTo>
                  <a:pt x="273" y="795"/>
                </a:lnTo>
                <a:lnTo>
                  <a:pt x="246" y="758"/>
                </a:lnTo>
                <a:lnTo>
                  <a:pt x="219" y="722"/>
                </a:lnTo>
                <a:lnTo>
                  <a:pt x="194" y="686"/>
                </a:lnTo>
                <a:lnTo>
                  <a:pt x="171" y="647"/>
                </a:lnTo>
                <a:lnTo>
                  <a:pt x="148" y="607"/>
                </a:lnTo>
                <a:lnTo>
                  <a:pt x="127" y="567"/>
                </a:lnTo>
                <a:lnTo>
                  <a:pt x="108" y="527"/>
                </a:lnTo>
                <a:lnTo>
                  <a:pt x="88" y="485"/>
                </a:lnTo>
                <a:lnTo>
                  <a:pt x="71" y="443"/>
                </a:lnTo>
                <a:lnTo>
                  <a:pt x="56" y="399"/>
                </a:lnTo>
                <a:lnTo>
                  <a:pt x="42" y="355"/>
                </a:lnTo>
                <a:lnTo>
                  <a:pt x="29" y="311"/>
                </a:lnTo>
                <a:lnTo>
                  <a:pt x="17" y="265"/>
                </a:lnTo>
                <a:lnTo>
                  <a:pt x="10" y="219"/>
                </a:lnTo>
                <a:lnTo>
                  <a:pt x="2" y="172"/>
                </a:lnTo>
                <a:lnTo>
                  <a:pt x="0" y="172"/>
                </a:lnTo>
                <a:lnTo>
                  <a:pt x="2" y="172"/>
                </a:lnTo>
                <a:lnTo>
                  <a:pt x="2" y="170"/>
                </a:lnTo>
                <a:lnTo>
                  <a:pt x="4" y="170"/>
                </a:lnTo>
                <a:lnTo>
                  <a:pt x="154" y="86"/>
                </a:lnTo>
                <a:lnTo>
                  <a:pt x="307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5"/>
          <p:cNvSpPr>
            <a:spLocks/>
          </p:cNvSpPr>
          <p:nvPr/>
        </p:nvSpPr>
        <p:spPr bwMode="auto">
          <a:xfrm>
            <a:off x="3198588" y="3606264"/>
            <a:ext cx="1123573" cy="1156038"/>
          </a:xfrm>
          <a:custGeom>
            <a:avLst/>
            <a:gdLst>
              <a:gd name="T0" fmla="*/ 163 w 796"/>
              <a:gd name="T1" fmla="*/ 116 h 818"/>
              <a:gd name="T2" fmla="*/ 330 w 796"/>
              <a:gd name="T3" fmla="*/ 59 h 818"/>
              <a:gd name="T4" fmla="*/ 493 w 796"/>
              <a:gd name="T5" fmla="*/ 2 h 818"/>
              <a:gd name="T6" fmla="*/ 495 w 796"/>
              <a:gd name="T7" fmla="*/ 0 h 818"/>
              <a:gd name="T8" fmla="*/ 495 w 796"/>
              <a:gd name="T9" fmla="*/ 2 h 818"/>
              <a:gd name="T10" fmla="*/ 495 w 796"/>
              <a:gd name="T11" fmla="*/ 2 h 818"/>
              <a:gd name="T12" fmla="*/ 497 w 796"/>
              <a:gd name="T13" fmla="*/ 0 h 818"/>
              <a:gd name="T14" fmla="*/ 495 w 796"/>
              <a:gd name="T15" fmla="*/ 2 h 818"/>
              <a:gd name="T16" fmla="*/ 528 w 796"/>
              <a:gd name="T17" fmla="*/ 36 h 818"/>
              <a:gd name="T18" fmla="*/ 561 w 796"/>
              <a:gd name="T19" fmla="*/ 67 h 818"/>
              <a:gd name="T20" fmla="*/ 597 w 796"/>
              <a:gd name="T21" fmla="*/ 95 h 818"/>
              <a:gd name="T22" fmla="*/ 633 w 796"/>
              <a:gd name="T23" fmla="*/ 120 h 818"/>
              <a:gd name="T24" fmla="*/ 674 w 796"/>
              <a:gd name="T25" fmla="*/ 143 h 818"/>
              <a:gd name="T26" fmla="*/ 712 w 796"/>
              <a:gd name="T27" fmla="*/ 164 h 818"/>
              <a:gd name="T28" fmla="*/ 754 w 796"/>
              <a:gd name="T29" fmla="*/ 179 h 818"/>
              <a:gd name="T30" fmla="*/ 796 w 796"/>
              <a:gd name="T31" fmla="*/ 195 h 818"/>
              <a:gd name="T32" fmla="*/ 689 w 796"/>
              <a:gd name="T33" fmla="*/ 330 h 818"/>
              <a:gd name="T34" fmla="*/ 580 w 796"/>
              <a:gd name="T35" fmla="*/ 468 h 818"/>
              <a:gd name="T36" fmla="*/ 595 w 796"/>
              <a:gd name="T37" fmla="*/ 644 h 818"/>
              <a:gd name="T38" fmla="*/ 610 w 796"/>
              <a:gd name="T39" fmla="*/ 816 h 818"/>
              <a:gd name="T40" fmla="*/ 610 w 796"/>
              <a:gd name="T41" fmla="*/ 818 h 818"/>
              <a:gd name="T42" fmla="*/ 610 w 796"/>
              <a:gd name="T43" fmla="*/ 818 h 818"/>
              <a:gd name="T44" fmla="*/ 610 w 796"/>
              <a:gd name="T45" fmla="*/ 818 h 818"/>
              <a:gd name="T46" fmla="*/ 568 w 796"/>
              <a:gd name="T47" fmla="*/ 804 h 818"/>
              <a:gd name="T48" fmla="*/ 526 w 796"/>
              <a:gd name="T49" fmla="*/ 789 h 818"/>
              <a:gd name="T50" fmla="*/ 484 w 796"/>
              <a:gd name="T51" fmla="*/ 772 h 818"/>
              <a:gd name="T52" fmla="*/ 442 w 796"/>
              <a:gd name="T53" fmla="*/ 755 h 818"/>
              <a:gd name="T54" fmla="*/ 401 w 796"/>
              <a:gd name="T55" fmla="*/ 736 h 818"/>
              <a:gd name="T56" fmla="*/ 361 w 796"/>
              <a:gd name="T57" fmla="*/ 715 h 818"/>
              <a:gd name="T58" fmla="*/ 321 w 796"/>
              <a:gd name="T59" fmla="*/ 692 h 818"/>
              <a:gd name="T60" fmla="*/ 282 w 796"/>
              <a:gd name="T61" fmla="*/ 669 h 818"/>
              <a:gd name="T62" fmla="*/ 244 w 796"/>
              <a:gd name="T63" fmla="*/ 644 h 818"/>
              <a:gd name="T64" fmla="*/ 208 w 796"/>
              <a:gd name="T65" fmla="*/ 617 h 818"/>
              <a:gd name="T66" fmla="*/ 171 w 796"/>
              <a:gd name="T67" fmla="*/ 588 h 818"/>
              <a:gd name="T68" fmla="*/ 135 w 796"/>
              <a:gd name="T69" fmla="*/ 560 h 818"/>
              <a:gd name="T70" fmla="*/ 100 w 796"/>
              <a:gd name="T71" fmla="*/ 529 h 818"/>
              <a:gd name="T72" fmla="*/ 66 w 796"/>
              <a:gd name="T73" fmla="*/ 497 h 818"/>
              <a:gd name="T74" fmla="*/ 33 w 796"/>
              <a:gd name="T75" fmla="*/ 462 h 818"/>
              <a:gd name="T76" fmla="*/ 0 w 796"/>
              <a:gd name="T77" fmla="*/ 426 h 818"/>
              <a:gd name="T78" fmla="*/ 0 w 796"/>
              <a:gd name="T79" fmla="*/ 426 h 818"/>
              <a:gd name="T80" fmla="*/ 0 w 796"/>
              <a:gd name="T81" fmla="*/ 426 h 818"/>
              <a:gd name="T82" fmla="*/ 0 w 796"/>
              <a:gd name="T83" fmla="*/ 426 h 818"/>
              <a:gd name="T84" fmla="*/ 0 w 796"/>
              <a:gd name="T85" fmla="*/ 426 h 818"/>
              <a:gd name="T86" fmla="*/ 2 w 796"/>
              <a:gd name="T87" fmla="*/ 422 h 818"/>
              <a:gd name="T88" fmla="*/ 83 w 796"/>
              <a:gd name="T89" fmla="*/ 271 h 818"/>
              <a:gd name="T90" fmla="*/ 163 w 796"/>
              <a:gd name="T91" fmla="*/ 116 h 81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96"/>
              <a:gd name="T139" fmla="*/ 0 h 818"/>
              <a:gd name="T140" fmla="*/ 796 w 796"/>
              <a:gd name="T141" fmla="*/ 818 h 81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96" h="818">
                <a:moveTo>
                  <a:pt x="163" y="116"/>
                </a:moveTo>
                <a:lnTo>
                  <a:pt x="330" y="59"/>
                </a:lnTo>
                <a:lnTo>
                  <a:pt x="493" y="2"/>
                </a:lnTo>
                <a:lnTo>
                  <a:pt x="495" y="0"/>
                </a:lnTo>
                <a:lnTo>
                  <a:pt x="495" y="2"/>
                </a:lnTo>
                <a:lnTo>
                  <a:pt x="497" y="0"/>
                </a:lnTo>
                <a:lnTo>
                  <a:pt x="495" y="2"/>
                </a:lnTo>
                <a:lnTo>
                  <a:pt x="528" y="36"/>
                </a:lnTo>
                <a:lnTo>
                  <a:pt x="561" y="67"/>
                </a:lnTo>
                <a:lnTo>
                  <a:pt x="597" y="95"/>
                </a:lnTo>
                <a:lnTo>
                  <a:pt x="633" y="120"/>
                </a:lnTo>
                <a:lnTo>
                  <a:pt x="674" y="143"/>
                </a:lnTo>
                <a:lnTo>
                  <a:pt x="712" y="164"/>
                </a:lnTo>
                <a:lnTo>
                  <a:pt x="754" y="179"/>
                </a:lnTo>
                <a:lnTo>
                  <a:pt x="796" y="195"/>
                </a:lnTo>
                <a:lnTo>
                  <a:pt x="689" y="330"/>
                </a:lnTo>
                <a:lnTo>
                  <a:pt x="580" y="468"/>
                </a:lnTo>
                <a:lnTo>
                  <a:pt x="595" y="644"/>
                </a:lnTo>
                <a:lnTo>
                  <a:pt x="610" y="816"/>
                </a:lnTo>
                <a:lnTo>
                  <a:pt x="610" y="818"/>
                </a:lnTo>
                <a:lnTo>
                  <a:pt x="568" y="804"/>
                </a:lnTo>
                <a:lnTo>
                  <a:pt x="526" y="789"/>
                </a:lnTo>
                <a:lnTo>
                  <a:pt x="484" y="772"/>
                </a:lnTo>
                <a:lnTo>
                  <a:pt x="442" y="755"/>
                </a:lnTo>
                <a:lnTo>
                  <a:pt x="401" y="736"/>
                </a:lnTo>
                <a:lnTo>
                  <a:pt x="361" y="715"/>
                </a:lnTo>
                <a:lnTo>
                  <a:pt x="321" y="692"/>
                </a:lnTo>
                <a:lnTo>
                  <a:pt x="282" y="669"/>
                </a:lnTo>
                <a:lnTo>
                  <a:pt x="244" y="644"/>
                </a:lnTo>
                <a:lnTo>
                  <a:pt x="208" y="617"/>
                </a:lnTo>
                <a:lnTo>
                  <a:pt x="171" y="588"/>
                </a:lnTo>
                <a:lnTo>
                  <a:pt x="135" y="560"/>
                </a:lnTo>
                <a:lnTo>
                  <a:pt x="100" y="529"/>
                </a:lnTo>
                <a:lnTo>
                  <a:pt x="66" y="497"/>
                </a:lnTo>
                <a:lnTo>
                  <a:pt x="33" y="462"/>
                </a:lnTo>
                <a:lnTo>
                  <a:pt x="0" y="426"/>
                </a:lnTo>
                <a:lnTo>
                  <a:pt x="2" y="422"/>
                </a:lnTo>
                <a:lnTo>
                  <a:pt x="83" y="271"/>
                </a:lnTo>
                <a:lnTo>
                  <a:pt x="163" y="11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7"/>
          <p:cNvSpPr>
            <a:spLocks/>
          </p:cNvSpPr>
          <p:nvPr/>
        </p:nvSpPr>
        <p:spPr bwMode="auto">
          <a:xfrm>
            <a:off x="4017272" y="3881510"/>
            <a:ext cx="1067112" cy="955602"/>
          </a:xfrm>
          <a:custGeom>
            <a:avLst/>
            <a:gdLst>
              <a:gd name="T0" fmla="*/ 0 w 756"/>
              <a:gd name="T1" fmla="*/ 275 h 676"/>
              <a:gd name="T2" fmla="*/ 107 w 756"/>
              <a:gd name="T3" fmla="*/ 137 h 676"/>
              <a:gd name="T4" fmla="*/ 215 w 756"/>
              <a:gd name="T5" fmla="*/ 2 h 676"/>
              <a:gd name="T6" fmla="*/ 215 w 756"/>
              <a:gd name="T7" fmla="*/ 0 h 676"/>
              <a:gd name="T8" fmla="*/ 215 w 756"/>
              <a:gd name="T9" fmla="*/ 0 h 676"/>
              <a:gd name="T10" fmla="*/ 215 w 756"/>
              <a:gd name="T11" fmla="*/ 0 h 676"/>
              <a:gd name="T12" fmla="*/ 216 w 756"/>
              <a:gd name="T13" fmla="*/ 0 h 676"/>
              <a:gd name="T14" fmla="*/ 216 w 756"/>
              <a:gd name="T15" fmla="*/ 0 h 676"/>
              <a:gd name="T16" fmla="*/ 261 w 756"/>
              <a:gd name="T17" fmla="*/ 11 h 676"/>
              <a:gd name="T18" fmla="*/ 307 w 756"/>
              <a:gd name="T19" fmla="*/ 21 h 676"/>
              <a:gd name="T20" fmla="*/ 353 w 756"/>
              <a:gd name="T21" fmla="*/ 25 h 676"/>
              <a:gd name="T22" fmla="*/ 397 w 756"/>
              <a:gd name="T23" fmla="*/ 27 h 676"/>
              <a:gd name="T24" fmla="*/ 443 w 756"/>
              <a:gd name="T25" fmla="*/ 25 h 676"/>
              <a:gd name="T26" fmla="*/ 487 w 756"/>
              <a:gd name="T27" fmla="*/ 19 h 676"/>
              <a:gd name="T28" fmla="*/ 529 w 756"/>
              <a:gd name="T29" fmla="*/ 11 h 676"/>
              <a:gd name="T30" fmla="*/ 573 w 756"/>
              <a:gd name="T31" fmla="*/ 2 h 676"/>
              <a:gd name="T32" fmla="*/ 556 w 756"/>
              <a:gd name="T33" fmla="*/ 174 h 676"/>
              <a:gd name="T34" fmla="*/ 541 w 756"/>
              <a:gd name="T35" fmla="*/ 348 h 676"/>
              <a:gd name="T36" fmla="*/ 648 w 756"/>
              <a:gd name="T37" fmla="*/ 487 h 676"/>
              <a:gd name="T38" fmla="*/ 754 w 756"/>
              <a:gd name="T39" fmla="*/ 623 h 676"/>
              <a:gd name="T40" fmla="*/ 756 w 756"/>
              <a:gd name="T41" fmla="*/ 625 h 676"/>
              <a:gd name="T42" fmla="*/ 756 w 756"/>
              <a:gd name="T43" fmla="*/ 625 h 676"/>
              <a:gd name="T44" fmla="*/ 756 w 756"/>
              <a:gd name="T45" fmla="*/ 625 h 676"/>
              <a:gd name="T46" fmla="*/ 711 w 756"/>
              <a:gd name="T47" fmla="*/ 636 h 676"/>
              <a:gd name="T48" fmla="*/ 667 w 756"/>
              <a:gd name="T49" fmla="*/ 648 h 676"/>
              <a:gd name="T50" fmla="*/ 623 w 756"/>
              <a:gd name="T51" fmla="*/ 655 h 676"/>
              <a:gd name="T52" fmla="*/ 579 w 756"/>
              <a:gd name="T53" fmla="*/ 663 h 676"/>
              <a:gd name="T54" fmla="*/ 535 w 756"/>
              <a:gd name="T55" fmla="*/ 669 h 676"/>
              <a:gd name="T56" fmla="*/ 489 w 756"/>
              <a:gd name="T57" fmla="*/ 673 h 676"/>
              <a:gd name="T58" fmla="*/ 445 w 756"/>
              <a:gd name="T59" fmla="*/ 676 h 676"/>
              <a:gd name="T60" fmla="*/ 399 w 756"/>
              <a:gd name="T61" fmla="*/ 676 h 676"/>
              <a:gd name="T62" fmla="*/ 353 w 756"/>
              <a:gd name="T63" fmla="*/ 676 h 676"/>
              <a:gd name="T64" fmla="*/ 307 w 756"/>
              <a:gd name="T65" fmla="*/ 673 h 676"/>
              <a:gd name="T66" fmla="*/ 261 w 756"/>
              <a:gd name="T67" fmla="*/ 669 h 676"/>
              <a:gd name="T68" fmla="*/ 215 w 756"/>
              <a:gd name="T69" fmla="*/ 663 h 676"/>
              <a:gd name="T70" fmla="*/ 169 w 756"/>
              <a:gd name="T71" fmla="*/ 657 h 676"/>
              <a:gd name="T72" fmla="*/ 122 w 756"/>
              <a:gd name="T73" fmla="*/ 648 h 676"/>
              <a:gd name="T74" fmla="*/ 76 w 756"/>
              <a:gd name="T75" fmla="*/ 636 h 676"/>
              <a:gd name="T76" fmla="*/ 30 w 756"/>
              <a:gd name="T77" fmla="*/ 625 h 676"/>
              <a:gd name="T78" fmla="*/ 30 w 756"/>
              <a:gd name="T79" fmla="*/ 625 h 676"/>
              <a:gd name="T80" fmla="*/ 30 w 756"/>
              <a:gd name="T81" fmla="*/ 625 h 676"/>
              <a:gd name="T82" fmla="*/ 30 w 756"/>
              <a:gd name="T83" fmla="*/ 623 h 676"/>
              <a:gd name="T84" fmla="*/ 28 w 756"/>
              <a:gd name="T85" fmla="*/ 623 h 676"/>
              <a:gd name="T86" fmla="*/ 30 w 756"/>
              <a:gd name="T87" fmla="*/ 619 h 676"/>
              <a:gd name="T88" fmla="*/ 15 w 756"/>
              <a:gd name="T89" fmla="*/ 449 h 676"/>
              <a:gd name="T90" fmla="*/ 0 w 756"/>
              <a:gd name="T91" fmla="*/ 275 h 67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56"/>
              <a:gd name="T139" fmla="*/ 0 h 676"/>
              <a:gd name="T140" fmla="*/ 756 w 756"/>
              <a:gd name="T141" fmla="*/ 676 h 67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56" h="676">
                <a:moveTo>
                  <a:pt x="0" y="275"/>
                </a:moveTo>
                <a:lnTo>
                  <a:pt x="107" y="137"/>
                </a:lnTo>
                <a:lnTo>
                  <a:pt x="215" y="2"/>
                </a:lnTo>
                <a:lnTo>
                  <a:pt x="215" y="0"/>
                </a:lnTo>
                <a:lnTo>
                  <a:pt x="216" y="0"/>
                </a:lnTo>
                <a:lnTo>
                  <a:pt x="261" y="11"/>
                </a:lnTo>
                <a:lnTo>
                  <a:pt x="307" y="21"/>
                </a:lnTo>
                <a:lnTo>
                  <a:pt x="353" y="25"/>
                </a:lnTo>
                <a:lnTo>
                  <a:pt x="397" y="27"/>
                </a:lnTo>
                <a:lnTo>
                  <a:pt x="443" y="25"/>
                </a:lnTo>
                <a:lnTo>
                  <a:pt x="487" y="19"/>
                </a:lnTo>
                <a:lnTo>
                  <a:pt x="529" y="11"/>
                </a:lnTo>
                <a:lnTo>
                  <a:pt x="573" y="2"/>
                </a:lnTo>
                <a:lnTo>
                  <a:pt x="556" y="174"/>
                </a:lnTo>
                <a:lnTo>
                  <a:pt x="541" y="348"/>
                </a:lnTo>
                <a:lnTo>
                  <a:pt x="648" y="487"/>
                </a:lnTo>
                <a:lnTo>
                  <a:pt x="754" y="623"/>
                </a:lnTo>
                <a:lnTo>
                  <a:pt x="756" y="625"/>
                </a:lnTo>
                <a:lnTo>
                  <a:pt x="711" y="636"/>
                </a:lnTo>
                <a:lnTo>
                  <a:pt x="667" y="648"/>
                </a:lnTo>
                <a:lnTo>
                  <a:pt x="623" y="655"/>
                </a:lnTo>
                <a:lnTo>
                  <a:pt x="579" y="663"/>
                </a:lnTo>
                <a:lnTo>
                  <a:pt x="535" y="669"/>
                </a:lnTo>
                <a:lnTo>
                  <a:pt x="489" y="673"/>
                </a:lnTo>
                <a:lnTo>
                  <a:pt x="445" y="676"/>
                </a:lnTo>
                <a:lnTo>
                  <a:pt x="399" y="676"/>
                </a:lnTo>
                <a:lnTo>
                  <a:pt x="353" y="676"/>
                </a:lnTo>
                <a:lnTo>
                  <a:pt x="307" y="673"/>
                </a:lnTo>
                <a:lnTo>
                  <a:pt x="261" y="669"/>
                </a:lnTo>
                <a:lnTo>
                  <a:pt x="215" y="663"/>
                </a:lnTo>
                <a:lnTo>
                  <a:pt x="169" y="657"/>
                </a:lnTo>
                <a:lnTo>
                  <a:pt x="122" y="648"/>
                </a:lnTo>
                <a:lnTo>
                  <a:pt x="76" y="636"/>
                </a:lnTo>
                <a:lnTo>
                  <a:pt x="30" y="625"/>
                </a:lnTo>
                <a:lnTo>
                  <a:pt x="30" y="623"/>
                </a:lnTo>
                <a:lnTo>
                  <a:pt x="28" y="623"/>
                </a:lnTo>
                <a:lnTo>
                  <a:pt x="30" y="619"/>
                </a:lnTo>
                <a:lnTo>
                  <a:pt x="15" y="449"/>
                </a:lnTo>
                <a:lnTo>
                  <a:pt x="0" y="27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9"/>
          <p:cNvSpPr>
            <a:spLocks/>
          </p:cNvSpPr>
          <p:nvPr/>
        </p:nvSpPr>
        <p:spPr bwMode="auto">
          <a:xfrm>
            <a:off x="4772436" y="3613321"/>
            <a:ext cx="1164507" cy="1153215"/>
          </a:xfrm>
          <a:custGeom>
            <a:avLst/>
            <a:gdLst>
              <a:gd name="T0" fmla="*/ 0 w 825"/>
              <a:gd name="T1" fmla="*/ 539 h 816"/>
              <a:gd name="T2" fmla="*/ 15 w 825"/>
              <a:gd name="T3" fmla="*/ 365 h 816"/>
              <a:gd name="T4" fmla="*/ 33 w 825"/>
              <a:gd name="T5" fmla="*/ 194 h 816"/>
              <a:gd name="T6" fmla="*/ 31 w 825"/>
              <a:gd name="T7" fmla="*/ 191 h 816"/>
              <a:gd name="T8" fmla="*/ 33 w 825"/>
              <a:gd name="T9" fmla="*/ 191 h 816"/>
              <a:gd name="T10" fmla="*/ 33 w 825"/>
              <a:gd name="T11" fmla="*/ 191 h 816"/>
              <a:gd name="T12" fmla="*/ 33 w 825"/>
              <a:gd name="T13" fmla="*/ 189 h 816"/>
              <a:gd name="T14" fmla="*/ 33 w 825"/>
              <a:gd name="T15" fmla="*/ 191 h 816"/>
              <a:gd name="T16" fmla="*/ 77 w 825"/>
              <a:gd name="T17" fmla="*/ 175 h 816"/>
              <a:gd name="T18" fmla="*/ 119 w 825"/>
              <a:gd name="T19" fmla="*/ 158 h 816"/>
              <a:gd name="T20" fmla="*/ 161 w 825"/>
              <a:gd name="T21" fmla="*/ 137 h 816"/>
              <a:gd name="T22" fmla="*/ 199 w 825"/>
              <a:gd name="T23" fmla="*/ 114 h 816"/>
              <a:gd name="T24" fmla="*/ 236 w 825"/>
              <a:gd name="T25" fmla="*/ 89 h 816"/>
              <a:gd name="T26" fmla="*/ 270 w 825"/>
              <a:gd name="T27" fmla="*/ 61 h 816"/>
              <a:gd name="T28" fmla="*/ 303 w 825"/>
              <a:gd name="T29" fmla="*/ 32 h 816"/>
              <a:gd name="T30" fmla="*/ 334 w 825"/>
              <a:gd name="T31" fmla="*/ 0 h 816"/>
              <a:gd name="T32" fmla="*/ 412 w 825"/>
              <a:gd name="T33" fmla="*/ 152 h 816"/>
              <a:gd name="T34" fmla="*/ 495 w 825"/>
              <a:gd name="T35" fmla="*/ 309 h 816"/>
              <a:gd name="T36" fmla="*/ 660 w 825"/>
              <a:gd name="T37" fmla="*/ 368 h 816"/>
              <a:gd name="T38" fmla="*/ 823 w 825"/>
              <a:gd name="T39" fmla="*/ 426 h 816"/>
              <a:gd name="T40" fmla="*/ 825 w 825"/>
              <a:gd name="T41" fmla="*/ 426 h 816"/>
              <a:gd name="T42" fmla="*/ 825 w 825"/>
              <a:gd name="T43" fmla="*/ 426 h 816"/>
              <a:gd name="T44" fmla="*/ 825 w 825"/>
              <a:gd name="T45" fmla="*/ 426 h 816"/>
              <a:gd name="T46" fmla="*/ 794 w 825"/>
              <a:gd name="T47" fmla="*/ 460 h 816"/>
              <a:gd name="T48" fmla="*/ 764 w 825"/>
              <a:gd name="T49" fmla="*/ 493 h 816"/>
              <a:gd name="T50" fmla="*/ 731 w 825"/>
              <a:gd name="T51" fmla="*/ 523 h 816"/>
              <a:gd name="T52" fmla="*/ 698 w 825"/>
              <a:gd name="T53" fmla="*/ 554 h 816"/>
              <a:gd name="T54" fmla="*/ 664 w 825"/>
              <a:gd name="T55" fmla="*/ 582 h 816"/>
              <a:gd name="T56" fmla="*/ 627 w 825"/>
              <a:gd name="T57" fmla="*/ 609 h 816"/>
              <a:gd name="T58" fmla="*/ 591 w 825"/>
              <a:gd name="T59" fmla="*/ 636 h 816"/>
              <a:gd name="T60" fmla="*/ 553 w 825"/>
              <a:gd name="T61" fmla="*/ 661 h 816"/>
              <a:gd name="T62" fmla="*/ 514 w 825"/>
              <a:gd name="T63" fmla="*/ 686 h 816"/>
              <a:gd name="T64" fmla="*/ 474 w 825"/>
              <a:gd name="T65" fmla="*/ 709 h 816"/>
              <a:gd name="T66" fmla="*/ 434 w 825"/>
              <a:gd name="T67" fmla="*/ 730 h 816"/>
              <a:gd name="T68" fmla="*/ 391 w 825"/>
              <a:gd name="T69" fmla="*/ 751 h 816"/>
              <a:gd name="T70" fmla="*/ 349 w 825"/>
              <a:gd name="T71" fmla="*/ 768 h 816"/>
              <a:gd name="T72" fmla="*/ 305 w 825"/>
              <a:gd name="T73" fmla="*/ 785 h 816"/>
              <a:gd name="T74" fmla="*/ 261 w 825"/>
              <a:gd name="T75" fmla="*/ 800 h 816"/>
              <a:gd name="T76" fmla="*/ 215 w 825"/>
              <a:gd name="T77" fmla="*/ 816 h 816"/>
              <a:gd name="T78" fmla="*/ 215 w 825"/>
              <a:gd name="T79" fmla="*/ 816 h 816"/>
              <a:gd name="T80" fmla="*/ 215 w 825"/>
              <a:gd name="T81" fmla="*/ 816 h 816"/>
              <a:gd name="T82" fmla="*/ 215 w 825"/>
              <a:gd name="T83" fmla="*/ 816 h 816"/>
              <a:gd name="T84" fmla="*/ 213 w 825"/>
              <a:gd name="T85" fmla="*/ 816 h 816"/>
              <a:gd name="T86" fmla="*/ 213 w 825"/>
              <a:gd name="T87" fmla="*/ 812 h 816"/>
              <a:gd name="T88" fmla="*/ 107 w 825"/>
              <a:gd name="T89" fmla="*/ 678 h 816"/>
              <a:gd name="T90" fmla="*/ 0 w 825"/>
              <a:gd name="T91" fmla="*/ 539 h 8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5"/>
              <a:gd name="T139" fmla="*/ 0 h 816"/>
              <a:gd name="T140" fmla="*/ 825 w 825"/>
              <a:gd name="T141" fmla="*/ 816 h 81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5" h="816">
                <a:moveTo>
                  <a:pt x="0" y="539"/>
                </a:moveTo>
                <a:lnTo>
                  <a:pt x="15" y="365"/>
                </a:lnTo>
                <a:lnTo>
                  <a:pt x="33" y="194"/>
                </a:lnTo>
                <a:lnTo>
                  <a:pt x="31" y="191"/>
                </a:lnTo>
                <a:lnTo>
                  <a:pt x="33" y="191"/>
                </a:lnTo>
                <a:lnTo>
                  <a:pt x="33" y="189"/>
                </a:lnTo>
                <a:lnTo>
                  <a:pt x="33" y="191"/>
                </a:lnTo>
                <a:lnTo>
                  <a:pt x="77" y="175"/>
                </a:lnTo>
                <a:lnTo>
                  <a:pt x="119" y="158"/>
                </a:lnTo>
                <a:lnTo>
                  <a:pt x="161" y="137"/>
                </a:lnTo>
                <a:lnTo>
                  <a:pt x="199" y="114"/>
                </a:lnTo>
                <a:lnTo>
                  <a:pt x="236" y="89"/>
                </a:lnTo>
                <a:lnTo>
                  <a:pt x="270" y="61"/>
                </a:lnTo>
                <a:lnTo>
                  <a:pt x="303" y="32"/>
                </a:lnTo>
                <a:lnTo>
                  <a:pt x="334" y="0"/>
                </a:lnTo>
                <a:lnTo>
                  <a:pt x="412" y="152"/>
                </a:lnTo>
                <a:lnTo>
                  <a:pt x="495" y="309"/>
                </a:lnTo>
                <a:lnTo>
                  <a:pt x="660" y="368"/>
                </a:lnTo>
                <a:lnTo>
                  <a:pt x="823" y="426"/>
                </a:lnTo>
                <a:lnTo>
                  <a:pt x="825" y="426"/>
                </a:lnTo>
                <a:lnTo>
                  <a:pt x="794" y="460"/>
                </a:lnTo>
                <a:lnTo>
                  <a:pt x="764" y="493"/>
                </a:lnTo>
                <a:lnTo>
                  <a:pt x="731" y="523"/>
                </a:lnTo>
                <a:lnTo>
                  <a:pt x="698" y="554"/>
                </a:lnTo>
                <a:lnTo>
                  <a:pt x="664" y="582"/>
                </a:lnTo>
                <a:lnTo>
                  <a:pt x="627" y="609"/>
                </a:lnTo>
                <a:lnTo>
                  <a:pt x="591" y="636"/>
                </a:lnTo>
                <a:lnTo>
                  <a:pt x="553" y="661"/>
                </a:lnTo>
                <a:lnTo>
                  <a:pt x="514" y="686"/>
                </a:lnTo>
                <a:lnTo>
                  <a:pt x="474" y="709"/>
                </a:lnTo>
                <a:lnTo>
                  <a:pt x="434" y="730"/>
                </a:lnTo>
                <a:lnTo>
                  <a:pt x="391" y="751"/>
                </a:lnTo>
                <a:lnTo>
                  <a:pt x="349" y="768"/>
                </a:lnTo>
                <a:lnTo>
                  <a:pt x="305" y="785"/>
                </a:lnTo>
                <a:lnTo>
                  <a:pt x="261" y="800"/>
                </a:lnTo>
                <a:lnTo>
                  <a:pt x="215" y="816"/>
                </a:lnTo>
                <a:lnTo>
                  <a:pt x="213" y="816"/>
                </a:lnTo>
                <a:lnTo>
                  <a:pt x="213" y="812"/>
                </a:lnTo>
                <a:lnTo>
                  <a:pt x="107" y="678"/>
                </a:lnTo>
                <a:lnTo>
                  <a:pt x="0" y="53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>
            <a:off x="5243884" y="3155987"/>
            <a:ext cx="1123573" cy="1067112"/>
          </a:xfrm>
          <a:custGeom>
            <a:avLst/>
            <a:gdLst>
              <a:gd name="T0" fmla="*/ 161 w 796"/>
              <a:gd name="T1" fmla="*/ 634 h 753"/>
              <a:gd name="T2" fmla="*/ 80 w 796"/>
              <a:gd name="T3" fmla="*/ 477 h 753"/>
              <a:gd name="T4" fmla="*/ 2 w 796"/>
              <a:gd name="T5" fmla="*/ 326 h 753"/>
              <a:gd name="T6" fmla="*/ 0 w 796"/>
              <a:gd name="T7" fmla="*/ 325 h 753"/>
              <a:gd name="T8" fmla="*/ 0 w 796"/>
              <a:gd name="T9" fmla="*/ 325 h 753"/>
              <a:gd name="T10" fmla="*/ 0 w 796"/>
              <a:gd name="T11" fmla="*/ 325 h 753"/>
              <a:gd name="T12" fmla="*/ 0 w 796"/>
              <a:gd name="T13" fmla="*/ 323 h 753"/>
              <a:gd name="T14" fmla="*/ 0 w 796"/>
              <a:gd name="T15" fmla="*/ 323 h 753"/>
              <a:gd name="T16" fmla="*/ 30 w 796"/>
              <a:gd name="T17" fmla="*/ 286 h 753"/>
              <a:gd name="T18" fmla="*/ 55 w 796"/>
              <a:gd name="T19" fmla="*/ 250 h 753"/>
              <a:gd name="T20" fmla="*/ 78 w 796"/>
              <a:gd name="T21" fmla="*/ 210 h 753"/>
              <a:gd name="T22" fmla="*/ 100 w 796"/>
              <a:gd name="T23" fmla="*/ 170 h 753"/>
              <a:gd name="T24" fmla="*/ 117 w 796"/>
              <a:gd name="T25" fmla="*/ 128 h 753"/>
              <a:gd name="T26" fmla="*/ 130 w 796"/>
              <a:gd name="T27" fmla="*/ 86 h 753"/>
              <a:gd name="T28" fmla="*/ 142 w 796"/>
              <a:gd name="T29" fmla="*/ 44 h 753"/>
              <a:gd name="T30" fmla="*/ 149 w 796"/>
              <a:gd name="T31" fmla="*/ 0 h 753"/>
              <a:gd name="T32" fmla="*/ 299 w 796"/>
              <a:gd name="T33" fmla="*/ 88 h 753"/>
              <a:gd name="T34" fmla="*/ 453 w 796"/>
              <a:gd name="T35" fmla="*/ 174 h 753"/>
              <a:gd name="T36" fmla="*/ 623 w 796"/>
              <a:gd name="T37" fmla="*/ 135 h 753"/>
              <a:gd name="T38" fmla="*/ 794 w 796"/>
              <a:gd name="T39" fmla="*/ 95 h 753"/>
              <a:gd name="T40" fmla="*/ 796 w 796"/>
              <a:gd name="T41" fmla="*/ 95 h 753"/>
              <a:gd name="T42" fmla="*/ 796 w 796"/>
              <a:gd name="T43" fmla="*/ 95 h 753"/>
              <a:gd name="T44" fmla="*/ 796 w 796"/>
              <a:gd name="T45" fmla="*/ 95 h 753"/>
              <a:gd name="T46" fmla="*/ 788 w 796"/>
              <a:gd name="T47" fmla="*/ 139 h 753"/>
              <a:gd name="T48" fmla="*/ 779 w 796"/>
              <a:gd name="T49" fmla="*/ 183 h 753"/>
              <a:gd name="T50" fmla="*/ 769 w 796"/>
              <a:gd name="T51" fmla="*/ 227 h 753"/>
              <a:gd name="T52" fmla="*/ 758 w 796"/>
              <a:gd name="T53" fmla="*/ 271 h 753"/>
              <a:gd name="T54" fmla="*/ 744 w 796"/>
              <a:gd name="T55" fmla="*/ 313 h 753"/>
              <a:gd name="T56" fmla="*/ 729 w 796"/>
              <a:gd name="T57" fmla="*/ 355 h 753"/>
              <a:gd name="T58" fmla="*/ 712 w 796"/>
              <a:gd name="T59" fmla="*/ 397 h 753"/>
              <a:gd name="T60" fmla="*/ 694 w 796"/>
              <a:gd name="T61" fmla="*/ 439 h 753"/>
              <a:gd name="T62" fmla="*/ 673 w 796"/>
              <a:gd name="T63" fmla="*/ 481 h 753"/>
              <a:gd name="T64" fmla="*/ 652 w 796"/>
              <a:gd name="T65" fmla="*/ 521 h 753"/>
              <a:gd name="T66" fmla="*/ 629 w 796"/>
              <a:gd name="T67" fmla="*/ 562 h 753"/>
              <a:gd name="T68" fmla="*/ 606 w 796"/>
              <a:gd name="T69" fmla="*/ 600 h 753"/>
              <a:gd name="T70" fmla="*/ 579 w 796"/>
              <a:gd name="T71" fmla="*/ 640 h 753"/>
              <a:gd name="T72" fmla="*/ 552 w 796"/>
              <a:gd name="T73" fmla="*/ 678 h 753"/>
              <a:gd name="T74" fmla="*/ 524 w 796"/>
              <a:gd name="T75" fmla="*/ 714 h 753"/>
              <a:gd name="T76" fmla="*/ 493 w 796"/>
              <a:gd name="T77" fmla="*/ 751 h 753"/>
              <a:gd name="T78" fmla="*/ 493 w 796"/>
              <a:gd name="T79" fmla="*/ 751 h 753"/>
              <a:gd name="T80" fmla="*/ 493 w 796"/>
              <a:gd name="T81" fmla="*/ 751 h 753"/>
              <a:gd name="T82" fmla="*/ 491 w 796"/>
              <a:gd name="T83" fmla="*/ 751 h 753"/>
              <a:gd name="T84" fmla="*/ 491 w 796"/>
              <a:gd name="T85" fmla="*/ 753 h 753"/>
              <a:gd name="T86" fmla="*/ 489 w 796"/>
              <a:gd name="T87" fmla="*/ 749 h 753"/>
              <a:gd name="T88" fmla="*/ 326 w 796"/>
              <a:gd name="T89" fmla="*/ 692 h 753"/>
              <a:gd name="T90" fmla="*/ 161 w 796"/>
              <a:gd name="T91" fmla="*/ 634 h 75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96"/>
              <a:gd name="T139" fmla="*/ 0 h 753"/>
              <a:gd name="T140" fmla="*/ 796 w 796"/>
              <a:gd name="T141" fmla="*/ 753 h 75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96" h="753">
                <a:moveTo>
                  <a:pt x="161" y="634"/>
                </a:moveTo>
                <a:lnTo>
                  <a:pt x="80" y="477"/>
                </a:lnTo>
                <a:lnTo>
                  <a:pt x="2" y="326"/>
                </a:lnTo>
                <a:lnTo>
                  <a:pt x="0" y="325"/>
                </a:lnTo>
                <a:lnTo>
                  <a:pt x="0" y="323"/>
                </a:lnTo>
                <a:lnTo>
                  <a:pt x="30" y="286"/>
                </a:lnTo>
                <a:lnTo>
                  <a:pt x="55" y="250"/>
                </a:lnTo>
                <a:lnTo>
                  <a:pt x="78" y="210"/>
                </a:lnTo>
                <a:lnTo>
                  <a:pt x="100" y="170"/>
                </a:lnTo>
                <a:lnTo>
                  <a:pt x="117" y="128"/>
                </a:lnTo>
                <a:lnTo>
                  <a:pt x="130" y="86"/>
                </a:lnTo>
                <a:lnTo>
                  <a:pt x="142" y="44"/>
                </a:lnTo>
                <a:lnTo>
                  <a:pt x="149" y="0"/>
                </a:lnTo>
                <a:lnTo>
                  <a:pt x="299" y="88"/>
                </a:lnTo>
                <a:lnTo>
                  <a:pt x="453" y="174"/>
                </a:lnTo>
                <a:lnTo>
                  <a:pt x="623" y="135"/>
                </a:lnTo>
                <a:lnTo>
                  <a:pt x="794" y="95"/>
                </a:lnTo>
                <a:lnTo>
                  <a:pt x="796" y="95"/>
                </a:lnTo>
                <a:lnTo>
                  <a:pt x="788" y="139"/>
                </a:lnTo>
                <a:lnTo>
                  <a:pt x="779" y="183"/>
                </a:lnTo>
                <a:lnTo>
                  <a:pt x="769" y="227"/>
                </a:lnTo>
                <a:lnTo>
                  <a:pt x="758" y="271"/>
                </a:lnTo>
                <a:lnTo>
                  <a:pt x="744" y="313"/>
                </a:lnTo>
                <a:lnTo>
                  <a:pt x="729" y="355"/>
                </a:lnTo>
                <a:lnTo>
                  <a:pt x="712" y="397"/>
                </a:lnTo>
                <a:lnTo>
                  <a:pt x="694" y="439"/>
                </a:lnTo>
                <a:lnTo>
                  <a:pt x="673" y="481"/>
                </a:lnTo>
                <a:lnTo>
                  <a:pt x="652" y="521"/>
                </a:lnTo>
                <a:lnTo>
                  <a:pt x="629" y="562"/>
                </a:lnTo>
                <a:lnTo>
                  <a:pt x="606" y="600"/>
                </a:lnTo>
                <a:lnTo>
                  <a:pt x="579" y="640"/>
                </a:lnTo>
                <a:lnTo>
                  <a:pt x="552" y="678"/>
                </a:lnTo>
                <a:lnTo>
                  <a:pt x="524" y="714"/>
                </a:lnTo>
                <a:lnTo>
                  <a:pt x="493" y="751"/>
                </a:lnTo>
                <a:lnTo>
                  <a:pt x="491" y="751"/>
                </a:lnTo>
                <a:lnTo>
                  <a:pt x="491" y="753"/>
                </a:lnTo>
                <a:lnTo>
                  <a:pt x="489" y="749"/>
                </a:lnTo>
                <a:lnTo>
                  <a:pt x="326" y="692"/>
                </a:lnTo>
                <a:lnTo>
                  <a:pt x="161" y="6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3"/>
          <p:cNvSpPr>
            <a:spLocks/>
          </p:cNvSpPr>
          <p:nvPr/>
        </p:nvSpPr>
        <p:spPr bwMode="auto">
          <a:xfrm>
            <a:off x="5385037" y="2276609"/>
            <a:ext cx="1000771" cy="1122161"/>
          </a:xfrm>
          <a:custGeom>
            <a:avLst/>
            <a:gdLst>
              <a:gd name="T0" fmla="*/ 353 w 709"/>
              <a:gd name="T1" fmla="*/ 795 h 795"/>
              <a:gd name="T2" fmla="*/ 201 w 709"/>
              <a:gd name="T3" fmla="*/ 708 h 795"/>
              <a:gd name="T4" fmla="*/ 51 w 709"/>
              <a:gd name="T5" fmla="*/ 622 h 795"/>
              <a:gd name="T6" fmla="*/ 49 w 709"/>
              <a:gd name="T7" fmla="*/ 622 h 795"/>
              <a:gd name="T8" fmla="*/ 49 w 709"/>
              <a:gd name="T9" fmla="*/ 622 h 795"/>
              <a:gd name="T10" fmla="*/ 49 w 709"/>
              <a:gd name="T11" fmla="*/ 620 h 795"/>
              <a:gd name="T12" fmla="*/ 48 w 709"/>
              <a:gd name="T13" fmla="*/ 620 h 795"/>
              <a:gd name="T14" fmla="*/ 49 w 709"/>
              <a:gd name="T15" fmla="*/ 620 h 795"/>
              <a:gd name="T16" fmla="*/ 55 w 709"/>
              <a:gd name="T17" fmla="*/ 574 h 795"/>
              <a:gd name="T18" fmla="*/ 57 w 709"/>
              <a:gd name="T19" fmla="*/ 528 h 795"/>
              <a:gd name="T20" fmla="*/ 55 w 709"/>
              <a:gd name="T21" fmla="*/ 482 h 795"/>
              <a:gd name="T22" fmla="*/ 49 w 709"/>
              <a:gd name="T23" fmla="*/ 438 h 795"/>
              <a:gd name="T24" fmla="*/ 42 w 709"/>
              <a:gd name="T25" fmla="*/ 394 h 795"/>
              <a:gd name="T26" fmla="*/ 30 w 709"/>
              <a:gd name="T27" fmla="*/ 350 h 795"/>
              <a:gd name="T28" fmla="*/ 17 w 709"/>
              <a:gd name="T29" fmla="*/ 308 h 795"/>
              <a:gd name="T30" fmla="*/ 0 w 709"/>
              <a:gd name="T31" fmla="*/ 268 h 795"/>
              <a:gd name="T32" fmla="*/ 174 w 709"/>
              <a:gd name="T33" fmla="*/ 260 h 795"/>
              <a:gd name="T34" fmla="*/ 349 w 709"/>
              <a:gd name="T35" fmla="*/ 251 h 795"/>
              <a:gd name="T36" fmla="*/ 472 w 709"/>
              <a:gd name="T37" fmla="*/ 125 h 795"/>
              <a:gd name="T38" fmla="*/ 592 w 709"/>
              <a:gd name="T39" fmla="*/ 2 h 795"/>
              <a:gd name="T40" fmla="*/ 594 w 709"/>
              <a:gd name="T41" fmla="*/ 0 h 795"/>
              <a:gd name="T42" fmla="*/ 594 w 709"/>
              <a:gd name="T43" fmla="*/ 0 h 795"/>
              <a:gd name="T44" fmla="*/ 594 w 709"/>
              <a:gd name="T45" fmla="*/ 0 h 795"/>
              <a:gd name="T46" fmla="*/ 613 w 709"/>
              <a:gd name="T47" fmla="*/ 42 h 795"/>
              <a:gd name="T48" fmla="*/ 629 w 709"/>
              <a:gd name="T49" fmla="*/ 83 h 795"/>
              <a:gd name="T50" fmla="*/ 644 w 709"/>
              <a:gd name="T51" fmla="*/ 125 h 795"/>
              <a:gd name="T52" fmla="*/ 658 w 709"/>
              <a:gd name="T53" fmla="*/ 169 h 795"/>
              <a:gd name="T54" fmla="*/ 669 w 709"/>
              <a:gd name="T55" fmla="*/ 211 h 795"/>
              <a:gd name="T56" fmla="*/ 681 w 709"/>
              <a:gd name="T57" fmla="*/ 255 h 795"/>
              <a:gd name="T58" fmla="*/ 688 w 709"/>
              <a:gd name="T59" fmla="*/ 300 h 795"/>
              <a:gd name="T60" fmla="*/ 696 w 709"/>
              <a:gd name="T61" fmla="*/ 344 h 795"/>
              <a:gd name="T62" fmla="*/ 702 w 709"/>
              <a:gd name="T63" fmla="*/ 390 h 795"/>
              <a:gd name="T64" fmla="*/ 706 w 709"/>
              <a:gd name="T65" fmla="*/ 436 h 795"/>
              <a:gd name="T66" fmla="*/ 709 w 709"/>
              <a:gd name="T67" fmla="*/ 482 h 795"/>
              <a:gd name="T68" fmla="*/ 709 w 709"/>
              <a:gd name="T69" fmla="*/ 528 h 795"/>
              <a:gd name="T70" fmla="*/ 709 w 709"/>
              <a:gd name="T71" fmla="*/ 574 h 795"/>
              <a:gd name="T72" fmla="*/ 706 w 709"/>
              <a:gd name="T73" fmla="*/ 622 h 795"/>
              <a:gd name="T74" fmla="*/ 702 w 709"/>
              <a:gd name="T75" fmla="*/ 667 h 795"/>
              <a:gd name="T76" fmla="*/ 696 w 709"/>
              <a:gd name="T77" fmla="*/ 715 h 795"/>
              <a:gd name="T78" fmla="*/ 696 w 709"/>
              <a:gd name="T79" fmla="*/ 715 h 795"/>
              <a:gd name="T80" fmla="*/ 696 w 709"/>
              <a:gd name="T81" fmla="*/ 715 h 795"/>
              <a:gd name="T82" fmla="*/ 696 w 709"/>
              <a:gd name="T83" fmla="*/ 715 h 795"/>
              <a:gd name="T84" fmla="*/ 696 w 709"/>
              <a:gd name="T85" fmla="*/ 717 h 795"/>
              <a:gd name="T86" fmla="*/ 692 w 709"/>
              <a:gd name="T87" fmla="*/ 715 h 795"/>
              <a:gd name="T88" fmla="*/ 525 w 709"/>
              <a:gd name="T89" fmla="*/ 755 h 795"/>
              <a:gd name="T90" fmla="*/ 353 w 709"/>
              <a:gd name="T91" fmla="*/ 795 h 79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09"/>
              <a:gd name="T139" fmla="*/ 0 h 795"/>
              <a:gd name="T140" fmla="*/ 709 w 709"/>
              <a:gd name="T141" fmla="*/ 795 h 795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09" h="795">
                <a:moveTo>
                  <a:pt x="353" y="795"/>
                </a:moveTo>
                <a:lnTo>
                  <a:pt x="201" y="708"/>
                </a:lnTo>
                <a:lnTo>
                  <a:pt x="51" y="622"/>
                </a:lnTo>
                <a:lnTo>
                  <a:pt x="49" y="622"/>
                </a:lnTo>
                <a:lnTo>
                  <a:pt x="49" y="620"/>
                </a:lnTo>
                <a:lnTo>
                  <a:pt x="48" y="620"/>
                </a:lnTo>
                <a:lnTo>
                  <a:pt x="49" y="620"/>
                </a:lnTo>
                <a:lnTo>
                  <a:pt x="55" y="574"/>
                </a:lnTo>
                <a:lnTo>
                  <a:pt x="57" y="528"/>
                </a:lnTo>
                <a:lnTo>
                  <a:pt x="55" y="482"/>
                </a:lnTo>
                <a:lnTo>
                  <a:pt x="49" y="438"/>
                </a:lnTo>
                <a:lnTo>
                  <a:pt x="42" y="394"/>
                </a:lnTo>
                <a:lnTo>
                  <a:pt x="30" y="350"/>
                </a:lnTo>
                <a:lnTo>
                  <a:pt x="17" y="308"/>
                </a:lnTo>
                <a:lnTo>
                  <a:pt x="0" y="268"/>
                </a:lnTo>
                <a:lnTo>
                  <a:pt x="174" y="260"/>
                </a:lnTo>
                <a:lnTo>
                  <a:pt x="349" y="251"/>
                </a:lnTo>
                <a:lnTo>
                  <a:pt x="472" y="125"/>
                </a:lnTo>
                <a:lnTo>
                  <a:pt x="592" y="2"/>
                </a:lnTo>
                <a:lnTo>
                  <a:pt x="594" y="0"/>
                </a:lnTo>
                <a:lnTo>
                  <a:pt x="613" y="42"/>
                </a:lnTo>
                <a:lnTo>
                  <a:pt x="629" y="83"/>
                </a:lnTo>
                <a:lnTo>
                  <a:pt x="644" y="125"/>
                </a:lnTo>
                <a:lnTo>
                  <a:pt x="658" y="169"/>
                </a:lnTo>
                <a:lnTo>
                  <a:pt x="669" y="211"/>
                </a:lnTo>
                <a:lnTo>
                  <a:pt x="681" y="255"/>
                </a:lnTo>
                <a:lnTo>
                  <a:pt x="688" y="300"/>
                </a:lnTo>
                <a:lnTo>
                  <a:pt x="696" y="344"/>
                </a:lnTo>
                <a:lnTo>
                  <a:pt x="702" y="390"/>
                </a:lnTo>
                <a:lnTo>
                  <a:pt x="706" y="436"/>
                </a:lnTo>
                <a:lnTo>
                  <a:pt x="709" y="482"/>
                </a:lnTo>
                <a:lnTo>
                  <a:pt x="709" y="528"/>
                </a:lnTo>
                <a:lnTo>
                  <a:pt x="709" y="574"/>
                </a:lnTo>
                <a:lnTo>
                  <a:pt x="706" y="622"/>
                </a:lnTo>
                <a:lnTo>
                  <a:pt x="702" y="667"/>
                </a:lnTo>
                <a:lnTo>
                  <a:pt x="696" y="715"/>
                </a:lnTo>
                <a:lnTo>
                  <a:pt x="696" y="717"/>
                </a:lnTo>
                <a:lnTo>
                  <a:pt x="692" y="715"/>
                </a:lnTo>
                <a:lnTo>
                  <a:pt x="525" y="755"/>
                </a:lnTo>
                <a:lnTo>
                  <a:pt x="353" y="79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25"/>
          <p:cNvSpPr>
            <a:spLocks/>
          </p:cNvSpPr>
          <p:nvPr/>
        </p:nvSpPr>
        <p:spPr bwMode="auto">
          <a:xfrm>
            <a:off x="5056153" y="1501683"/>
            <a:ext cx="1170152" cy="1154626"/>
          </a:xfrm>
          <a:custGeom>
            <a:avLst/>
            <a:gdLst>
              <a:gd name="T0" fmla="*/ 584 w 829"/>
              <a:gd name="T1" fmla="*/ 799 h 816"/>
              <a:gd name="T2" fmla="*/ 407 w 829"/>
              <a:gd name="T3" fmla="*/ 808 h 816"/>
              <a:gd name="T4" fmla="*/ 236 w 829"/>
              <a:gd name="T5" fmla="*/ 816 h 816"/>
              <a:gd name="T6" fmla="*/ 234 w 829"/>
              <a:gd name="T7" fmla="*/ 816 h 816"/>
              <a:gd name="T8" fmla="*/ 233 w 829"/>
              <a:gd name="T9" fmla="*/ 816 h 816"/>
              <a:gd name="T10" fmla="*/ 233 w 829"/>
              <a:gd name="T11" fmla="*/ 816 h 816"/>
              <a:gd name="T12" fmla="*/ 231 w 829"/>
              <a:gd name="T13" fmla="*/ 816 h 816"/>
              <a:gd name="T14" fmla="*/ 233 w 829"/>
              <a:gd name="T15" fmla="*/ 816 h 816"/>
              <a:gd name="T16" fmla="*/ 211 w 829"/>
              <a:gd name="T17" fmla="*/ 774 h 816"/>
              <a:gd name="T18" fmla="*/ 188 w 829"/>
              <a:gd name="T19" fmla="*/ 734 h 816"/>
              <a:gd name="T20" fmla="*/ 162 w 829"/>
              <a:gd name="T21" fmla="*/ 697 h 816"/>
              <a:gd name="T22" fmla="*/ 135 w 829"/>
              <a:gd name="T23" fmla="*/ 661 h 816"/>
              <a:gd name="T24" fmla="*/ 104 w 829"/>
              <a:gd name="T25" fmla="*/ 629 h 816"/>
              <a:gd name="T26" fmla="*/ 71 w 829"/>
              <a:gd name="T27" fmla="*/ 598 h 816"/>
              <a:gd name="T28" fmla="*/ 37 w 829"/>
              <a:gd name="T29" fmla="*/ 571 h 816"/>
              <a:gd name="T30" fmla="*/ 0 w 829"/>
              <a:gd name="T31" fmla="*/ 546 h 816"/>
              <a:gd name="T32" fmla="*/ 142 w 829"/>
              <a:gd name="T33" fmla="*/ 445 h 816"/>
              <a:gd name="T34" fmla="*/ 284 w 829"/>
              <a:gd name="T35" fmla="*/ 344 h 816"/>
              <a:gd name="T36" fmla="*/ 321 w 829"/>
              <a:gd name="T37" fmla="*/ 172 h 816"/>
              <a:gd name="T38" fmla="*/ 355 w 829"/>
              <a:gd name="T39" fmla="*/ 2 h 816"/>
              <a:gd name="T40" fmla="*/ 355 w 829"/>
              <a:gd name="T41" fmla="*/ 0 h 816"/>
              <a:gd name="T42" fmla="*/ 355 w 829"/>
              <a:gd name="T43" fmla="*/ 0 h 816"/>
              <a:gd name="T44" fmla="*/ 355 w 829"/>
              <a:gd name="T45" fmla="*/ 2 h 816"/>
              <a:gd name="T46" fmla="*/ 394 w 829"/>
              <a:gd name="T47" fmla="*/ 27 h 816"/>
              <a:gd name="T48" fmla="*/ 430 w 829"/>
              <a:gd name="T49" fmla="*/ 51 h 816"/>
              <a:gd name="T50" fmla="*/ 465 w 829"/>
              <a:gd name="T51" fmla="*/ 80 h 816"/>
              <a:gd name="T52" fmla="*/ 499 w 829"/>
              <a:gd name="T53" fmla="*/ 109 h 816"/>
              <a:gd name="T54" fmla="*/ 534 w 829"/>
              <a:gd name="T55" fmla="*/ 137 h 816"/>
              <a:gd name="T56" fmla="*/ 566 w 829"/>
              <a:gd name="T57" fmla="*/ 170 h 816"/>
              <a:gd name="T58" fmla="*/ 597 w 829"/>
              <a:gd name="T59" fmla="*/ 202 h 816"/>
              <a:gd name="T60" fmla="*/ 628 w 829"/>
              <a:gd name="T61" fmla="*/ 237 h 816"/>
              <a:gd name="T62" fmla="*/ 657 w 829"/>
              <a:gd name="T63" fmla="*/ 271 h 816"/>
              <a:gd name="T64" fmla="*/ 685 w 829"/>
              <a:gd name="T65" fmla="*/ 308 h 816"/>
              <a:gd name="T66" fmla="*/ 712 w 829"/>
              <a:gd name="T67" fmla="*/ 344 h 816"/>
              <a:gd name="T68" fmla="*/ 737 w 829"/>
              <a:gd name="T69" fmla="*/ 382 h 816"/>
              <a:gd name="T70" fmla="*/ 762 w 829"/>
              <a:gd name="T71" fmla="*/ 422 h 816"/>
              <a:gd name="T72" fmla="*/ 785 w 829"/>
              <a:gd name="T73" fmla="*/ 462 h 816"/>
              <a:gd name="T74" fmla="*/ 808 w 829"/>
              <a:gd name="T75" fmla="*/ 504 h 816"/>
              <a:gd name="T76" fmla="*/ 827 w 829"/>
              <a:gd name="T77" fmla="*/ 548 h 816"/>
              <a:gd name="T78" fmla="*/ 829 w 829"/>
              <a:gd name="T79" fmla="*/ 548 h 816"/>
              <a:gd name="T80" fmla="*/ 829 w 829"/>
              <a:gd name="T81" fmla="*/ 548 h 816"/>
              <a:gd name="T82" fmla="*/ 829 w 829"/>
              <a:gd name="T83" fmla="*/ 548 h 816"/>
              <a:gd name="T84" fmla="*/ 829 w 829"/>
              <a:gd name="T85" fmla="*/ 548 h 816"/>
              <a:gd name="T86" fmla="*/ 825 w 829"/>
              <a:gd name="T87" fmla="*/ 550 h 816"/>
              <a:gd name="T88" fmla="*/ 706 w 829"/>
              <a:gd name="T89" fmla="*/ 673 h 816"/>
              <a:gd name="T90" fmla="*/ 584 w 829"/>
              <a:gd name="T91" fmla="*/ 799 h 81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829"/>
              <a:gd name="T139" fmla="*/ 0 h 816"/>
              <a:gd name="T140" fmla="*/ 829 w 829"/>
              <a:gd name="T141" fmla="*/ 816 h 81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829" h="816">
                <a:moveTo>
                  <a:pt x="584" y="799"/>
                </a:moveTo>
                <a:lnTo>
                  <a:pt x="407" y="808"/>
                </a:lnTo>
                <a:lnTo>
                  <a:pt x="236" y="816"/>
                </a:lnTo>
                <a:lnTo>
                  <a:pt x="234" y="816"/>
                </a:lnTo>
                <a:lnTo>
                  <a:pt x="233" y="816"/>
                </a:lnTo>
                <a:lnTo>
                  <a:pt x="231" y="816"/>
                </a:lnTo>
                <a:lnTo>
                  <a:pt x="233" y="816"/>
                </a:lnTo>
                <a:lnTo>
                  <a:pt x="211" y="774"/>
                </a:lnTo>
                <a:lnTo>
                  <a:pt x="188" y="734"/>
                </a:lnTo>
                <a:lnTo>
                  <a:pt x="162" y="697"/>
                </a:lnTo>
                <a:lnTo>
                  <a:pt x="135" y="661"/>
                </a:lnTo>
                <a:lnTo>
                  <a:pt x="104" y="629"/>
                </a:lnTo>
                <a:lnTo>
                  <a:pt x="71" y="598"/>
                </a:lnTo>
                <a:lnTo>
                  <a:pt x="37" y="571"/>
                </a:lnTo>
                <a:lnTo>
                  <a:pt x="0" y="546"/>
                </a:lnTo>
                <a:lnTo>
                  <a:pt x="142" y="445"/>
                </a:lnTo>
                <a:lnTo>
                  <a:pt x="284" y="344"/>
                </a:lnTo>
                <a:lnTo>
                  <a:pt x="321" y="172"/>
                </a:lnTo>
                <a:lnTo>
                  <a:pt x="355" y="2"/>
                </a:lnTo>
                <a:lnTo>
                  <a:pt x="355" y="0"/>
                </a:lnTo>
                <a:lnTo>
                  <a:pt x="355" y="2"/>
                </a:lnTo>
                <a:lnTo>
                  <a:pt x="394" y="27"/>
                </a:lnTo>
                <a:lnTo>
                  <a:pt x="430" y="51"/>
                </a:lnTo>
                <a:lnTo>
                  <a:pt x="465" y="80"/>
                </a:lnTo>
                <a:lnTo>
                  <a:pt x="499" y="109"/>
                </a:lnTo>
                <a:lnTo>
                  <a:pt x="534" y="137"/>
                </a:lnTo>
                <a:lnTo>
                  <a:pt x="566" y="170"/>
                </a:lnTo>
                <a:lnTo>
                  <a:pt x="597" y="202"/>
                </a:lnTo>
                <a:lnTo>
                  <a:pt x="628" y="237"/>
                </a:lnTo>
                <a:lnTo>
                  <a:pt x="657" y="271"/>
                </a:lnTo>
                <a:lnTo>
                  <a:pt x="685" y="308"/>
                </a:lnTo>
                <a:lnTo>
                  <a:pt x="712" y="344"/>
                </a:lnTo>
                <a:lnTo>
                  <a:pt x="737" y="382"/>
                </a:lnTo>
                <a:lnTo>
                  <a:pt x="762" y="422"/>
                </a:lnTo>
                <a:lnTo>
                  <a:pt x="785" y="462"/>
                </a:lnTo>
                <a:lnTo>
                  <a:pt x="808" y="504"/>
                </a:lnTo>
                <a:lnTo>
                  <a:pt x="827" y="548"/>
                </a:lnTo>
                <a:lnTo>
                  <a:pt x="829" y="548"/>
                </a:lnTo>
                <a:lnTo>
                  <a:pt x="825" y="550"/>
                </a:lnTo>
                <a:lnTo>
                  <a:pt x="706" y="673"/>
                </a:lnTo>
                <a:lnTo>
                  <a:pt x="584" y="7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27"/>
          <p:cNvSpPr>
            <a:spLocks/>
          </p:cNvSpPr>
          <p:nvPr/>
        </p:nvSpPr>
        <p:spPr bwMode="auto">
          <a:xfrm>
            <a:off x="4572000" y="1210909"/>
            <a:ext cx="988067" cy="1065700"/>
          </a:xfrm>
          <a:custGeom>
            <a:avLst/>
            <a:gdLst>
              <a:gd name="T0" fmla="*/ 629 w 700"/>
              <a:gd name="T1" fmla="*/ 549 h 753"/>
              <a:gd name="T2" fmla="*/ 485 w 700"/>
              <a:gd name="T3" fmla="*/ 652 h 753"/>
              <a:gd name="T4" fmla="*/ 345 w 700"/>
              <a:gd name="T5" fmla="*/ 750 h 753"/>
              <a:gd name="T6" fmla="*/ 343 w 700"/>
              <a:gd name="T7" fmla="*/ 753 h 753"/>
              <a:gd name="T8" fmla="*/ 343 w 700"/>
              <a:gd name="T9" fmla="*/ 751 h 753"/>
              <a:gd name="T10" fmla="*/ 343 w 700"/>
              <a:gd name="T11" fmla="*/ 751 h 753"/>
              <a:gd name="T12" fmla="*/ 341 w 700"/>
              <a:gd name="T13" fmla="*/ 753 h 753"/>
              <a:gd name="T14" fmla="*/ 341 w 700"/>
              <a:gd name="T15" fmla="*/ 751 h 753"/>
              <a:gd name="T16" fmla="*/ 301 w 700"/>
              <a:gd name="T17" fmla="*/ 728 h 753"/>
              <a:gd name="T18" fmla="*/ 261 w 700"/>
              <a:gd name="T19" fmla="*/ 707 h 753"/>
              <a:gd name="T20" fmla="*/ 219 w 700"/>
              <a:gd name="T21" fmla="*/ 690 h 753"/>
              <a:gd name="T22" fmla="*/ 177 w 700"/>
              <a:gd name="T23" fmla="*/ 675 h 753"/>
              <a:gd name="T24" fmla="*/ 132 w 700"/>
              <a:gd name="T25" fmla="*/ 665 h 753"/>
              <a:gd name="T26" fmla="*/ 88 w 700"/>
              <a:gd name="T27" fmla="*/ 658 h 753"/>
              <a:gd name="T28" fmla="*/ 44 w 700"/>
              <a:gd name="T29" fmla="*/ 652 h 753"/>
              <a:gd name="T30" fmla="*/ 0 w 700"/>
              <a:gd name="T31" fmla="*/ 650 h 753"/>
              <a:gd name="T32" fmla="*/ 65 w 700"/>
              <a:gd name="T33" fmla="*/ 490 h 753"/>
              <a:gd name="T34" fmla="*/ 130 w 700"/>
              <a:gd name="T35" fmla="*/ 327 h 753"/>
              <a:gd name="T36" fmla="*/ 67 w 700"/>
              <a:gd name="T37" fmla="*/ 163 h 753"/>
              <a:gd name="T38" fmla="*/ 4 w 700"/>
              <a:gd name="T39" fmla="*/ 2 h 753"/>
              <a:gd name="T40" fmla="*/ 4 w 700"/>
              <a:gd name="T41" fmla="*/ 0 h 753"/>
              <a:gd name="T42" fmla="*/ 4 w 700"/>
              <a:gd name="T43" fmla="*/ 0 h 753"/>
              <a:gd name="T44" fmla="*/ 4 w 700"/>
              <a:gd name="T45" fmla="*/ 0 h 753"/>
              <a:gd name="T46" fmla="*/ 48 w 700"/>
              <a:gd name="T47" fmla="*/ 2 h 753"/>
              <a:gd name="T48" fmla="*/ 94 w 700"/>
              <a:gd name="T49" fmla="*/ 4 h 753"/>
              <a:gd name="T50" fmla="*/ 138 w 700"/>
              <a:gd name="T51" fmla="*/ 8 h 753"/>
              <a:gd name="T52" fmla="*/ 182 w 700"/>
              <a:gd name="T53" fmla="*/ 14 h 753"/>
              <a:gd name="T54" fmla="*/ 228 w 700"/>
              <a:gd name="T55" fmla="*/ 21 h 753"/>
              <a:gd name="T56" fmla="*/ 272 w 700"/>
              <a:gd name="T57" fmla="*/ 29 h 753"/>
              <a:gd name="T58" fmla="*/ 317 w 700"/>
              <a:gd name="T59" fmla="*/ 40 h 753"/>
              <a:gd name="T60" fmla="*/ 361 w 700"/>
              <a:gd name="T61" fmla="*/ 52 h 753"/>
              <a:gd name="T62" fmla="*/ 403 w 700"/>
              <a:gd name="T63" fmla="*/ 65 h 753"/>
              <a:gd name="T64" fmla="*/ 447 w 700"/>
              <a:gd name="T65" fmla="*/ 81 h 753"/>
              <a:gd name="T66" fmla="*/ 489 w 700"/>
              <a:gd name="T67" fmla="*/ 98 h 753"/>
              <a:gd name="T68" fmla="*/ 533 w 700"/>
              <a:gd name="T69" fmla="*/ 115 h 753"/>
              <a:gd name="T70" fmla="*/ 576 w 700"/>
              <a:gd name="T71" fmla="*/ 136 h 753"/>
              <a:gd name="T72" fmla="*/ 616 w 700"/>
              <a:gd name="T73" fmla="*/ 157 h 753"/>
              <a:gd name="T74" fmla="*/ 658 w 700"/>
              <a:gd name="T75" fmla="*/ 182 h 753"/>
              <a:gd name="T76" fmla="*/ 698 w 700"/>
              <a:gd name="T77" fmla="*/ 207 h 753"/>
              <a:gd name="T78" fmla="*/ 698 w 700"/>
              <a:gd name="T79" fmla="*/ 207 h 753"/>
              <a:gd name="T80" fmla="*/ 698 w 700"/>
              <a:gd name="T81" fmla="*/ 207 h 753"/>
              <a:gd name="T82" fmla="*/ 698 w 700"/>
              <a:gd name="T83" fmla="*/ 207 h 753"/>
              <a:gd name="T84" fmla="*/ 700 w 700"/>
              <a:gd name="T85" fmla="*/ 207 h 753"/>
              <a:gd name="T86" fmla="*/ 696 w 700"/>
              <a:gd name="T87" fmla="*/ 211 h 753"/>
              <a:gd name="T88" fmla="*/ 664 w 700"/>
              <a:gd name="T89" fmla="*/ 379 h 753"/>
              <a:gd name="T90" fmla="*/ 629 w 700"/>
              <a:gd name="T91" fmla="*/ 549 h 75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700"/>
              <a:gd name="T139" fmla="*/ 0 h 753"/>
              <a:gd name="T140" fmla="*/ 700 w 700"/>
              <a:gd name="T141" fmla="*/ 753 h 75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700" h="753">
                <a:moveTo>
                  <a:pt x="629" y="549"/>
                </a:moveTo>
                <a:lnTo>
                  <a:pt x="485" y="652"/>
                </a:lnTo>
                <a:lnTo>
                  <a:pt x="345" y="750"/>
                </a:lnTo>
                <a:lnTo>
                  <a:pt x="343" y="753"/>
                </a:lnTo>
                <a:lnTo>
                  <a:pt x="343" y="751"/>
                </a:lnTo>
                <a:lnTo>
                  <a:pt x="341" y="753"/>
                </a:lnTo>
                <a:lnTo>
                  <a:pt x="341" y="751"/>
                </a:lnTo>
                <a:lnTo>
                  <a:pt x="301" y="728"/>
                </a:lnTo>
                <a:lnTo>
                  <a:pt x="261" y="707"/>
                </a:lnTo>
                <a:lnTo>
                  <a:pt x="219" y="690"/>
                </a:lnTo>
                <a:lnTo>
                  <a:pt x="177" y="675"/>
                </a:lnTo>
                <a:lnTo>
                  <a:pt x="132" y="665"/>
                </a:lnTo>
                <a:lnTo>
                  <a:pt x="88" y="658"/>
                </a:lnTo>
                <a:lnTo>
                  <a:pt x="44" y="652"/>
                </a:lnTo>
                <a:lnTo>
                  <a:pt x="0" y="650"/>
                </a:lnTo>
                <a:lnTo>
                  <a:pt x="65" y="490"/>
                </a:lnTo>
                <a:lnTo>
                  <a:pt x="130" y="327"/>
                </a:lnTo>
                <a:lnTo>
                  <a:pt x="67" y="163"/>
                </a:lnTo>
                <a:lnTo>
                  <a:pt x="4" y="2"/>
                </a:lnTo>
                <a:lnTo>
                  <a:pt x="4" y="0"/>
                </a:lnTo>
                <a:lnTo>
                  <a:pt x="48" y="2"/>
                </a:lnTo>
                <a:lnTo>
                  <a:pt x="94" y="4"/>
                </a:lnTo>
                <a:lnTo>
                  <a:pt x="138" y="8"/>
                </a:lnTo>
                <a:lnTo>
                  <a:pt x="182" y="14"/>
                </a:lnTo>
                <a:lnTo>
                  <a:pt x="228" y="21"/>
                </a:lnTo>
                <a:lnTo>
                  <a:pt x="272" y="29"/>
                </a:lnTo>
                <a:lnTo>
                  <a:pt x="317" y="40"/>
                </a:lnTo>
                <a:lnTo>
                  <a:pt x="361" y="52"/>
                </a:lnTo>
                <a:lnTo>
                  <a:pt x="403" y="65"/>
                </a:lnTo>
                <a:lnTo>
                  <a:pt x="447" y="81"/>
                </a:lnTo>
                <a:lnTo>
                  <a:pt x="489" y="98"/>
                </a:lnTo>
                <a:lnTo>
                  <a:pt x="533" y="115"/>
                </a:lnTo>
                <a:lnTo>
                  <a:pt x="576" y="136"/>
                </a:lnTo>
                <a:lnTo>
                  <a:pt x="616" y="157"/>
                </a:lnTo>
                <a:lnTo>
                  <a:pt x="658" y="182"/>
                </a:lnTo>
                <a:lnTo>
                  <a:pt x="698" y="207"/>
                </a:lnTo>
                <a:lnTo>
                  <a:pt x="700" y="207"/>
                </a:lnTo>
                <a:lnTo>
                  <a:pt x="696" y="211"/>
                </a:lnTo>
                <a:lnTo>
                  <a:pt x="664" y="379"/>
                </a:lnTo>
                <a:lnTo>
                  <a:pt x="629" y="54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6"/>
          <p:cNvSpPr>
            <a:spLocks noChangeArrowheads="1"/>
          </p:cNvSpPr>
          <p:nvPr/>
        </p:nvSpPr>
        <p:spPr bwMode="auto">
          <a:xfrm>
            <a:off x="4978107" y="1690950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6" name="Rectangle 37"/>
          <p:cNvSpPr>
            <a:spLocks noChangeArrowheads="1"/>
          </p:cNvSpPr>
          <p:nvPr/>
        </p:nvSpPr>
        <p:spPr bwMode="auto">
          <a:xfrm>
            <a:off x="5555421" y="2199098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7" name="Rectangle 38"/>
          <p:cNvSpPr>
            <a:spLocks noChangeArrowheads="1"/>
          </p:cNvSpPr>
          <p:nvPr/>
        </p:nvSpPr>
        <p:spPr bwMode="auto">
          <a:xfrm>
            <a:off x="5819375" y="2851222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5642933" y="3638851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5110791" y="4163938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4349980" y="4290975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3606109" y="4011493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3243346" y="3342431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3" name="Rectangle 44"/>
          <p:cNvSpPr>
            <a:spLocks noChangeArrowheads="1"/>
          </p:cNvSpPr>
          <p:nvPr/>
        </p:nvSpPr>
        <p:spPr bwMode="auto">
          <a:xfrm>
            <a:off x="3134658" y="2631025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4" name="Rectangle 45"/>
          <p:cNvSpPr>
            <a:spLocks noChangeArrowheads="1"/>
          </p:cNvSpPr>
          <p:nvPr/>
        </p:nvSpPr>
        <p:spPr bwMode="auto">
          <a:xfrm>
            <a:off x="3500242" y="1953493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5" name="Rectangle 46"/>
          <p:cNvSpPr>
            <a:spLocks noChangeArrowheads="1"/>
          </p:cNvSpPr>
          <p:nvPr/>
        </p:nvSpPr>
        <p:spPr bwMode="auto">
          <a:xfrm>
            <a:off x="4230001" y="1614727"/>
            <a:ext cx="282705" cy="18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E42D1-3772-4FF1-B5F4-508E1F571BA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399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gray">
          <a:xfrm>
            <a:off x="4088284" y="1328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9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7" name="Rectangle 14"/>
          <p:cNvSpPr>
            <a:spLocks noChangeArrowheads="1"/>
          </p:cNvSpPr>
          <p:nvPr/>
        </p:nvSpPr>
        <p:spPr bwMode="gray">
          <a:xfrm>
            <a:off x="3116284" y="1328254"/>
            <a:ext cx="972000" cy="972000"/>
          </a:xfrm>
          <a:prstGeom prst="rect">
            <a:avLst/>
          </a:prstGeom>
          <a:solidFill>
            <a:srgbClr val="D9D9D9"/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9000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chemeClr val="tx2"/>
                </a:solidFill>
              </a:rPr>
              <a:t>Level 1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gray">
          <a:xfrm>
            <a:off x="3116284" y="2300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9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gray">
          <a:xfrm>
            <a:off x="4088284" y="2300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9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10" name="Rectangle 17"/>
          <p:cNvSpPr>
            <a:spLocks noChangeArrowheads="1"/>
          </p:cNvSpPr>
          <p:nvPr/>
        </p:nvSpPr>
        <p:spPr bwMode="auto">
          <a:xfrm>
            <a:off x="3116284" y="4248201"/>
            <a:ext cx="375039" cy="34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46800" bIns="9144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auto">
          <a:xfrm>
            <a:off x="5656618" y="4248201"/>
            <a:ext cx="373584" cy="34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46800" rIns="0" bIns="9144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2" name="Rectangle 19"/>
          <p:cNvSpPr>
            <a:spLocks noChangeArrowheads="1"/>
          </p:cNvSpPr>
          <p:nvPr/>
        </p:nvSpPr>
        <p:spPr bwMode="auto">
          <a:xfrm>
            <a:off x="4317659" y="4241885"/>
            <a:ext cx="511187" cy="65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324000" bIns="9144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accent1"/>
                </a:solidFill>
              </a:rPr>
              <a:t>Text</a:t>
            </a:r>
            <a:endParaRPr lang="en-GB" altLang="ko-KR" sz="1400" dirty="0">
              <a:solidFill>
                <a:schemeClr val="accent1"/>
              </a:solidFill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2650366" y="3948788"/>
            <a:ext cx="465918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91440" bIns="0" anchor="b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4" name="Rectangle 21"/>
          <p:cNvSpPr>
            <a:spLocks noChangeArrowheads="1"/>
          </p:cNvSpPr>
          <p:nvPr/>
        </p:nvSpPr>
        <p:spPr bwMode="auto">
          <a:xfrm>
            <a:off x="2650366" y="1328254"/>
            <a:ext cx="465918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0" bIns="9144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5" name="Rectangle 22"/>
          <p:cNvSpPr>
            <a:spLocks noChangeArrowheads="1"/>
          </p:cNvSpPr>
          <p:nvPr/>
        </p:nvSpPr>
        <p:spPr bwMode="auto">
          <a:xfrm>
            <a:off x="2370266" y="2575427"/>
            <a:ext cx="746018" cy="4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91440" rIns="324000" bIns="9144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accent1"/>
                </a:solidFill>
              </a:rPr>
              <a:t>Text</a:t>
            </a:r>
            <a:endParaRPr lang="en-GB" altLang="ko-KR" sz="1400" dirty="0">
              <a:solidFill>
                <a:schemeClr val="accent1"/>
              </a:solidFill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gray">
          <a:xfrm>
            <a:off x="5060284" y="1328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9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5060284" y="2300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9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gray">
          <a:xfrm>
            <a:off x="3116284" y="3272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9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gray">
          <a:xfrm>
            <a:off x="4088284" y="3272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9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gray">
          <a:xfrm>
            <a:off x="5060284" y="3272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9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44000" lvl="0" indent="-144000" defTabSz="270000">
              <a:lnSpc>
                <a:spcPct val="1100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A65B8-D085-43D6-ACB1-9CE31AB4FBC0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01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>
                <a:ea typeface="宋体" panose="02010600030101010101" pitchFamily="2" charset="-122"/>
              </a:rPr>
              <a:t>Cycles 12</a:t>
            </a:r>
            <a:endParaRPr lang="en-GB" dirty="0"/>
          </a:p>
        </p:txBody>
      </p:sp>
      <p:sp>
        <p:nvSpPr>
          <p:cNvPr id="6" name="Freeform 9"/>
          <p:cNvSpPr>
            <a:spLocks/>
          </p:cNvSpPr>
          <p:nvPr/>
        </p:nvSpPr>
        <p:spPr bwMode="auto">
          <a:xfrm>
            <a:off x="3665098" y="1208086"/>
            <a:ext cx="1086872" cy="1038881"/>
          </a:xfrm>
          <a:custGeom>
            <a:avLst/>
            <a:gdLst>
              <a:gd name="T0" fmla="*/ 769 w 769"/>
              <a:gd name="T1" fmla="*/ 327 h 736"/>
              <a:gd name="T2" fmla="*/ 706 w 769"/>
              <a:gd name="T3" fmla="*/ 490 h 736"/>
              <a:gd name="T4" fmla="*/ 642 w 769"/>
              <a:gd name="T5" fmla="*/ 648 h 736"/>
              <a:gd name="T6" fmla="*/ 642 w 769"/>
              <a:gd name="T7" fmla="*/ 652 h 736"/>
              <a:gd name="T8" fmla="*/ 642 w 769"/>
              <a:gd name="T9" fmla="*/ 652 h 736"/>
              <a:gd name="T10" fmla="*/ 641 w 769"/>
              <a:gd name="T11" fmla="*/ 652 h 736"/>
              <a:gd name="T12" fmla="*/ 641 w 769"/>
              <a:gd name="T13" fmla="*/ 652 h 736"/>
              <a:gd name="T14" fmla="*/ 641 w 769"/>
              <a:gd name="T15" fmla="*/ 652 h 736"/>
              <a:gd name="T16" fmla="*/ 598 w 769"/>
              <a:gd name="T17" fmla="*/ 652 h 736"/>
              <a:gd name="T18" fmla="*/ 556 w 769"/>
              <a:gd name="T19" fmla="*/ 658 h 736"/>
              <a:gd name="T20" fmla="*/ 514 w 769"/>
              <a:gd name="T21" fmla="*/ 663 h 736"/>
              <a:gd name="T22" fmla="*/ 474 w 769"/>
              <a:gd name="T23" fmla="*/ 673 h 736"/>
              <a:gd name="T24" fmla="*/ 436 w 769"/>
              <a:gd name="T25" fmla="*/ 686 h 736"/>
              <a:gd name="T26" fmla="*/ 398 w 769"/>
              <a:gd name="T27" fmla="*/ 700 h 736"/>
              <a:gd name="T28" fmla="*/ 361 w 769"/>
              <a:gd name="T29" fmla="*/ 717 h 736"/>
              <a:gd name="T30" fmla="*/ 325 w 769"/>
              <a:gd name="T31" fmla="*/ 736 h 736"/>
              <a:gd name="T32" fmla="*/ 325 w 769"/>
              <a:gd name="T33" fmla="*/ 736 h 736"/>
              <a:gd name="T34" fmla="*/ 323 w 769"/>
              <a:gd name="T35" fmla="*/ 736 h 736"/>
              <a:gd name="T36" fmla="*/ 323 w 769"/>
              <a:gd name="T37" fmla="*/ 734 h 736"/>
              <a:gd name="T38" fmla="*/ 298 w 769"/>
              <a:gd name="T39" fmla="*/ 564 h 736"/>
              <a:gd name="T40" fmla="*/ 273 w 769"/>
              <a:gd name="T41" fmla="*/ 390 h 736"/>
              <a:gd name="T42" fmla="*/ 136 w 769"/>
              <a:gd name="T43" fmla="*/ 281 h 736"/>
              <a:gd name="T44" fmla="*/ 2 w 769"/>
              <a:gd name="T45" fmla="*/ 174 h 736"/>
              <a:gd name="T46" fmla="*/ 0 w 769"/>
              <a:gd name="T47" fmla="*/ 172 h 736"/>
              <a:gd name="T48" fmla="*/ 0 w 769"/>
              <a:gd name="T49" fmla="*/ 172 h 736"/>
              <a:gd name="T50" fmla="*/ 0 w 769"/>
              <a:gd name="T51" fmla="*/ 172 h 736"/>
              <a:gd name="T52" fmla="*/ 36 w 769"/>
              <a:gd name="T53" fmla="*/ 153 h 736"/>
              <a:gd name="T54" fmla="*/ 73 w 769"/>
              <a:gd name="T55" fmla="*/ 134 h 736"/>
              <a:gd name="T56" fmla="*/ 109 w 769"/>
              <a:gd name="T57" fmla="*/ 117 h 736"/>
              <a:gd name="T58" fmla="*/ 147 w 769"/>
              <a:gd name="T59" fmla="*/ 100 h 736"/>
              <a:gd name="T60" fmla="*/ 185 w 769"/>
              <a:gd name="T61" fmla="*/ 84 h 736"/>
              <a:gd name="T62" fmla="*/ 224 w 769"/>
              <a:gd name="T63" fmla="*/ 71 h 736"/>
              <a:gd name="T64" fmla="*/ 264 w 769"/>
              <a:gd name="T65" fmla="*/ 58 h 736"/>
              <a:gd name="T66" fmla="*/ 304 w 769"/>
              <a:gd name="T67" fmla="*/ 46 h 736"/>
              <a:gd name="T68" fmla="*/ 344 w 769"/>
              <a:gd name="T69" fmla="*/ 35 h 736"/>
              <a:gd name="T70" fmla="*/ 384 w 769"/>
              <a:gd name="T71" fmla="*/ 27 h 736"/>
              <a:gd name="T72" fmla="*/ 426 w 769"/>
              <a:gd name="T73" fmla="*/ 19 h 736"/>
              <a:gd name="T74" fmla="*/ 468 w 769"/>
              <a:gd name="T75" fmla="*/ 12 h 736"/>
              <a:gd name="T76" fmla="*/ 511 w 769"/>
              <a:gd name="T77" fmla="*/ 8 h 736"/>
              <a:gd name="T78" fmla="*/ 554 w 769"/>
              <a:gd name="T79" fmla="*/ 4 h 736"/>
              <a:gd name="T80" fmla="*/ 597 w 769"/>
              <a:gd name="T81" fmla="*/ 0 h 736"/>
              <a:gd name="T82" fmla="*/ 641 w 769"/>
              <a:gd name="T83" fmla="*/ 0 h 736"/>
              <a:gd name="T84" fmla="*/ 641 w 769"/>
              <a:gd name="T85" fmla="*/ 0 h 736"/>
              <a:gd name="T86" fmla="*/ 641 w 769"/>
              <a:gd name="T87" fmla="*/ 0 h 736"/>
              <a:gd name="T88" fmla="*/ 641 w 769"/>
              <a:gd name="T89" fmla="*/ 0 h 736"/>
              <a:gd name="T90" fmla="*/ 642 w 769"/>
              <a:gd name="T91" fmla="*/ 0 h 736"/>
              <a:gd name="T92" fmla="*/ 642 w 769"/>
              <a:gd name="T93" fmla="*/ 4 h 736"/>
              <a:gd name="T94" fmla="*/ 706 w 769"/>
              <a:gd name="T95" fmla="*/ 163 h 736"/>
              <a:gd name="T96" fmla="*/ 769 w 769"/>
              <a:gd name="T97" fmla="*/ 327 h 7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69"/>
              <a:gd name="T148" fmla="*/ 0 h 736"/>
              <a:gd name="T149" fmla="*/ 769 w 769"/>
              <a:gd name="T150" fmla="*/ 736 h 7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69" h="736">
                <a:moveTo>
                  <a:pt x="769" y="327"/>
                </a:moveTo>
                <a:lnTo>
                  <a:pt x="706" y="490"/>
                </a:lnTo>
                <a:lnTo>
                  <a:pt x="642" y="648"/>
                </a:lnTo>
                <a:lnTo>
                  <a:pt x="642" y="652"/>
                </a:lnTo>
                <a:lnTo>
                  <a:pt x="641" y="652"/>
                </a:lnTo>
                <a:lnTo>
                  <a:pt x="598" y="652"/>
                </a:lnTo>
                <a:lnTo>
                  <a:pt x="556" y="658"/>
                </a:lnTo>
                <a:lnTo>
                  <a:pt x="514" y="663"/>
                </a:lnTo>
                <a:lnTo>
                  <a:pt x="474" y="673"/>
                </a:lnTo>
                <a:lnTo>
                  <a:pt x="436" y="686"/>
                </a:lnTo>
                <a:lnTo>
                  <a:pt x="398" y="700"/>
                </a:lnTo>
                <a:lnTo>
                  <a:pt x="361" y="717"/>
                </a:lnTo>
                <a:lnTo>
                  <a:pt x="325" y="736"/>
                </a:lnTo>
                <a:lnTo>
                  <a:pt x="323" y="736"/>
                </a:lnTo>
                <a:lnTo>
                  <a:pt x="323" y="734"/>
                </a:lnTo>
                <a:lnTo>
                  <a:pt x="298" y="564"/>
                </a:lnTo>
                <a:lnTo>
                  <a:pt x="273" y="390"/>
                </a:lnTo>
                <a:lnTo>
                  <a:pt x="136" y="281"/>
                </a:lnTo>
                <a:lnTo>
                  <a:pt x="2" y="174"/>
                </a:lnTo>
                <a:lnTo>
                  <a:pt x="0" y="172"/>
                </a:lnTo>
                <a:lnTo>
                  <a:pt x="36" y="153"/>
                </a:lnTo>
                <a:lnTo>
                  <a:pt x="73" y="134"/>
                </a:lnTo>
                <a:lnTo>
                  <a:pt x="109" y="117"/>
                </a:lnTo>
                <a:lnTo>
                  <a:pt x="147" y="100"/>
                </a:lnTo>
                <a:lnTo>
                  <a:pt x="185" y="84"/>
                </a:lnTo>
                <a:lnTo>
                  <a:pt x="224" y="71"/>
                </a:lnTo>
                <a:lnTo>
                  <a:pt x="264" y="58"/>
                </a:lnTo>
                <a:lnTo>
                  <a:pt x="304" y="46"/>
                </a:lnTo>
                <a:lnTo>
                  <a:pt x="344" y="35"/>
                </a:lnTo>
                <a:lnTo>
                  <a:pt x="384" y="27"/>
                </a:lnTo>
                <a:lnTo>
                  <a:pt x="426" y="19"/>
                </a:lnTo>
                <a:lnTo>
                  <a:pt x="468" y="12"/>
                </a:lnTo>
                <a:lnTo>
                  <a:pt x="511" y="8"/>
                </a:lnTo>
                <a:lnTo>
                  <a:pt x="554" y="4"/>
                </a:lnTo>
                <a:lnTo>
                  <a:pt x="597" y="0"/>
                </a:lnTo>
                <a:lnTo>
                  <a:pt x="641" y="0"/>
                </a:lnTo>
                <a:lnTo>
                  <a:pt x="642" y="0"/>
                </a:lnTo>
                <a:lnTo>
                  <a:pt x="642" y="4"/>
                </a:lnTo>
                <a:lnTo>
                  <a:pt x="706" y="163"/>
                </a:lnTo>
                <a:lnTo>
                  <a:pt x="769" y="3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1"/>
          <p:cNvSpPr>
            <a:spLocks/>
          </p:cNvSpPr>
          <p:nvPr/>
        </p:nvSpPr>
        <p:spPr bwMode="auto">
          <a:xfrm>
            <a:off x="3001682" y="1450867"/>
            <a:ext cx="1123573" cy="1126396"/>
          </a:xfrm>
          <a:custGeom>
            <a:avLst/>
            <a:gdLst>
              <a:gd name="T0" fmla="*/ 744 w 796"/>
              <a:gd name="T1" fmla="*/ 218 h 797"/>
              <a:gd name="T2" fmla="*/ 769 w 796"/>
              <a:gd name="T3" fmla="*/ 392 h 797"/>
              <a:gd name="T4" fmla="*/ 796 w 796"/>
              <a:gd name="T5" fmla="*/ 562 h 797"/>
              <a:gd name="T6" fmla="*/ 796 w 796"/>
              <a:gd name="T7" fmla="*/ 564 h 797"/>
              <a:gd name="T8" fmla="*/ 796 w 796"/>
              <a:gd name="T9" fmla="*/ 564 h 797"/>
              <a:gd name="T10" fmla="*/ 796 w 796"/>
              <a:gd name="T11" fmla="*/ 564 h 797"/>
              <a:gd name="T12" fmla="*/ 796 w 796"/>
              <a:gd name="T13" fmla="*/ 566 h 797"/>
              <a:gd name="T14" fmla="*/ 796 w 796"/>
              <a:gd name="T15" fmla="*/ 564 h 797"/>
              <a:gd name="T16" fmla="*/ 760 w 796"/>
              <a:gd name="T17" fmla="*/ 587 h 797"/>
              <a:gd name="T18" fmla="*/ 725 w 796"/>
              <a:gd name="T19" fmla="*/ 612 h 797"/>
              <a:gd name="T20" fmla="*/ 693 w 796"/>
              <a:gd name="T21" fmla="*/ 639 h 797"/>
              <a:gd name="T22" fmla="*/ 662 w 796"/>
              <a:gd name="T23" fmla="*/ 667 h 797"/>
              <a:gd name="T24" fmla="*/ 635 w 796"/>
              <a:gd name="T25" fmla="*/ 698 h 797"/>
              <a:gd name="T26" fmla="*/ 609 w 796"/>
              <a:gd name="T27" fmla="*/ 728 h 797"/>
              <a:gd name="T28" fmla="*/ 586 w 796"/>
              <a:gd name="T29" fmla="*/ 761 h 797"/>
              <a:gd name="T30" fmla="*/ 565 w 796"/>
              <a:gd name="T31" fmla="*/ 795 h 797"/>
              <a:gd name="T32" fmla="*/ 565 w 796"/>
              <a:gd name="T33" fmla="*/ 797 h 797"/>
              <a:gd name="T34" fmla="*/ 565 w 796"/>
              <a:gd name="T35" fmla="*/ 797 h 797"/>
              <a:gd name="T36" fmla="*/ 563 w 796"/>
              <a:gd name="T37" fmla="*/ 795 h 797"/>
              <a:gd name="T38" fmla="*/ 456 w 796"/>
              <a:gd name="T39" fmla="*/ 660 h 797"/>
              <a:gd name="T40" fmla="*/ 347 w 796"/>
              <a:gd name="T41" fmla="*/ 522 h 797"/>
              <a:gd name="T42" fmla="*/ 173 w 796"/>
              <a:gd name="T43" fmla="*/ 497 h 797"/>
              <a:gd name="T44" fmla="*/ 2 w 796"/>
              <a:gd name="T45" fmla="*/ 472 h 797"/>
              <a:gd name="T46" fmla="*/ 0 w 796"/>
              <a:gd name="T47" fmla="*/ 472 h 797"/>
              <a:gd name="T48" fmla="*/ 0 w 796"/>
              <a:gd name="T49" fmla="*/ 470 h 797"/>
              <a:gd name="T50" fmla="*/ 0 w 796"/>
              <a:gd name="T51" fmla="*/ 470 h 797"/>
              <a:gd name="T52" fmla="*/ 22 w 796"/>
              <a:gd name="T53" fmla="*/ 436 h 797"/>
              <a:gd name="T54" fmla="*/ 44 w 796"/>
              <a:gd name="T55" fmla="*/ 402 h 797"/>
              <a:gd name="T56" fmla="*/ 67 w 796"/>
              <a:gd name="T57" fmla="*/ 367 h 797"/>
              <a:gd name="T58" fmla="*/ 92 w 796"/>
              <a:gd name="T59" fmla="*/ 335 h 797"/>
              <a:gd name="T60" fmla="*/ 117 w 796"/>
              <a:gd name="T61" fmla="*/ 302 h 797"/>
              <a:gd name="T62" fmla="*/ 144 w 796"/>
              <a:gd name="T63" fmla="*/ 270 h 797"/>
              <a:gd name="T64" fmla="*/ 173 w 796"/>
              <a:gd name="T65" fmla="*/ 239 h 797"/>
              <a:gd name="T66" fmla="*/ 201 w 796"/>
              <a:gd name="T67" fmla="*/ 209 h 797"/>
              <a:gd name="T68" fmla="*/ 230 w 796"/>
              <a:gd name="T69" fmla="*/ 180 h 797"/>
              <a:gd name="T70" fmla="*/ 262 w 796"/>
              <a:gd name="T71" fmla="*/ 151 h 797"/>
              <a:gd name="T72" fmla="*/ 293 w 796"/>
              <a:gd name="T73" fmla="*/ 125 h 797"/>
              <a:gd name="T74" fmla="*/ 327 w 796"/>
              <a:gd name="T75" fmla="*/ 98 h 797"/>
              <a:gd name="T76" fmla="*/ 362 w 796"/>
              <a:gd name="T77" fmla="*/ 71 h 797"/>
              <a:gd name="T78" fmla="*/ 396 w 796"/>
              <a:gd name="T79" fmla="*/ 46 h 797"/>
              <a:gd name="T80" fmla="*/ 433 w 796"/>
              <a:gd name="T81" fmla="*/ 23 h 797"/>
              <a:gd name="T82" fmla="*/ 469 w 796"/>
              <a:gd name="T83" fmla="*/ 0 h 797"/>
              <a:gd name="T84" fmla="*/ 469 w 796"/>
              <a:gd name="T85" fmla="*/ 0 h 797"/>
              <a:gd name="T86" fmla="*/ 469 w 796"/>
              <a:gd name="T87" fmla="*/ 0 h 797"/>
              <a:gd name="T88" fmla="*/ 471 w 796"/>
              <a:gd name="T89" fmla="*/ 0 h 797"/>
              <a:gd name="T90" fmla="*/ 471 w 796"/>
              <a:gd name="T91" fmla="*/ 0 h 797"/>
              <a:gd name="T92" fmla="*/ 473 w 796"/>
              <a:gd name="T93" fmla="*/ 4 h 797"/>
              <a:gd name="T94" fmla="*/ 607 w 796"/>
              <a:gd name="T95" fmla="*/ 109 h 797"/>
              <a:gd name="T96" fmla="*/ 744 w 796"/>
              <a:gd name="T97" fmla="*/ 218 h 7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6"/>
              <a:gd name="T148" fmla="*/ 0 h 797"/>
              <a:gd name="T149" fmla="*/ 796 w 796"/>
              <a:gd name="T150" fmla="*/ 797 h 7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6" h="797">
                <a:moveTo>
                  <a:pt x="744" y="218"/>
                </a:moveTo>
                <a:lnTo>
                  <a:pt x="769" y="392"/>
                </a:lnTo>
                <a:lnTo>
                  <a:pt x="796" y="562"/>
                </a:lnTo>
                <a:lnTo>
                  <a:pt x="796" y="564"/>
                </a:lnTo>
                <a:lnTo>
                  <a:pt x="796" y="566"/>
                </a:lnTo>
                <a:lnTo>
                  <a:pt x="796" y="564"/>
                </a:lnTo>
                <a:lnTo>
                  <a:pt x="760" y="587"/>
                </a:lnTo>
                <a:lnTo>
                  <a:pt x="725" y="612"/>
                </a:lnTo>
                <a:lnTo>
                  <a:pt x="693" y="639"/>
                </a:lnTo>
                <a:lnTo>
                  <a:pt x="662" y="667"/>
                </a:lnTo>
                <a:lnTo>
                  <a:pt x="635" y="698"/>
                </a:lnTo>
                <a:lnTo>
                  <a:pt x="609" y="728"/>
                </a:lnTo>
                <a:lnTo>
                  <a:pt x="586" y="761"/>
                </a:lnTo>
                <a:lnTo>
                  <a:pt x="565" y="795"/>
                </a:lnTo>
                <a:lnTo>
                  <a:pt x="565" y="797"/>
                </a:lnTo>
                <a:lnTo>
                  <a:pt x="563" y="795"/>
                </a:lnTo>
                <a:lnTo>
                  <a:pt x="456" y="660"/>
                </a:lnTo>
                <a:lnTo>
                  <a:pt x="347" y="522"/>
                </a:lnTo>
                <a:lnTo>
                  <a:pt x="173" y="497"/>
                </a:lnTo>
                <a:lnTo>
                  <a:pt x="2" y="472"/>
                </a:lnTo>
                <a:lnTo>
                  <a:pt x="0" y="472"/>
                </a:lnTo>
                <a:lnTo>
                  <a:pt x="0" y="470"/>
                </a:lnTo>
                <a:lnTo>
                  <a:pt x="22" y="436"/>
                </a:lnTo>
                <a:lnTo>
                  <a:pt x="44" y="402"/>
                </a:lnTo>
                <a:lnTo>
                  <a:pt x="67" y="367"/>
                </a:lnTo>
                <a:lnTo>
                  <a:pt x="92" y="335"/>
                </a:lnTo>
                <a:lnTo>
                  <a:pt x="117" y="302"/>
                </a:lnTo>
                <a:lnTo>
                  <a:pt x="144" y="270"/>
                </a:lnTo>
                <a:lnTo>
                  <a:pt x="173" y="239"/>
                </a:lnTo>
                <a:lnTo>
                  <a:pt x="201" y="209"/>
                </a:lnTo>
                <a:lnTo>
                  <a:pt x="230" y="180"/>
                </a:lnTo>
                <a:lnTo>
                  <a:pt x="262" y="151"/>
                </a:lnTo>
                <a:lnTo>
                  <a:pt x="293" y="125"/>
                </a:lnTo>
                <a:lnTo>
                  <a:pt x="327" y="98"/>
                </a:lnTo>
                <a:lnTo>
                  <a:pt x="362" y="71"/>
                </a:lnTo>
                <a:lnTo>
                  <a:pt x="396" y="46"/>
                </a:lnTo>
                <a:lnTo>
                  <a:pt x="433" y="23"/>
                </a:lnTo>
                <a:lnTo>
                  <a:pt x="469" y="0"/>
                </a:lnTo>
                <a:lnTo>
                  <a:pt x="471" y="0"/>
                </a:lnTo>
                <a:lnTo>
                  <a:pt x="473" y="4"/>
                </a:lnTo>
                <a:lnTo>
                  <a:pt x="607" y="109"/>
                </a:lnTo>
                <a:lnTo>
                  <a:pt x="744" y="2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3"/>
          <p:cNvSpPr>
            <a:spLocks/>
          </p:cNvSpPr>
          <p:nvPr/>
        </p:nvSpPr>
        <p:spPr bwMode="auto">
          <a:xfrm>
            <a:off x="2757487" y="2114284"/>
            <a:ext cx="1040293" cy="909021"/>
          </a:xfrm>
          <a:custGeom>
            <a:avLst/>
            <a:gdLst>
              <a:gd name="T0" fmla="*/ 519 w 737"/>
              <a:gd name="T1" fmla="*/ 52 h 643"/>
              <a:gd name="T2" fmla="*/ 628 w 737"/>
              <a:gd name="T3" fmla="*/ 190 h 643"/>
              <a:gd name="T4" fmla="*/ 735 w 737"/>
              <a:gd name="T5" fmla="*/ 323 h 643"/>
              <a:gd name="T6" fmla="*/ 737 w 737"/>
              <a:gd name="T7" fmla="*/ 325 h 643"/>
              <a:gd name="T8" fmla="*/ 737 w 737"/>
              <a:gd name="T9" fmla="*/ 325 h 643"/>
              <a:gd name="T10" fmla="*/ 737 w 737"/>
              <a:gd name="T11" fmla="*/ 325 h 643"/>
              <a:gd name="T12" fmla="*/ 737 w 737"/>
              <a:gd name="T13" fmla="*/ 327 h 643"/>
              <a:gd name="T14" fmla="*/ 735 w 737"/>
              <a:gd name="T15" fmla="*/ 327 h 643"/>
              <a:gd name="T16" fmla="*/ 716 w 737"/>
              <a:gd name="T17" fmla="*/ 364 h 643"/>
              <a:gd name="T18" fmla="*/ 698 w 737"/>
              <a:gd name="T19" fmla="*/ 404 h 643"/>
              <a:gd name="T20" fmla="*/ 683 w 737"/>
              <a:gd name="T21" fmla="*/ 442 h 643"/>
              <a:gd name="T22" fmla="*/ 672 w 737"/>
              <a:gd name="T23" fmla="*/ 482 h 643"/>
              <a:gd name="T24" fmla="*/ 662 w 737"/>
              <a:gd name="T25" fmla="*/ 522 h 643"/>
              <a:gd name="T26" fmla="*/ 656 w 737"/>
              <a:gd name="T27" fmla="*/ 562 h 643"/>
              <a:gd name="T28" fmla="*/ 652 w 737"/>
              <a:gd name="T29" fmla="*/ 602 h 643"/>
              <a:gd name="T30" fmla="*/ 651 w 737"/>
              <a:gd name="T31" fmla="*/ 643 h 643"/>
              <a:gd name="T32" fmla="*/ 651 w 737"/>
              <a:gd name="T33" fmla="*/ 643 h 643"/>
              <a:gd name="T34" fmla="*/ 651 w 737"/>
              <a:gd name="T35" fmla="*/ 643 h 643"/>
              <a:gd name="T36" fmla="*/ 649 w 737"/>
              <a:gd name="T37" fmla="*/ 643 h 643"/>
              <a:gd name="T38" fmla="*/ 488 w 737"/>
              <a:gd name="T39" fmla="*/ 579 h 643"/>
              <a:gd name="T40" fmla="*/ 325 w 737"/>
              <a:gd name="T41" fmla="*/ 514 h 643"/>
              <a:gd name="T42" fmla="*/ 163 w 737"/>
              <a:gd name="T43" fmla="*/ 579 h 643"/>
              <a:gd name="T44" fmla="*/ 2 w 737"/>
              <a:gd name="T45" fmla="*/ 643 h 643"/>
              <a:gd name="T46" fmla="*/ 0 w 737"/>
              <a:gd name="T47" fmla="*/ 643 h 643"/>
              <a:gd name="T48" fmla="*/ 0 w 737"/>
              <a:gd name="T49" fmla="*/ 643 h 643"/>
              <a:gd name="T50" fmla="*/ 0 w 737"/>
              <a:gd name="T51" fmla="*/ 643 h 643"/>
              <a:gd name="T52" fmla="*/ 2 w 737"/>
              <a:gd name="T53" fmla="*/ 600 h 643"/>
              <a:gd name="T54" fmla="*/ 4 w 737"/>
              <a:gd name="T55" fmla="*/ 560 h 643"/>
              <a:gd name="T56" fmla="*/ 6 w 737"/>
              <a:gd name="T57" fmla="*/ 518 h 643"/>
              <a:gd name="T58" fmla="*/ 12 w 737"/>
              <a:gd name="T59" fmla="*/ 478 h 643"/>
              <a:gd name="T60" fmla="*/ 18 w 737"/>
              <a:gd name="T61" fmla="*/ 438 h 643"/>
              <a:gd name="T62" fmla="*/ 23 w 737"/>
              <a:gd name="T63" fmla="*/ 396 h 643"/>
              <a:gd name="T64" fmla="*/ 33 w 737"/>
              <a:gd name="T65" fmla="*/ 356 h 643"/>
              <a:gd name="T66" fmla="*/ 42 w 737"/>
              <a:gd name="T67" fmla="*/ 316 h 643"/>
              <a:gd name="T68" fmla="*/ 54 w 737"/>
              <a:gd name="T69" fmla="*/ 276 h 643"/>
              <a:gd name="T70" fmla="*/ 67 w 737"/>
              <a:gd name="T71" fmla="*/ 235 h 643"/>
              <a:gd name="T72" fmla="*/ 81 w 737"/>
              <a:gd name="T73" fmla="*/ 195 h 643"/>
              <a:gd name="T74" fmla="*/ 96 w 737"/>
              <a:gd name="T75" fmla="*/ 155 h 643"/>
              <a:gd name="T76" fmla="*/ 113 w 737"/>
              <a:gd name="T77" fmla="*/ 117 h 643"/>
              <a:gd name="T78" fmla="*/ 130 w 737"/>
              <a:gd name="T79" fmla="*/ 77 h 643"/>
              <a:gd name="T80" fmla="*/ 151 w 737"/>
              <a:gd name="T81" fmla="*/ 39 h 643"/>
              <a:gd name="T82" fmla="*/ 172 w 737"/>
              <a:gd name="T83" fmla="*/ 0 h 643"/>
              <a:gd name="T84" fmla="*/ 172 w 737"/>
              <a:gd name="T85" fmla="*/ 0 h 643"/>
              <a:gd name="T86" fmla="*/ 172 w 737"/>
              <a:gd name="T87" fmla="*/ 0 h 643"/>
              <a:gd name="T88" fmla="*/ 172 w 737"/>
              <a:gd name="T89" fmla="*/ 0 h 643"/>
              <a:gd name="T90" fmla="*/ 172 w 737"/>
              <a:gd name="T91" fmla="*/ 0 h 643"/>
              <a:gd name="T92" fmla="*/ 176 w 737"/>
              <a:gd name="T93" fmla="*/ 2 h 643"/>
              <a:gd name="T94" fmla="*/ 345 w 737"/>
              <a:gd name="T95" fmla="*/ 27 h 643"/>
              <a:gd name="T96" fmla="*/ 519 w 737"/>
              <a:gd name="T97" fmla="*/ 52 h 64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37"/>
              <a:gd name="T148" fmla="*/ 0 h 643"/>
              <a:gd name="T149" fmla="*/ 737 w 737"/>
              <a:gd name="T150" fmla="*/ 643 h 64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37" h="643">
                <a:moveTo>
                  <a:pt x="519" y="52"/>
                </a:moveTo>
                <a:lnTo>
                  <a:pt x="628" y="190"/>
                </a:lnTo>
                <a:lnTo>
                  <a:pt x="735" y="323"/>
                </a:lnTo>
                <a:lnTo>
                  <a:pt x="737" y="325"/>
                </a:lnTo>
                <a:lnTo>
                  <a:pt x="737" y="327"/>
                </a:lnTo>
                <a:lnTo>
                  <a:pt x="735" y="327"/>
                </a:lnTo>
                <a:lnTo>
                  <a:pt x="716" y="364"/>
                </a:lnTo>
                <a:lnTo>
                  <a:pt x="698" y="404"/>
                </a:lnTo>
                <a:lnTo>
                  <a:pt x="683" y="442"/>
                </a:lnTo>
                <a:lnTo>
                  <a:pt x="672" y="482"/>
                </a:lnTo>
                <a:lnTo>
                  <a:pt x="662" y="522"/>
                </a:lnTo>
                <a:lnTo>
                  <a:pt x="656" y="562"/>
                </a:lnTo>
                <a:lnTo>
                  <a:pt x="652" y="602"/>
                </a:lnTo>
                <a:lnTo>
                  <a:pt x="651" y="643"/>
                </a:lnTo>
                <a:lnTo>
                  <a:pt x="649" y="643"/>
                </a:lnTo>
                <a:lnTo>
                  <a:pt x="488" y="579"/>
                </a:lnTo>
                <a:lnTo>
                  <a:pt x="325" y="514"/>
                </a:lnTo>
                <a:lnTo>
                  <a:pt x="163" y="579"/>
                </a:lnTo>
                <a:lnTo>
                  <a:pt x="2" y="643"/>
                </a:lnTo>
                <a:lnTo>
                  <a:pt x="0" y="643"/>
                </a:lnTo>
                <a:lnTo>
                  <a:pt x="2" y="600"/>
                </a:lnTo>
                <a:lnTo>
                  <a:pt x="4" y="560"/>
                </a:lnTo>
                <a:lnTo>
                  <a:pt x="6" y="518"/>
                </a:lnTo>
                <a:lnTo>
                  <a:pt x="12" y="478"/>
                </a:lnTo>
                <a:lnTo>
                  <a:pt x="18" y="438"/>
                </a:lnTo>
                <a:lnTo>
                  <a:pt x="23" y="396"/>
                </a:lnTo>
                <a:lnTo>
                  <a:pt x="33" y="356"/>
                </a:lnTo>
                <a:lnTo>
                  <a:pt x="42" y="316"/>
                </a:lnTo>
                <a:lnTo>
                  <a:pt x="54" y="276"/>
                </a:lnTo>
                <a:lnTo>
                  <a:pt x="67" y="235"/>
                </a:lnTo>
                <a:lnTo>
                  <a:pt x="81" y="195"/>
                </a:lnTo>
                <a:lnTo>
                  <a:pt x="96" y="155"/>
                </a:lnTo>
                <a:lnTo>
                  <a:pt x="113" y="117"/>
                </a:lnTo>
                <a:lnTo>
                  <a:pt x="130" y="77"/>
                </a:lnTo>
                <a:lnTo>
                  <a:pt x="151" y="39"/>
                </a:lnTo>
                <a:lnTo>
                  <a:pt x="172" y="0"/>
                </a:lnTo>
                <a:lnTo>
                  <a:pt x="176" y="2"/>
                </a:lnTo>
                <a:lnTo>
                  <a:pt x="345" y="27"/>
                </a:lnTo>
                <a:lnTo>
                  <a:pt x="519" y="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2757487" y="2839807"/>
            <a:ext cx="1040293" cy="1086872"/>
          </a:xfrm>
          <a:custGeom>
            <a:avLst/>
            <a:gdLst>
              <a:gd name="T0" fmla="*/ 325 w 737"/>
              <a:gd name="T1" fmla="*/ 0 h 770"/>
              <a:gd name="T2" fmla="*/ 490 w 737"/>
              <a:gd name="T3" fmla="*/ 65 h 770"/>
              <a:gd name="T4" fmla="*/ 649 w 737"/>
              <a:gd name="T5" fmla="*/ 128 h 770"/>
              <a:gd name="T6" fmla="*/ 651 w 737"/>
              <a:gd name="T7" fmla="*/ 128 h 770"/>
              <a:gd name="T8" fmla="*/ 651 w 737"/>
              <a:gd name="T9" fmla="*/ 128 h 770"/>
              <a:gd name="T10" fmla="*/ 651 w 737"/>
              <a:gd name="T11" fmla="*/ 130 h 770"/>
              <a:gd name="T12" fmla="*/ 652 w 737"/>
              <a:gd name="T13" fmla="*/ 130 h 770"/>
              <a:gd name="T14" fmla="*/ 651 w 737"/>
              <a:gd name="T15" fmla="*/ 130 h 770"/>
              <a:gd name="T16" fmla="*/ 652 w 737"/>
              <a:gd name="T17" fmla="*/ 172 h 770"/>
              <a:gd name="T18" fmla="*/ 656 w 737"/>
              <a:gd name="T19" fmla="*/ 214 h 770"/>
              <a:gd name="T20" fmla="*/ 664 w 737"/>
              <a:gd name="T21" fmla="*/ 256 h 770"/>
              <a:gd name="T22" fmla="*/ 674 w 737"/>
              <a:gd name="T23" fmla="*/ 296 h 770"/>
              <a:gd name="T24" fmla="*/ 685 w 737"/>
              <a:gd name="T25" fmla="*/ 334 h 770"/>
              <a:gd name="T26" fmla="*/ 700 w 737"/>
              <a:gd name="T27" fmla="*/ 372 h 770"/>
              <a:gd name="T28" fmla="*/ 718 w 737"/>
              <a:gd name="T29" fmla="*/ 408 h 770"/>
              <a:gd name="T30" fmla="*/ 737 w 737"/>
              <a:gd name="T31" fmla="*/ 445 h 770"/>
              <a:gd name="T32" fmla="*/ 737 w 737"/>
              <a:gd name="T33" fmla="*/ 445 h 770"/>
              <a:gd name="T34" fmla="*/ 737 w 737"/>
              <a:gd name="T35" fmla="*/ 447 h 770"/>
              <a:gd name="T36" fmla="*/ 733 w 737"/>
              <a:gd name="T37" fmla="*/ 447 h 770"/>
              <a:gd name="T38" fmla="*/ 565 w 737"/>
              <a:gd name="T39" fmla="*/ 472 h 770"/>
              <a:gd name="T40" fmla="*/ 390 w 737"/>
              <a:gd name="T41" fmla="*/ 496 h 770"/>
              <a:gd name="T42" fmla="*/ 281 w 737"/>
              <a:gd name="T43" fmla="*/ 634 h 770"/>
              <a:gd name="T44" fmla="*/ 174 w 737"/>
              <a:gd name="T45" fmla="*/ 768 h 770"/>
              <a:gd name="T46" fmla="*/ 172 w 737"/>
              <a:gd name="T47" fmla="*/ 770 h 770"/>
              <a:gd name="T48" fmla="*/ 172 w 737"/>
              <a:gd name="T49" fmla="*/ 770 h 770"/>
              <a:gd name="T50" fmla="*/ 172 w 737"/>
              <a:gd name="T51" fmla="*/ 770 h 770"/>
              <a:gd name="T52" fmla="*/ 153 w 737"/>
              <a:gd name="T53" fmla="*/ 733 h 770"/>
              <a:gd name="T54" fmla="*/ 134 w 737"/>
              <a:gd name="T55" fmla="*/ 697 h 770"/>
              <a:gd name="T56" fmla="*/ 117 w 737"/>
              <a:gd name="T57" fmla="*/ 661 h 770"/>
              <a:gd name="T58" fmla="*/ 100 w 737"/>
              <a:gd name="T59" fmla="*/ 623 h 770"/>
              <a:gd name="T60" fmla="*/ 85 w 737"/>
              <a:gd name="T61" fmla="*/ 584 h 770"/>
              <a:gd name="T62" fmla="*/ 71 w 737"/>
              <a:gd name="T63" fmla="*/ 546 h 770"/>
              <a:gd name="T64" fmla="*/ 58 w 737"/>
              <a:gd name="T65" fmla="*/ 506 h 770"/>
              <a:gd name="T66" fmla="*/ 46 w 737"/>
              <a:gd name="T67" fmla="*/ 466 h 770"/>
              <a:gd name="T68" fmla="*/ 35 w 737"/>
              <a:gd name="T69" fmla="*/ 426 h 770"/>
              <a:gd name="T70" fmla="*/ 27 w 737"/>
              <a:gd name="T71" fmla="*/ 384 h 770"/>
              <a:gd name="T72" fmla="*/ 18 w 737"/>
              <a:gd name="T73" fmla="*/ 344 h 770"/>
              <a:gd name="T74" fmla="*/ 12 w 737"/>
              <a:gd name="T75" fmla="*/ 301 h 770"/>
              <a:gd name="T76" fmla="*/ 8 w 737"/>
              <a:gd name="T77" fmla="*/ 259 h 770"/>
              <a:gd name="T78" fmla="*/ 4 w 737"/>
              <a:gd name="T79" fmla="*/ 215 h 770"/>
              <a:gd name="T80" fmla="*/ 0 w 737"/>
              <a:gd name="T81" fmla="*/ 173 h 770"/>
              <a:gd name="T82" fmla="*/ 0 w 737"/>
              <a:gd name="T83" fmla="*/ 130 h 770"/>
              <a:gd name="T84" fmla="*/ 0 w 737"/>
              <a:gd name="T85" fmla="*/ 130 h 770"/>
              <a:gd name="T86" fmla="*/ 0 w 737"/>
              <a:gd name="T87" fmla="*/ 130 h 770"/>
              <a:gd name="T88" fmla="*/ 0 w 737"/>
              <a:gd name="T89" fmla="*/ 128 h 770"/>
              <a:gd name="T90" fmla="*/ 0 w 737"/>
              <a:gd name="T91" fmla="*/ 128 h 770"/>
              <a:gd name="T92" fmla="*/ 4 w 737"/>
              <a:gd name="T93" fmla="*/ 128 h 770"/>
              <a:gd name="T94" fmla="*/ 163 w 737"/>
              <a:gd name="T95" fmla="*/ 65 h 770"/>
              <a:gd name="T96" fmla="*/ 325 w 737"/>
              <a:gd name="T97" fmla="*/ 0 h 77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37"/>
              <a:gd name="T148" fmla="*/ 0 h 770"/>
              <a:gd name="T149" fmla="*/ 737 w 737"/>
              <a:gd name="T150" fmla="*/ 770 h 77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37" h="770">
                <a:moveTo>
                  <a:pt x="325" y="0"/>
                </a:moveTo>
                <a:lnTo>
                  <a:pt x="490" y="65"/>
                </a:lnTo>
                <a:lnTo>
                  <a:pt x="649" y="128"/>
                </a:lnTo>
                <a:lnTo>
                  <a:pt x="651" y="128"/>
                </a:lnTo>
                <a:lnTo>
                  <a:pt x="651" y="130"/>
                </a:lnTo>
                <a:lnTo>
                  <a:pt x="652" y="130"/>
                </a:lnTo>
                <a:lnTo>
                  <a:pt x="651" y="130"/>
                </a:lnTo>
                <a:lnTo>
                  <a:pt x="652" y="172"/>
                </a:lnTo>
                <a:lnTo>
                  <a:pt x="656" y="214"/>
                </a:lnTo>
                <a:lnTo>
                  <a:pt x="664" y="256"/>
                </a:lnTo>
                <a:lnTo>
                  <a:pt x="674" y="296"/>
                </a:lnTo>
                <a:lnTo>
                  <a:pt x="685" y="334"/>
                </a:lnTo>
                <a:lnTo>
                  <a:pt x="700" y="372"/>
                </a:lnTo>
                <a:lnTo>
                  <a:pt x="718" y="408"/>
                </a:lnTo>
                <a:lnTo>
                  <a:pt x="737" y="445"/>
                </a:lnTo>
                <a:lnTo>
                  <a:pt x="737" y="447"/>
                </a:lnTo>
                <a:lnTo>
                  <a:pt x="733" y="447"/>
                </a:lnTo>
                <a:lnTo>
                  <a:pt x="565" y="472"/>
                </a:lnTo>
                <a:lnTo>
                  <a:pt x="390" y="496"/>
                </a:lnTo>
                <a:lnTo>
                  <a:pt x="281" y="634"/>
                </a:lnTo>
                <a:lnTo>
                  <a:pt x="174" y="768"/>
                </a:lnTo>
                <a:lnTo>
                  <a:pt x="172" y="770"/>
                </a:lnTo>
                <a:lnTo>
                  <a:pt x="153" y="733"/>
                </a:lnTo>
                <a:lnTo>
                  <a:pt x="134" y="697"/>
                </a:lnTo>
                <a:lnTo>
                  <a:pt x="117" y="661"/>
                </a:lnTo>
                <a:lnTo>
                  <a:pt x="100" y="623"/>
                </a:lnTo>
                <a:lnTo>
                  <a:pt x="85" y="584"/>
                </a:lnTo>
                <a:lnTo>
                  <a:pt x="71" y="546"/>
                </a:lnTo>
                <a:lnTo>
                  <a:pt x="58" y="506"/>
                </a:lnTo>
                <a:lnTo>
                  <a:pt x="46" y="466"/>
                </a:lnTo>
                <a:lnTo>
                  <a:pt x="35" y="426"/>
                </a:lnTo>
                <a:lnTo>
                  <a:pt x="27" y="384"/>
                </a:lnTo>
                <a:lnTo>
                  <a:pt x="18" y="344"/>
                </a:lnTo>
                <a:lnTo>
                  <a:pt x="12" y="301"/>
                </a:lnTo>
                <a:lnTo>
                  <a:pt x="8" y="259"/>
                </a:lnTo>
                <a:lnTo>
                  <a:pt x="4" y="215"/>
                </a:lnTo>
                <a:lnTo>
                  <a:pt x="0" y="173"/>
                </a:lnTo>
                <a:lnTo>
                  <a:pt x="0" y="130"/>
                </a:lnTo>
                <a:lnTo>
                  <a:pt x="0" y="128"/>
                </a:lnTo>
                <a:lnTo>
                  <a:pt x="4" y="128"/>
                </a:lnTo>
                <a:lnTo>
                  <a:pt x="163" y="65"/>
                </a:lnTo>
                <a:lnTo>
                  <a:pt x="32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7"/>
          <p:cNvSpPr>
            <a:spLocks/>
          </p:cNvSpPr>
          <p:nvPr/>
        </p:nvSpPr>
        <p:spPr bwMode="auto">
          <a:xfrm>
            <a:off x="3000270" y="3467934"/>
            <a:ext cx="1124985" cy="1123573"/>
          </a:xfrm>
          <a:custGeom>
            <a:avLst/>
            <a:gdLst>
              <a:gd name="T0" fmla="*/ 219 w 797"/>
              <a:gd name="T1" fmla="*/ 51 h 795"/>
              <a:gd name="T2" fmla="*/ 392 w 797"/>
              <a:gd name="T3" fmla="*/ 27 h 795"/>
              <a:gd name="T4" fmla="*/ 562 w 797"/>
              <a:gd name="T5" fmla="*/ 2 h 795"/>
              <a:gd name="T6" fmla="*/ 564 w 797"/>
              <a:gd name="T7" fmla="*/ 0 h 795"/>
              <a:gd name="T8" fmla="*/ 564 w 797"/>
              <a:gd name="T9" fmla="*/ 0 h 795"/>
              <a:gd name="T10" fmla="*/ 564 w 797"/>
              <a:gd name="T11" fmla="*/ 2 h 795"/>
              <a:gd name="T12" fmla="*/ 566 w 797"/>
              <a:gd name="T13" fmla="*/ 0 h 795"/>
              <a:gd name="T14" fmla="*/ 566 w 797"/>
              <a:gd name="T15" fmla="*/ 2 h 795"/>
              <a:gd name="T16" fmla="*/ 587 w 797"/>
              <a:gd name="T17" fmla="*/ 38 h 795"/>
              <a:gd name="T18" fmla="*/ 612 w 797"/>
              <a:gd name="T19" fmla="*/ 72 h 795"/>
              <a:gd name="T20" fmla="*/ 638 w 797"/>
              <a:gd name="T21" fmla="*/ 103 h 795"/>
              <a:gd name="T22" fmla="*/ 667 w 797"/>
              <a:gd name="T23" fmla="*/ 134 h 795"/>
              <a:gd name="T24" fmla="*/ 698 w 797"/>
              <a:gd name="T25" fmla="*/ 162 h 795"/>
              <a:gd name="T26" fmla="*/ 728 w 797"/>
              <a:gd name="T27" fmla="*/ 187 h 795"/>
              <a:gd name="T28" fmla="*/ 763 w 797"/>
              <a:gd name="T29" fmla="*/ 210 h 795"/>
              <a:gd name="T30" fmla="*/ 795 w 797"/>
              <a:gd name="T31" fmla="*/ 233 h 795"/>
              <a:gd name="T32" fmla="*/ 797 w 797"/>
              <a:gd name="T33" fmla="*/ 233 h 795"/>
              <a:gd name="T34" fmla="*/ 797 w 797"/>
              <a:gd name="T35" fmla="*/ 233 h 795"/>
              <a:gd name="T36" fmla="*/ 795 w 797"/>
              <a:gd name="T37" fmla="*/ 235 h 795"/>
              <a:gd name="T38" fmla="*/ 659 w 797"/>
              <a:gd name="T39" fmla="*/ 342 h 795"/>
              <a:gd name="T40" fmla="*/ 524 w 797"/>
              <a:gd name="T41" fmla="*/ 451 h 795"/>
              <a:gd name="T42" fmla="*/ 497 w 797"/>
              <a:gd name="T43" fmla="*/ 625 h 795"/>
              <a:gd name="T44" fmla="*/ 472 w 797"/>
              <a:gd name="T45" fmla="*/ 793 h 795"/>
              <a:gd name="T46" fmla="*/ 472 w 797"/>
              <a:gd name="T47" fmla="*/ 795 h 795"/>
              <a:gd name="T48" fmla="*/ 472 w 797"/>
              <a:gd name="T49" fmla="*/ 795 h 795"/>
              <a:gd name="T50" fmla="*/ 470 w 797"/>
              <a:gd name="T51" fmla="*/ 795 h 795"/>
              <a:gd name="T52" fmla="*/ 436 w 797"/>
              <a:gd name="T53" fmla="*/ 774 h 795"/>
              <a:gd name="T54" fmla="*/ 401 w 797"/>
              <a:gd name="T55" fmla="*/ 753 h 795"/>
              <a:gd name="T56" fmla="*/ 367 w 797"/>
              <a:gd name="T57" fmla="*/ 728 h 795"/>
              <a:gd name="T58" fmla="*/ 334 w 797"/>
              <a:gd name="T59" fmla="*/ 705 h 795"/>
              <a:gd name="T60" fmla="*/ 302 w 797"/>
              <a:gd name="T61" fmla="*/ 678 h 795"/>
              <a:gd name="T62" fmla="*/ 269 w 797"/>
              <a:gd name="T63" fmla="*/ 651 h 795"/>
              <a:gd name="T64" fmla="*/ 239 w 797"/>
              <a:gd name="T65" fmla="*/ 625 h 795"/>
              <a:gd name="T66" fmla="*/ 208 w 797"/>
              <a:gd name="T67" fmla="*/ 596 h 795"/>
              <a:gd name="T68" fmla="*/ 179 w 797"/>
              <a:gd name="T69" fmla="*/ 565 h 795"/>
              <a:gd name="T70" fmla="*/ 151 w 797"/>
              <a:gd name="T71" fmla="*/ 535 h 795"/>
              <a:gd name="T72" fmla="*/ 124 w 797"/>
              <a:gd name="T73" fmla="*/ 502 h 795"/>
              <a:gd name="T74" fmla="*/ 97 w 797"/>
              <a:gd name="T75" fmla="*/ 470 h 795"/>
              <a:gd name="T76" fmla="*/ 72 w 797"/>
              <a:gd name="T77" fmla="*/ 435 h 795"/>
              <a:gd name="T78" fmla="*/ 47 w 797"/>
              <a:gd name="T79" fmla="*/ 401 h 795"/>
              <a:gd name="T80" fmla="*/ 24 w 797"/>
              <a:gd name="T81" fmla="*/ 365 h 795"/>
              <a:gd name="T82" fmla="*/ 1 w 797"/>
              <a:gd name="T83" fmla="*/ 327 h 795"/>
              <a:gd name="T84" fmla="*/ 1 w 797"/>
              <a:gd name="T85" fmla="*/ 327 h 795"/>
              <a:gd name="T86" fmla="*/ 1 w 797"/>
              <a:gd name="T87" fmla="*/ 327 h 795"/>
              <a:gd name="T88" fmla="*/ 1 w 797"/>
              <a:gd name="T89" fmla="*/ 327 h 795"/>
              <a:gd name="T90" fmla="*/ 0 w 797"/>
              <a:gd name="T91" fmla="*/ 325 h 795"/>
              <a:gd name="T92" fmla="*/ 3 w 797"/>
              <a:gd name="T93" fmla="*/ 323 h 795"/>
              <a:gd name="T94" fmla="*/ 110 w 797"/>
              <a:gd name="T95" fmla="*/ 189 h 795"/>
              <a:gd name="T96" fmla="*/ 219 w 797"/>
              <a:gd name="T97" fmla="*/ 51 h 7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7"/>
              <a:gd name="T148" fmla="*/ 0 h 795"/>
              <a:gd name="T149" fmla="*/ 797 w 797"/>
              <a:gd name="T150" fmla="*/ 795 h 7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7" h="795">
                <a:moveTo>
                  <a:pt x="219" y="51"/>
                </a:moveTo>
                <a:lnTo>
                  <a:pt x="392" y="27"/>
                </a:lnTo>
                <a:lnTo>
                  <a:pt x="562" y="2"/>
                </a:lnTo>
                <a:lnTo>
                  <a:pt x="564" y="0"/>
                </a:lnTo>
                <a:lnTo>
                  <a:pt x="564" y="2"/>
                </a:lnTo>
                <a:lnTo>
                  <a:pt x="566" y="0"/>
                </a:lnTo>
                <a:lnTo>
                  <a:pt x="566" y="2"/>
                </a:lnTo>
                <a:lnTo>
                  <a:pt x="587" y="38"/>
                </a:lnTo>
                <a:lnTo>
                  <a:pt x="612" y="72"/>
                </a:lnTo>
                <a:lnTo>
                  <a:pt x="638" y="103"/>
                </a:lnTo>
                <a:lnTo>
                  <a:pt x="667" y="134"/>
                </a:lnTo>
                <a:lnTo>
                  <a:pt x="698" y="162"/>
                </a:lnTo>
                <a:lnTo>
                  <a:pt x="728" y="187"/>
                </a:lnTo>
                <a:lnTo>
                  <a:pt x="763" y="210"/>
                </a:lnTo>
                <a:lnTo>
                  <a:pt x="795" y="233"/>
                </a:lnTo>
                <a:lnTo>
                  <a:pt x="797" y="233"/>
                </a:lnTo>
                <a:lnTo>
                  <a:pt x="795" y="235"/>
                </a:lnTo>
                <a:lnTo>
                  <a:pt x="659" y="342"/>
                </a:lnTo>
                <a:lnTo>
                  <a:pt x="524" y="451"/>
                </a:lnTo>
                <a:lnTo>
                  <a:pt x="497" y="625"/>
                </a:lnTo>
                <a:lnTo>
                  <a:pt x="472" y="793"/>
                </a:lnTo>
                <a:lnTo>
                  <a:pt x="472" y="795"/>
                </a:lnTo>
                <a:lnTo>
                  <a:pt x="470" y="795"/>
                </a:lnTo>
                <a:lnTo>
                  <a:pt x="436" y="774"/>
                </a:lnTo>
                <a:lnTo>
                  <a:pt x="401" y="753"/>
                </a:lnTo>
                <a:lnTo>
                  <a:pt x="367" y="728"/>
                </a:lnTo>
                <a:lnTo>
                  <a:pt x="334" y="705"/>
                </a:lnTo>
                <a:lnTo>
                  <a:pt x="302" y="678"/>
                </a:lnTo>
                <a:lnTo>
                  <a:pt x="269" y="651"/>
                </a:lnTo>
                <a:lnTo>
                  <a:pt x="239" y="625"/>
                </a:lnTo>
                <a:lnTo>
                  <a:pt x="208" y="596"/>
                </a:lnTo>
                <a:lnTo>
                  <a:pt x="179" y="565"/>
                </a:lnTo>
                <a:lnTo>
                  <a:pt x="151" y="535"/>
                </a:lnTo>
                <a:lnTo>
                  <a:pt x="124" y="502"/>
                </a:lnTo>
                <a:lnTo>
                  <a:pt x="97" y="470"/>
                </a:lnTo>
                <a:lnTo>
                  <a:pt x="72" y="435"/>
                </a:lnTo>
                <a:lnTo>
                  <a:pt x="47" y="401"/>
                </a:lnTo>
                <a:lnTo>
                  <a:pt x="24" y="365"/>
                </a:lnTo>
                <a:lnTo>
                  <a:pt x="1" y="327"/>
                </a:lnTo>
                <a:lnTo>
                  <a:pt x="0" y="325"/>
                </a:lnTo>
                <a:lnTo>
                  <a:pt x="3" y="323"/>
                </a:lnTo>
                <a:lnTo>
                  <a:pt x="110" y="189"/>
                </a:lnTo>
                <a:lnTo>
                  <a:pt x="219" y="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9"/>
          <p:cNvSpPr>
            <a:spLocks/>
          </p:cNvSpPr>
          <p:nvPr/>
        </p:nvSpPr>
        <p:spPr bwMode="auto">
          <a:xfrm>
            <a:off x="3663684" y="3795408"/>
            <a:ext cx="909021" cy="1038881"/>
          </a:xfrm>
          <a:custGeom>
            <a:avLst/>
            <a:gdLst>
              <a:gd name="T0" fmla="*/ 54 w 644"/>
              <a:gd name="T1" fmla="*/ 218 h 736"/>
              <a:gd name="T2" fmla="*/ 191 w 644"/>
              <a:gd name="T3" fmla="*/ 109 h 736"/>
              <a:gd name="T4" fmla="*/ 325 w 644"/>
              <a:gd name="T5" fmla="*/ 4 h 736"/>
              <a:gd name="T6" fmla="*/ 325 w 644"/>
              <a:gd name="T7" fmla="*/ 0 h 736"/>
              <a:gd name="T8" fmla="*/ 327 w 644"/>
              <a:gd name="T9" fmla="*/ 2 h 736"/>
              <a:gd name="T10" fmla="*/ 327 w 644"/>
              <a:gd name="T11" fmla="*/ 2 h 736"/>
              <a:gd name="T12" fmla="*/ 329 w 644"/>
              <a:gd name="T13" fmla="*/ 0 h 736"/>
              <a:gd name="T14" fmla="*/ 327 w 644"/>
              <a:gd name="T15" fmla="*/ 2 h 736"/>
              <a:gd name="T16" fmla="*/ 365 w 644"/>
              <a:gd name="T17" fmla="*/ 21 h 736"/>
              <a:gd name="T18" fmla="*/ 404 w 644"/>
              <a:gd name="T19" fmla="*/ 38 h 736"/>
              <a:gd name="T20" fmla="*/ 444 w 644"/>
              <a:gd name="T21" fmla="*/ 54 h 736"/>
              <a:gd name="T22" fmla="*/ 482 w 644"/>
              <a:gd name="T23" fmla="*/ 65 h 736"/>
              <a:gd name="T24" fmla="*/ 522 w 644"/>
              <a:gd name="T25" fmla="*/ 75 h 736"/>
              <a:gd name="T26" fmla="*/ 562 w 644"/>
              <a:gd name="T27" fmla="*/ 80 h 736"/>
              <a:gd name="T28" fmla="*/ 602 w 644"/>
              <a:gd name="T29" fmla="*/ 84 h 736"/>
              <a:gd name="T30" fmla="*/ 643 w 644"/>
              <a:gd name="T31" fmla="*/ 86 h 736"/>
              <a:gd name="T32" fmla="*/ 644 w 644"/>
              <a:gd name="T33" fmla="*/ 86 h 736"/>
              <a:gd name="T34" fmla="*/ 644 w 644"/>
              <a:gd name="T35" fmla="*/ 86 h 736"/>
              <a:gd name="T36" fmla="*/ 643 w 644"/>
              <a:gd name="T37" fmla="*/ 88 h 736"/>
              <a:gd name="T38" fmla="*/ 579 w 644"/>
              <a:gd name="T39" fmla="*/ 248 h 736"/>
              <a:gd name="T40" fmla="*/ 516 w 644"/>
              <a:gd name="T41" fmla="*/ 411 h 736"/>
              <a:gd name="T42" fmla="*/ 579 w 644"/>
              <a:gd name="T43" fmla="*/ 575 h 736"/>
              <a:gd name="T44" fmla="*/ 643 w 644"/>
              <a:gd name="T45" fmla="*/ 734 h 736"/>
              <a:gd name="T46" fmla="*/ 644 w 644"/>
              <a:gd name="T47" fmla="*/ 736 h 736"/>
              <a:gd name="T48" fmla="*/ 643 w 644"/>
              <a:gd name="T49" fmla="*/ 736 h 736"/>
              <a:gd name="T50" fmla="*/ 643 w 644"/>
              <a:gd name="T51" fmla="*/ 736 h 736"/>
              <a:gd name="T52" fmla="*/ 602 w 644"/>
              <a:gd name="T53" fmla="*/ 736 h 736"/>
              <a:gd name="T54" fmla="*/ 560 w 644"/>
              <a:gd name="T55" fmla="*/ 734 h 736"/>
              <a:gd name="T56" fmla="*/ 520 w 644"/>
              <a:gd name="T57" fmla="*/ 730 h 736"/>
              <a:gd name="T58" fmla="*/ 480 w 644"/>
              <a:gd name="T59" fmla="*/ 726 h 736"/>
              <a:gd name="T60" fmla="*/ 438 w 644"/>
              <a:gd name="T61" fmla="*/ 720 h 736"/>
              <a:gd name="T62" fmla="*/ 398 w 644"/>
              <a:gd name="T63" fmla="*/ 713 h 736"/>
              <a:gd name="T64" fmla="*/ 358 w 644"/>
              <a:gd name="T65" fmla="*/ 703 h 736"/>
              <a:gd name="T66" fmla="*/ 316 w 644"/>
              <a:gd name="T67" fmla="*/ 694 h 736"/>
              <a:gd name="T68" fmla="*/ 275 w 644"/>
              <a:gd name="T69" fmla="*/ 682 h 736"/>
              <a:gd name="T70" fmla="*/ 235 w 644"/>
              <a:gd name="T71" fmla="*/ 671 h 736"/>
              <a:gd name="T72" fmla="*/ 197 w 644"/>
              <a:gd name="T73" fmla="*/ 655 h 736"/>
              <a:gd name="T74" fmla="*/ 157 w 644"/>
              <a:gd name="T75" fmla="*/ 640 h 736"/>
              <a:gd name="T76" fmla="*/ 117 w 644"/>
              <a:gd name="T77" fmla="*/ 625 h 736"/>
              <a:gd name="T78" fmla="*/ 78 w 644"/>
              <a:gd name="T79" fmla="*/ 606 h 736"/>
              <a:gd name="T80" fmla="*/ 40 w 644"/>
              <a:gd name="T81" fmla="*/ 587 h 736"/>
              <a:gd name="T82" fmla="*/ 2 w 644"/>
              <a:gd name="T83" fmla="*/ 566 h 736"/>
              <a:gd name="T84" fmla="*/ 2 w 644"/>
              <a:gd name="T85" fmla="*/ 566 h 736"/>
              <a:gd name="T86" fmla="*/ 2 w 644"/>
              <a:gd name="T87" fmla="*/ 566 h 736"/>
              <a:gd name="T88" fmla="*/ 2 w 644"/>
              <a:gd name="T89" fmla="*/ 564 h 736"/>
              <a:gd name="T90" fmla="*/ 0 w 644"/>
              <a:gd name="T91" fmla="*/ 564 h 736"/>
              <a:gd name="T92" fmla="*/ 2 w 644"/>
              <a:gd name="T93" fmla="*/ 562 h 736"/>
              <a:gd name="T94" fmla="*/ 27 w 644"/>
              <a:gd name="T95" fmla="*/ 392 h 736"/>
              <a:gd name="T96" fmla="*/ 54 w 644"/>
              <a:gd name="T97" fmla="*/ 218 h 7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44"/>
              <a:gd name="T148" fmla="*/ 0 h 736"/>
              <a:gd name="T149" fmla="*/ 644 w 644"/>
              <a:gd name="T150" fmla="*/ 736 h 7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44" h="736">
                <a:moveTo>
                  <a:pt x="54" y="218"/>
                </a:moveTo>
                <a:lnTo>
                  <a:pt x="191" y="109"/>
                </a:lnTo>
                <a:lnTo>
                  <a:pt x="325" y="4"/>
                </a:lnTo>
                <a:lnTo>
                  <a:pt x="325" y="0"/>
                </a:lnTo>
                <a:lnTo>
                  <a:pt x="327" y="2"/>
                </a:lnTo>
                <a:lnTo>
                  <a:pt x="329" y="0"/>
                </a:lnTo>
                <a:lnTo>
                  <a:pt x="327" y="2"/>
                </a:lnTo>
                <a:lnTo>
                  <a:pt x="365" y="21"/>
                </a:lnTo>
                <a:lnTo>
                  <a:pt x="404" y="38"/>
                </a:lnTo>
                <a:lnTo>
                  <a:pt x="444" y="54"/>
                </a:lnTo>
                <a:lnTo>
                  <a:pt x="482" y="65"/>
                </a:lnTo>
                <a:lnTo>
                  <a:pt x="522" y="75"/>
                </a:lnTo>
                <a:lnTo>
                  <a:pt x="562" y="80"/>
                </a:lnTo>
                <a:lnTo>
                  <a:pt x="602" y="84"/>
                </a:lnTo>
                <a:lnTo>
                  <a:pt x="643" y="86"/>
                </a:lnTo>
                <a:lnTo>
                  <a:pt x="644" y="86"/>
                </a:lnTo>
                <a:lnTo>
                  <a:pt x="643" y="88"/>
                </a:lnTo>
                <a:lnTo>
                  <a:pt x="579" y="248"/>
                </a:lnTo>
                <a:lnTo>
                  <a:pt x="516" y="411"/>
                </a:lnTo>
                <a:lnTo>
                  <a:pt x="579" y="575"/>
                </a:lnTo>
                <a:lnTo>
                  <a:pt x="643" y="734"/>
                </a:lnTo>
                <a:lnTo>
                  <a:pt x="644" y="736"/>
                </a:lnTo>
                <a:lnTo>
                  <a:pt x="643" y="736"/>
                </a:lnTo>
                <a:lnTo>
                  <a:pt x="602" y="736"/>
                </a:lnTo>
                <a:lnTo>
                  <a:pt x="560" y="734"/>
                </a:lnTo>
                <a:lnTo>
                  <a:pt x="520" y="730"/>
                </a:lnTo>
                <a:lnTo>
                  <a:pt x="480" y="726"/>
                </a:lnTo>
                <a:lnTo>
                  <a:pt x="438" y="720"/>
                </a:lnTo>
                <a:lnTo>
                  <a:pt x="398" y="713"/>
                </a:lnTo>
                <a:lnTo>
                  <a:pt x="358" y="703"/>
                </a:lnTo>
                <a:lnTo>
                  <a:pt x="316" y="694"/>
                </a:lnTo>
                <a:lnTo>
                  <a:pt x="275" y="682"/>
                </a:lnTo>
                <a:lnTo>
                  <a:pt x="235" y="671"/>
                </a:lnTo>
                <a:lnTo>
                  <a:pt x="197" y="655"/>
                </a:lnTo>
                <a:lnTo>
                  <a:pt x="157" y="640"/>
                </a:lnTo>
                <a:lnTo>
                  <a:pt x="117" y="625"/>
                </a:lnTo>
                <a:lnTo>
                  <a:pt x="78" y="606"/>
                </a:lnTo>
                <a:lnTo>
                  <a:pt x="40" y="587"/>
                </a:lnTo>
                <a:lnTo>
                  <a:pt x="2" y="566"/>
                </a:lnTo>
                <a:lnTo>
                  <a:pt x="2" y="564"/>
                </a:lnTo>
                <a:lnTo>
                  <a:pt x="0" y="564"/>
                </a:lnTo>
                <a:lnTo>
                  <a:pt x="2" y="562"/>
                </a:lnTo>
                <a:lnTo>
                  <a:pt x="27" y="392"/>
                </a:lnTo>
                <a:lnTo>
                  <a:pt x="54" y="2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1"/>
          <p:cNvSpPr>
            <a:spLocks/>
          </p:cNvSpPr>
          <p:nvPr/>
        </p:nvSpPr>
        <p:spPr bwMode="auto">
          <a:xfrm>
            <a:off x="4392032" y="3798231"/>
            <a:ext cx="1086872" cy="1038881"/>
          </a:xfrm>
          <a:custGeom>
            <a:avLst/>
            <a:gdLst>
              <a:gd name="T0" fmla="*/ 0 w 769"/>
              <a:gd name="T1" fmla="*/ 409 h 736"/>
              <a:gd name="T2" fmla="*/ 63 w 769"/>
              <a:gd name="T3" fmla="*/ 246 h 736"/>
              <a:gd name="T4" fmla="*/ 127 w 769"/>
              <a:gd name="T5" fmla="*/ 88 h 736"/>
              <a:gd name="T6" fmla="*/ 127 w 769"/>
              <a:gd name="T7" fmla="*/ 86 h 736"/>
              <a:gd name="T8" fmla="*/ 127 w 769"/>
              <a:gd name="T9" fmla="*/ 86 h 736"/>
              <a:gd name="T10" fmla="*/ 128 w 769"/>
              <a:gd name="T11" fmla="*/ 86 h 736"/>
              <a:gd name="T12" fmla="*/ 128 w 769"/>
              <a:gd name="T13" fmla="*/ 84 h 736"/>
              <a:gd name="T14" fmla="*/ 128 w 769"/>
              <a:gd name="T15" fmla="*/ 84 h 736"/>
              <a:gd name="T16" fmla="*/ 171 w 769"/>
              <a:gd name="T17" fmla="*/ 84 h 736"/>
              <a:gd name="T18" fmla="*/ 213 w 769"/>
              <a:gd name="T19" fmla="*/ 78 h 736"/>
              <a:gd name="T20" fmla="*/ 255 w 769"/>
              <a:gd name="T21" fmla="*/ 73 h 736"/>
              <a:gd name="T22" fmla="*/ 295 w 769"/>
              <a:gd name="T23" fmla="*/ 63 h 736"/>
              <a:gd name="T24" fmla="*/ 333 w 769"/>
              <a:gd name="T25" fmla="*/ 50 h 736"/>
              <a:gd name="T26" fmla="*/ 371 w 769"/>
              <a:gd name="T27" fmla="*/ 36 h 736"/>
              <a:gd name="T28" fmla="*/ 408 w 769"/>
              <a:gd name="T29" fmla="*/ 19 h 736"/>
              <a:gd name="T30" fmla="*/ 444 w 769"/>
              <a:gd name="T31" fmla="*/ 0 h 736"/>
              <a:gd name="T32" fmla="*/ 444 w 769"/>
              <a:gd name="T33" fmla="*/ 0 h 736"/>
              <a:gd name="T34" fmla="*/ 446 w 769"/>
              <a:gd name="T35" fmla="*/ 0 h 736"/>
              <a:gd name="T36" fmla="*/ 446 w 769"/>
              <a:gd name="T37" fmla="*/ 2 h 736"/>
              <a:gd name="T38" fmla="*/ 471 w 769"/>
              <a:gd name="T39" fmla="*/ 172 h 736"/>
              <a:gd name="T40" fmla="*/ 496 w 769"/>
              <a:gd name="T41" fmla="*/ 346 h 736"/>
              <a:gd name="T42" fmla="*/ 633 w 769"/>
              <a:gd name="T43" fmla="*/ 455 h 736"/>
              <a:gd name="T44" fmla="*/ 767 w 769"/>
              <a:gd name="T45" fmla="*/ 562 h 736"/>
              <a:gd name="T46" fmla="*/ 769 w 769"/>
              <a:gd name="T47" fmla="*/ 564 h 736"/>
              <a:gd name="T48" fmla="*/ 769 w 769"/>
              <a:gd name="T49" fmla="*/ 564 h 736"/>
              <a:gd name="T50" fmla="*/ 769 w 769"/>
              <a:gd name="T51" fmla="*/ 564 h 736"/>
              <a:gd name="T52" fmla="*/ 733 w 769"/>
              <a:gd name="T53" fmla="*/ 583 h 736"/>
              <a:gd name="T54" fmla="*/ 696 w 769"/>
              <a:gd name="T55" fmla="*/ 602 h 736"/>
              <a:gd name="T56" fmla="*/ 660 w 769"/>
              <a:gd name="T57" fmla="*/ 619 h 736"/>
              <a:gd name="T58" fmla="*/ 622 w 769"/>
              <a:gd name="T59" fmla="*/ 636 h 736"/>
              <a:gd name="T60" fmla="*/ 584 w 769"/>
              <a:gd name="T61" fmla="*/ 652 h 736"/>
              <a:gd name="T62" fmla="*/ 545 w 769"/>
              <a:gd name="T63" fmla="*/ 665 h 736"/>
              <a:gd name="T64" fmla="*/ 505 w 769"/>
              <a:gd name="T65" fmla="*/ 678 h 736"/>
              <a:gd name="T66" fmla="*/ 465 w 769"/>
              <a:gd name="T67" fmla="*/ 690 h 736"/>
              <a:gd name="T68" fmla="*/ 425 w 769"/>
              <a:gd name="T69" fmla="*/ 701 h 736"/>
              <a:gd name="T70" fmla="*/ 385 w 769"/>
              <a:gd name="T71" fmla="*/ 709 h 736"/>
              <a:gd name="T72" fmla="*/ 343 w 769"/>
              <a:gd name="T73" fmla="*/ 718 h 736"/>
              <a:gd name="T74" fmla="*/ 301 w 769"/>
              <a:gd name="T75" fmla="*/ 724 h 736"/>
              <a:gd name="T76" fmla="*/ 258 w 769"/>
              <a:gd name="T77" fmla="*/ 728 h 736"/>
              <a:gd name="T78" fmla="*/ 215 w 769"/>
              <a:gd name="T79" fmla="*/ 732 h 736"/>
              <a:gd name="T80" fmla="*/ 172 w 769"/>
              <a:gd name="T81" fmla="*/ 736 h 736"/>
              <a:gd name="T82" fmla="*/ 128 w 769"/>
              <a:gd name="T83" fmla="*/ 736 h 736"/>
              <a:gd name="T84" fmla="*/ 128 w 769"/>
              <a:gd name="T85" fmla="*/ 736 h 736"/>
              <a:gd name="T86" fmla="*/ 128 w 769"/>
              <a:gd name="T87" fmla="*/ 736 h 736"/>
              <a:gd name="T88" fmla="*/ 128 w 769"/>
              <a:gd name="T89" fmla="*/ 736 h 736"/>
              <a:gd name="T90" fmla="*/ 127 w 769"/>
              <a:gd name="T91" fmla="*/ 736 h 736"/>
              <a:gd name="T92" fmla="*/ 127 w 769"/>
              <a:gd name="T93" fmla="*/ 732 h 736"/>
              <a:gd name="T94" fmla="*/ 63 w 769"/>
              <a:gd name="T95" fmla="*/ 573 h 736"/>
              <a:gd name="T96" fmla="*/ 0 w 769"/>
              <a:gd name="T97" fmla="*/ 409 h 7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69"/>
              <a:gd name="T148" fmla="*/ 0 h 736"/>
              <a:gd name="T149" fmla="*/ 769 w 769"/>
              <a:gd name="T150" fmla="*/ 736 h 7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69" h="736">
                <a:moveTo>
                  <a:pt x="0" y="409"/>
                </a:moveTo>
                <a:lnTo>
                  <a:pt x="63" y="246"/>
                </a:lnTo>
                <a:lnTo>
                  <a:pt x="127" y="88"/>
                </a:lnTo>
                <a:lnTo>
                  <a:pt x="127" y="86"/>
                </a:lnTo>
                <a:lnTo>
                  <a:pt x="128" y="86"/>
                </a:lnTo>
                <a:lnTo>
                  <a:pt x="128" y="84"/>
                </a:lnTo>
                <a:lnTo>
                  <a:pt x="171" y="84"/>
                </a:lnTo>
                <a:lnTo>
                  <a:pt x="213" y="78"/>
                </a:lnTo>
                <a:lnTo>
                  <a:pt x="255" y="73"/>
                </a:lnTo>
                <a:lnTo>
                  <a:pt x="295" y="63"/>
                </a:lnTo>
                <a:lnTo>
                  <a:pt x="333" y="50"/>
                </a:lnTo>
                <a:lnTo>
                  <a:pt x="371" y="36"/>
                </a:lnTo>
                <a:lnTo>
                  <a:pt x="408" y="19"/>
                </a:lnTo>
                <a:lnTo>
                  <a:pt x="444" y="0"/>
                </a:lnTo>
                <a:lnTo>
                  <a:pt x="446" y="0"/>
                </a:lnTo>
                <a:lnTo>
                  <a:pt x="446" y="2"/>
                </a:lnTo>
                <a:lnTo>
                  <a:pt x="471" y="172"/>
                </a:lnTo>
                <a:lnTo>
                  <a:pt x="496" y="346"/>
                </a:lnTo>
                <a:lnTo>
                  <a:pt x="633" y="455"/>
                </a:lnTo>
                <a:lnTo>
                  <a:pt x="767" y="562"/>
                </a:lnTo>
                <a:lnTo>
                  <a:pt x="769" y="564"/>
                </a:lnTo>
                <a:lnTo>
                  <a:pt x="733" y="583"/>
                </a:lnTo>
                <a:lnTo>
                  <a:pt x="696" y="602"/>
                </a:lnTo>
                <a:lnTo>
                  <a:pt x="660" y="619"/>
                </a:lnTo>
                <a:lnTo>
                  <a:pt x="622" y="636"/>
                </a:lnTo>
                <a:lnTo>
                  <a:pt x="584" y="652"/>
                </a:lnTo>
                <a:lnTo>
                  <a:pt x="545" y="665"/>
                </a:lnTo>
                <a:lnTo>
                  <a:pt x="505" y="678"/>
                </a:lnTo>
                <a:lnTo>
                  <a:pt x="465" y="690"/>
                </a:lnTo>
                <a:lnTo>
                  <a:pt x="425" y="701"/>
                </a:lnTo>
                <a:lnTo>
                  <a:pt x="385" y="709"/>
                </a:lnTo>
                <a:lnTo>
                  <a:pt x="343" y="718"/>
                </a:lnTo>
                <a:lnTo>
                  <a:pt x="301" y="724"/>
                </a:lnTo>
                <a:lnTo>
                  <a:pt x="258" y="728"/>
                </a:lnTo>
                <a:lnTo>
                  <a:pt x="215" y="732"/>
                </a:lnTo>
                <a:lnTo>
                  <a:pt x="172" y="736"/>
                </a:lnTo>
                <a:lnTo>
                  <a:pt x="128" y="736"/>
                </a:lnTo>
                <a:lnTo>
                  <a:pt x="127" y="736"/>
                </a:lnTo>
                <a:lnTo>
                  <a:pt x="127" y="732"/>
                </a:lnTo>
                <a:lnTo>
                  <a:pt x="63" y="573"/>
                </a:lnTo>
                <a:lnTo>
                  <a:pt x="0" y="4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23"/>
          <p:cNvSpPr>
            <a:spLocks/>
          </p:cNvSpPr>
          <p:nvPr/>
        </p:nvSpPr>
        <p:spPr bwMode="auto">
          <a:xfrm>
            <a:off x="5018747" y="3470758"/>
            <a:ext cx="1123573" cy="1126396"/>
          </a:xfrm>
          <a:custGeom>
            <a:avLst/>
            <a:gdLst>
              <a:gd name="T0" fmla="*/ 52 w 796"/>
              <a:gd name="T1" fmla="*/ 577 h 797"/>
              <a:gd name="T2" fmla="*/ 27 w 796"/>
              <a:gd name="T3" fmla="*/ 403 h 797"/>
              <a:gd name="T4" fmla="*/ 2 w 796"/>
              <a:gd name="T5" fmla="*/ 235 h 797"/>
              <a:gd name="T6" fmla="*/ 0 w 796"/>
              <a:gd name="T7" fmla="*/ 233 h 797"/>
              <a:gd name="T8" fmla="*/ 0 w 796"/>
              <a:gd name="T9" fmla="*/ 233 h 797"/>
              <a:gd name="T10" fmla="*/ 0 w 796"/>
              <a:gd name="T11" fmla="*/ 231 h 797"/>
              <a:gd name="T12" fmla="*/ 0 w 796"/>
              <a:gd name="T13" fmla="*/ 231 h 797"/>
              <a:gd name="T14" fmla="*/ 2 w 796"/>
              <a:gd name="T15" fmla="*/ 231 h 797"/>
              <a:gd name="T16" fmla="*/ 38 w 796"/>
              <a:gd name="T17" fmla="*/ 208 h 797"/>
              <a:gd name="T18" fmla="*/ 73 w 796"/>
              <a:gd name="T19" fmla="*/ 183 h 797"/>
              <a:gd name="T20" fmla="*/ 103 w 796"/>
              <a:gd name="T21" fmla="*/ 158 h 797"/>
              <a:gd name="T22" fmla="*/ 134 w 796"/>
              <a:gd name="T23" fmla="*/ 130 h 797"/>
              <a:gd name="T24" fmla="*/ 163 w 796"/>
              <a:gd name="T25" fmla="*/ 99 h 797"/>
              <a:gd name="T26" fmla="*/ 187 w 796"/>
              <a:gd name="T27" fmla="*/ 67 h 797"/>
              <a:gd name="T28" fmla="*/ 210 w 796"/>
              <a:gd name="T29" fmla="*/ 34 h 797"/>
              <a:gd name="T30" fmla="*/ 231 w 796"/>
              <a:gd name="T31" fmla="*/ 0 h 797"/>
              <a:gd name="T32" fmla="*/ 233 w 796"/>
              <a:gd name="T33" fmla="*/ 0 h 797"/>
              <a:gd name="T34" fmla="*/ 233 w 796"/>
              <a:gd name="T35" fmla="*/ 0 h 797"/>
              <a:gd name="T36" fmla="*/ 235 w 796"/>
              <a:gd name="T37" fmla="*/ 2 h 797"/>
              <a:gd name="T38" fmla="*/ 342 w 796"/>
              <a:gd name="T39" fmla="*/ 135 h 797"/>
              <a:gd name="T40" fmla="*/ 451 w 796"/>
              <a:gd name="T41" fmla="*/ 273 h 797"/>
              <a:gd name="T42" fmla="*/ 623 w 796"/>
              <a:gd name="T43" fmla="*/ 300 h 797"/>
              <a:gd name="T44" fmla="*/ 794 w 796"/>
              <a:gd name="T45" fmla="*/ 325 h 797"/>
              <a:gd name="T46" fmla="*/ 796 w 796"/>
              <a:gd name="T47" fmla="*/ 325 h 797"/>
              <a:gd name="T48" fmla="*/ 796 w 796"/>
              <a:gd name="T49" fmla="*/ 325 h 797"/>
              <a:gd name="T50" fmla="*/ 796 w 796"/>
              <a:gd name="T51" fmla="*/ 325 h 797"/>
              <a:gd name="T52" fmla="*/ 774 w 796"/>
              <a:gd name="T53" fmla="*/ 361 h 797"/>
              <a:gd name="T54" fmla="*/ 752 w 796"/>
              <a:gd name="T55" fmla="*/ 395 h 797"/>
              <a:gd name="T56" fmla="*/ 729 w 796"/>
              <a:gd name="T57" fmla="*/ 430 h 797"/>
              <a:gd name="T58" fmla="*/ 704 w 796"/>
              <a:gd name="T59" fmla="*/ 462 h 797"/>
              <a:gd name="T60" fmla="*/ 679 w 796"/>
              <a:gd name="T61" fmla="*/ 495 h 797"/>
              <a:gd name="T62" fmla="*/ 652 w 796"/>
              <a:gd name="T63" fmla="*/ 525 h 797"/>
              <a:gd name="T64" fmla="*/ 625 w 796"/>
              <a:gd name="T65" fmla="*/ 558 h 797"/>
              <a:gd name="T66" fmla="*/ 597 w 796"/>
              <a:gd name="T67" fmla="*/ 586 h 797"/>
              <a:gd name="T68" fmla="*/ 566 w 796"/>
              <a:gd name="T69" fmla="*/ 617 h 797"/>
              <a:gd name="T70" fmla="*/ 535 w 796"/>
              <a:gd name="T71" fmla="*/ 646 h 797"/>
              <a:gd name="T72" fmla="*/ 503 w 796"/>
              <a:gd name="T73" fmla="*/ 672 h 797"/>
              <a:gd name="T74" fmla="*/ 470 w 796"/>
              <a:gd name="T75" fmla="*/ 699 h 797"/>
              <a:gd name="T76" fmla="*/ 436 w 796"/>
              <a:gd name="T77" fmla="*/ 724 h 797"/>
              <a:gd name="T78" fmla="*/ 400 w 796"/>
              <a:gd name="T79" fmla="*/ 749 h 797"/>
              <a:gd name="T80" fmla="*/ 363 w 796"/>
              <a:gd name="T81" fmla="*/ 772 h 797"/>
              <a:gd name="T82" fmla="*/ 327 w 796"/>
              <a:gd name="T83" fmla="*/ 795 h 797"/>
              <a:gd name="T84" fmla="*/ 327 w 796"/>
              <a:gd name="T85" fmla="*/ 795 h 797"/>
              <a:gd name="T86" fmla="*/ 327 w 796"/>
              <a:gd name="T87" fmla="*/ 795 h 797"/>
              <a:gd name="T88" fmla="*/ 325 w 796"/>
              <a:gd name="T89" fmla="*/ 795 h 797"/>
              <a:gd name="T90" fmla="*/ 325 w 796"/>
              <a:gd name="T91" fmla="*/ 797 h 797"/>
              <a:gd name="T92" fmla="*/ 323 w 796"/>
              <a:gd name="T93" fmla="*/ 793 h 797"/>
              <a:gd name="T94" fmla="*/ 189 w 796"/>
              <a:gd name="T95" fmla="*/ 686 h 797"/>
              <a:gd name="T96" fmla="*/ 52 w 796"/>
              <a:gd name="T97" fmla="*/ 577 h 7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6"/>
              <a:gd name="T148" fmla="*/ 0 h 797"/>
              <a:gd name="T149" fmla="*/ 796 w 796"/>
              <a:gd name="T150" fmla="*/ 797 h 7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6" h="797">
                <a:moveTo>
                  <a:pt x="52" y="577"/>
                </a:moveTo>
                <a:lnTo>
                  <a:pt x="27" y="403"/>
                </a:lnTo>
                <a:lnTo>
                  <a:pt x="2" y="235"/>
                </a:lnTo>
                <a:lnTo>
                  <a:pt x="0" y="233"/>
                </a:lnTo>
                <a:lnTo>
                  <a:pt x="0" y="231"/>
                </a:lnTo>
                <a:lnTo>
                  <a:pt x="2" y="231"/>
                </a:lnTo>
                <a:lnTo>
                  <a:pt x="38" y="208"/>
                </a:lnTo>
                <a:lnTo>
                  <a:pt x="73" y="183"/>
                </a:lnTo>
                <a:lnTo>
                  <a:pt x="103" y="158"/>
                </a:lnTo>
                <a:lnTo>
                  <a:pt x="134" y="130"/>
                </a:lnTo>
                <a:lnTo>
                  <a:pt x="163" y="99"/>
                </a:lnTo>
                <a:lnTo>
                  <a:pt x="187" y="67"/>
                </a:lnTo>
                <a:lnTo>
                  <a:pt x="210" y="34"/>
                </a:lnTo>
                <a:lnTo>
                  <a:pt x="231" y="0"/>
                </a:lnTo>
                <a:lnTo>
                  <a:pt x="233" y="0"/>
                </a:lnTo>
                <a:lnTo>
                  <a:pt x="235" y="2"/>
                </a:lnTo>
                <a:lnTo>
                  <a:pt x="342" y="135"/>
                </a:lnTo>
                <a:lnTo>
                  <a:pt x="451" y="273"/>
                </a:lnTo>
                <a:lnTo>
                  <a:pt x="623" y="300"/>
                </a:lnTo>
                <a:lnTo>
                  <a:pt x="794" y="325"/>
                </a:lnTo>
                <a:lnTo>
                  <a:pt x="796" y="325"/>
                </a:lnTo>
                <a:lnTo>
                  <a:pt x="774" y="361"/>
                </a:lnTo>
                <a:lnTo>
                  <a:pt x="752" y="395"/>
                </a:lnTo>
                <a:lnTo>
                  <a:pt x="729" y="430"/>
                </a:lnTo>
                <a:lnTo>
                  <a:pt x="704" y="462"/>
                </a:lnTo>
                <a:lnTo>
                  <a:pt x="679" y="495"/>
                </a:lnTo>
                <a:lnTo>
                  <a:pt x="652" y="525"/>
                </a:lnTo>
                <a:lnTo>
                  <a:pt x="625" y="558"/>
                </a:lnTo>
                <a:lnTo>
                  <a:pt x="597" y="586"/>
                </a:lnTo>
                <a:lnTo>
                  <a:pt x="566" y="617"/>
                </a:lnTo>
                <a:lnTo>
                  <a:pt x="535" y="646"/>
                </a:lnTo>
                <a:lnTo>
                  <a:pt x="503" y="672"/>
                </a:lnTo>
                <a:lnTo>
                  <a:pt x="470" y="699"/>
                </a:lnTo>
                <a:lnTo>
                  <a:pt x="436" y="724"/>
                </a:lnTo>
                <a:lnTo>
                  <a:pt x="400" y="749"/>
                </a:lnTo>
                <a:lnTo>
                  <a:pt x="363" y="772"/>
                </a:lnTo>
                <a:lnTo>
                  <a:pt x="327" y="795"/>
                </a:lnTo>
                <a:lnTo>
                  <a:pt x="325" y="795"/>
                </a:lnTo>
                <a:lnTo>
                  <a:pt x="325" y="797"/>
                </a:lnTo>
                <a:lnTo>
                  <a:pt x="323" y="793"/>
                </a:lnTo>
                <a:lnTo>
                  <a:pt x="189" y="686"/>
                </a:lnTo>
                <a:lnTo>
                  <a:pt x="52" y="5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25"/>
          <p:cNvSpPr>
            <a:spLocks/>
          </p:cNvSpPr>
          <p:nvPr/>
        </p:nvSpPr>
        <p:spPr bwMode="auto">
          <a:xfrm>
            <a:off x="5343397" y="3023304"/>
            <a:ext cx="1040293" cy="909021"/>
          </a:xfrm>
          <a:custGeom>
            <a:avLst/>
            <a:gdLst>
              <a:gd name="T0" fmla="*/ 218 w 737"/>
              <a:gd name="T1" fmla="*/ 590 h 643"/>
              <a:gd name="T2" fmla="*/ 109 w 737"/>
              <a:gd name="T3" fmla="*/ 454 h 643"/>
              <a:gd name="T4" fmla="*/ 4 w 737"/>
              <a:gd name="T5" fmla="*/ 319 h 643"/>
              <a:gd name="T6" fmla="*/ 2 w 737"/>
              <a:gd name="T7" fmla="*/ 319 h 643"/>
              <a:gd name="T8" fmla="*/ 2 w 737"/>
              <a:gd name="T9" fmla="*/ 319 h 643"/>
              <a:gd name="T10" fmla="*/ 2 w 737"/>
              <a:gd name="T11" fmla="*/ 317 h 643"/>
              <a:gd name="T12" fmla="*/ 0 w 737"/>
              <a:gd name="T13" fmla="*/ 317 h 643"/>
              <a:gd name="T14" fmla="*/ 2 w 737"/>
              <a:gd name="T15" fmla="*/ 317 h 643"/>
              <a:gd name="T16" fmla="*/ 23 w 737"/>
              <a:gd name="T17" fmla="*/ 278 h 643"/>
              <a:gd name="T18" fmla="*/ 41 w 737"/>
              <a:gd name="T19" fmla="*/ 240 h 643"/>
              <a:gd name="T20" fmla="*/ 54 w 737"/>
              <a:gd name="T21" fmla="*/ 202 h 643"/>
              <a:gd name="T22" fmla="*/ 65 w 737"/>
              <a:gd name="T23" fmla="*/ 162 h 643"/>
              <a:gd name="T24" fmla="*/ 75 w 737"/>
              <a:gd name="T25" fmla="*/ 122 h 643"/>
              <a:gd name="T26" fmla="*/ 81 w 737"/>
              <a:gd name="T27" fmla="*/ 82 h 643"/>
              <a:gd name="T28" fmla="*/ 85 w 737"/>
              <a:gd name="T29" fmla="*/ 42 h 643"/>
              <a:gd name="T30" fmla="*/ 87 w 737"/>
              <a:gd name="T31" fmla="*/ 1 h 643"/>
              <a:gd name="T32" fmla="*/ 87 w 737"/>
              <a:gd name="T33" fmla="*/ 1 h 643"/>
              <a:gd name="T34" fmla="*/ 87 w 737"/>
              <a:gd name="T35" fmla="*/ 0 h 643"/>
              <a:gd name="T36" fmla="*/ 90 w 737"/>
              <a:gd name="T37" fmla="*/ 1 h 643"/>
              <a:gd name="T38" fmla="*/ 249 w 737"/>
              <a:gd name="T39" fmla="*/ 64 h 643"/>
              <a:gd name="T40" fmla="*/ 412 w 737"/>
              <a:gd name="T41" fmla="*/ 129 h 643"/>
              <a:gd name="T42" fmla="*/ 576 w 737"/>
              <a:gd name="T43" fmla="*/ 64 h 643"/>
              <a:gd name="T44" fmla="*/ 735 w 737"/>
              <a:gd name="T45" fmla="*/ 1 h 643"/>
              <a:gd name="T46" fmla="*/ 737 w 737"/>
              <a:gd name="T47" fmla="*/ 0 h 643"/>
              <a:gd name="T48" fmla="*/ 737 w 737"/>
              <a:gd name="T49" fmla="*/ 1 h 643"/>
              <a:gd name="T50" fmla="*/ 737 w 737"/>
              <a:gd name="T51" fmla="*/ 1 h 643"/>
              <a:gd name="T52" fmla="*/ 737 w 737"/>
              <a:gd name="T53" fmla="*/ 42 h 643"/>
              <a:gd name="T54" fmla="*/ 735 w 737"/>
              <a:gd name="T55" fmla="*/ 84 h 643"/>
              <a:gd name="T56" fmla="*/ 731 w 737"/>
              <a:gd name="T57" fmla="*/ 124 h 643"/>
              <a:gd name="T58" fmla="*/ 727 w 737"/>
              <a:gd name="T59" fmla="*/ 166 h 643"/>
              <a:gd name="T60" fmla="*/ 721 w 737"/>
              <a:gd name="T61" fmla="*/ 206 h 643"/>
              <a:gd name="T62" fmla="*/ 714 w 737"/>
              <a:gd name="T63" fmla="*/ 246 h 643"/>
              <a:gd name="T64" fmla="*/ 704 w 737"/>
              <a:gd name="T65" fmla="*/ 288 h 643"/>
              <a:gd name="T66" fmla="*/ 695 w 737"/>
              <a:gd name="T67" fmla="*/ 328 h 643"/>
              <a:gd name="T68" fmla="*/ 683 w 737"/>
              <a:gd name="T69" fmla="*/ 368 h 643"/>
              <a:gd name="T70" fmla="*/ 672 w 737"/>
              <a:gd name="T71" fmla="*/ 408 h 643"/>
              <a:gd name="T72" fmla="*/ 656 w 737"/>
              <a:gd name="T73" fmla="*/ 449 h 643"/>
              <a:gd name="T74" fmla="*/ 641 w 737"/>
              <a:gd name="T75" fmla="*/ 487 h 643"/>
              <a:gd name="T76" fmla="*/ 626 w 737"/>
              <a:gd name="T77" fmla="*/ 527 h 643"/>
              <a:gd name="T78" fmla="*/ 607 w 737"/>
              <a:gd name="T79" fmla="*/ 565 h 643"/>
              <a:gd name="T80" fmla="*/ 588 w 737"/>
              <a:gd name="T81" fmla="*/ 603 h 643"/>
              <a:gd name="T82" fmla="*/ 567 w 737"/>
              <a:gd name="T83" fmla="*/ 642 h 643"/>
              <a:gd name="T84" fmla="*/ 567 w 737"/>
              <a:gd name="T85" fmla="*/ 642 h 643"/>
              <a:gd name="T86" fmla="*/ 567 w 737"/>
              <a:gd name="T87" fmla="*/ 642 h 643"/>
              <a:gd name="T88" fmla="*/ 567 w 737"/>
              <a:gd name="T89" fmla="*/ 643 h 643"/>
              <a:gd name="T90" fmla="*/ 565 w 737"/>
              <a:gd name="T91" fmla="*/ 643 h 643"/>
              <a:gd name="T92" fmla="*/ 563 w 737"/>
              <a:gd name="T93" fmla="*/ 642 h 643"/>
              <a:gd name="T94" fmla="*/ 392 w 737"/>
              <a:gd name="T95" fmla="*/ 617 h 643"/>
              <a:gd name="T96" fmla="*/ 218 w 737"/>
              <a:gd name="T97" fmla="*/ 590 h 64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37"/>
              <a:gd name="T148" fmla="*/ 0 h 643"/>
              <a:gd name="T149" fmla="*/ 737 w 737"/>
              <a:gd name="T150" fmla="*/ 643 h 64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37" h="643">
                <a:moveTo>
                  <a:pt x="218" y="590"/>
                </a:moveTo>
                <a:lnTo>
                  <a:pt x="109" y="454"/>
                </a:lnTo>
                <a:lnTo>
                  <a:pt x="4" y="319"/>
                </a:lnTo>
                <a:lnTo>
                  <a:pt x="2" y="319"/>
                </a:lnTo>
                <a:lnTo>
                  <a:pt x="2" y="317"/>
                </a:lnTo>
                <a:lnTo>
                  <a:pt x="0" y="317"/>
                </a:lnTo>
                <a:lnTo>
                  <a:pt x="2" y="317"/>
                </a:lnTo>
                <a:lnTo>
                  <a:pt x="23" y="278"/>
                </a:lnTo>
                <a:lnTo>
                  <a:pt x="41" y="240"/>
                </a:lnTo>
                <a:lnTo>
                  <a:pt x="54" y="202"/>
                </a:lnTo>
                <a:lnTo>
                  <a:pt x="65" y="162"/>
                </a:lnTo>
                <a:lnTo>
                  <a:pt x="75" y="122"/>
                </a:lnTo>
                <a:lnTo>
                  <a:pt x="81" y="82"/>
                </a:lnTo>
                <a:lnTo>
                  <a:pt x="85" y="42"/>
                </a:lnTo>
                <a:lnTo>
                  <a:pt x="87" y="1"/>
                </a:lnTo>
                <a:lnTo>
                  <a:pt x="87" y="0"/>
                </a:lnTo>
                <a:lnTo>
                  <a:pt x="90" y="1"/>
                </a:lnTo>
                <a:lnTo>
                  <a:pt x="249" y="64"/>
                </a:lnTo>
                <a:lnTo>
                  <a:pt x="412" y="129"/>
                </a:lnTo>
                <a:lnTo>
                  <a:pt x="576" y="64"/>
                </a:lnTo>
                <a:lnTo>
                  <a:pt x="735" y="1"/>
                </a:lnTo>
                <a:lnTo>
                  <a:pt x="737" y="0"/>
                </a:lnTo>
                <a:lnTo>
                  <a:pt x="737" y="1"/>
                </a:lnTo>
                <a:lnTo>
                  <a:pt x="737" y="42"/>
                </a:lnTo>
                <a:lnTo>
                  <a:pt x="735" y="84"/>
                </a:lnTo>
                <a:lnTo>
                  <a:pt x="731" y="124"/>
                </a:lnTo>
                <a:lnTo>
                  <a:pt x="727" y="166"/>
                </a:lnTo>
                <a:lnTo>
                  <a:pt x="721" y="206"/>
                </a:lnTo>
                <a:lnTo>
                  <a:pt x="714" y="246"/>
                </a:lnTo>
                <a:lnTo>
                  <a:pt x="704" y="288"/>
                </a:lnTo>
                <a:lnTo>
                  <a:pt x="695" y="328"/>
                </a:lnTo>
                <a:lnTo>
                  <a:pt x="683" y="368"/>
                </a:lnTo>
                <a:lnTo>
                  <a:pt x="672" y="408"/>
                </a:lnTo>
                <a:lnTo>
                  <a:pt x="656" y="449"/>
                </a:lnTo>
                <a:lnTo>
                  <a:pt x="641" y="487"/>
                </a:lnTo>
                <a:lnTo>
                  <a:pt x="626" y="527"/>
                </a:lnTo>
                <a:lnTo>
                  <a:pt x="607" y="565"/>
                </a:lnTo>
                <a:lnTo>
                  <a:pt x="588" y="603"/>
                </a:lnTo>
                <a:lnTo>
                  <a:pt x="567" y="642"/>
                </a:lnTo>
                <a:lnTo>
                  <a:pt x="567" y="643"/>
                </a:lnTo>
                <a:lnTo>
                  <a:pt x="565" y="643"/>
                </a:lnTo>
                <a:lnTo>
                  <a:pt x="563" y="642"/>
                </a:lnTo>
                <a:lnTo>
                  <a:pt x="392" y="617"/>
                </a:lnTo>
                <a:lnTo>
                  <a:pt x="218" y="59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27"/>
          <p:cNvSpPr>
            <a:spLocks/>
          </p:cNvSpPr>
          <p:nvPr/>
        </p:nvSpPr>
        <p:spPr bwMode="auto">
          <a:xfrm>
            <a:off x="5346221" y="2118519"/>
            <a:ext cx="1040293" cy="1086872"/>
          </a:xfrm>
          <a:custGeom>
            <a:avLst/>
            <a:gdLst>
              <a:gd name="T0" fmla="*/ 412 w 737"/>
              <a:gd name="T1" fmla="*/ 770 h 770"/>
              <a:gd name="T2" fmla="*/ 247 w 737"/>
              <a:gd name="T3" fmla="*/ 705 h 770"/>
              <a:gd name="T4" fmla="*/ 88 w 737"/>
              <a:gd name="T5" fmla="*/ 642 h 770"/>
              <a:gd name="T6" fmla="*/ 86 w 737"/>
              <a:gd name="T7" fmla="*/ 642 h 770"/>
              <a:gd name="T8" fmla="*/ 86 w 737"/>
              <a:gd name="T9" fmla="*/ 642 h 770"/>
              <a:gd name="T10" fmla="*/ 86 w 737"/>
              <a:gd name="T11" fmla="*/ 641 h 770"/>
              <a:gd name="T12" fmla="*/ 85 w 737"/>
              <a:gd name="T13" fmla="*/ 641 h 770"/>
              <a:gd name="T14" fmla="*/ 86 w 737"/>
              <a:gd name="T15" fmla="*/ 641 h 770"/>
              <a:gd name="T16" fmla="*/ 85 w 737"/>
              <a:gd name="T17" fmla="*/ 598 h 770"/>
              <a:gd name="T18" fmla="*/ 81 w 737"/>
              <a:gd name="T19" fmla="*/ 556 h 770"/>
              <a:gd name="T20" fmla="*/ 73 w 737"/>
              <a:gd name="T21" fmla="*/ 514 h 770"/>
              <a:gd name="T22" fmla="*/ 63 w 737"/>
              <a:gd name="T23" fmla="*/ 474 h 770"/>
              <a:gd name="T24" fmla="*/ 52 w 737"/>
              <a:gd name="T25" fmla="*/ 436 h 770"/>
              <a:gd name="T26" fmla="*/ 37 w 737"/>
              <a:gd name="T27" fmla="*/ 398 h 770"/>
              <a:gd name="T28" fmla="*/ 19 w 737"/>
              <a:gd name="T29" fmla="*/ 362 h 770"/>
              <a:gd name="T30" fmla="*/ 0 w 737"/>
              <a:gd name="T31" fmla="*/ 325 h 770"/>
              <a:gd name="T32" fmla="*/ 0 w 737"/>
              <a:gd name="T33" fmla="*/ 325 h 770"/>
              <a:gd name="T34" fmla="*/ 0 w 737"/>
              <a:gd name="T35" fmla="*/ 325 h 770"/>
              <a:gd name="T36" fmla="*/ 4 w 737"/>
              <a:gd name="T37" fmla="*/ 323 h 770"/>
              <a:gd name="T38" fmla="*/ 172 w 737"/>
              <a:gd name="T39" fmla="*/ 298 h 770"/>
              <a:gd name="T40" fmla="*/ 347 w 737"/>
              <a:gd name="T41" fmla="*/ 274 h 770"/>
              <a:gd name="T42" fmla="*/ 456 w 737"/>
              <a:gd name="T43" fmla="*/ 136 h 770"/>
              <a:gd name="T44" fmla="*/ 563 w 737"/>
              <a:gd name="T45" fmla="*/ 2 h 770"/>
              <a:gd name="T46" fmla="*/ 565 w 737"/>
              <a:gd name="T47" fmla="*/ 0 h 770"/>
              <a:gd name="T48" fmla="*/ 565 w 737"/>
              <a:gd name="T49" fmla="*/ 0 h 770"/>
              <a:gd name="T50" fmla="*/ 565 w 737"/>
              <a:gd name="T51" fmla="*/ 0 h 770"/>
              <a:gd name="T52" fmla="*/ 584 w 737"/>
              <a:gd name="T53" fmla="*/ 37 h 770"/>
              <a:gd name="T54" fmla="*/ 603 w 737"/>
              <a:gd name="T55" fmla="*/ 73 h 770"/>
              <a:gd name="T56" fmla="*/ 620 w 737"/>
              <a:gd name="T57" fmla="*/ 109 h 770"/>
              <a:gd name="T58" fmla="*/ 637 w 737"/>
              <a:gd name="T59" fmla="*/ 147 h 770"/>
              <a:gd name="T60" fmla="*/ 652 w 737"/>
              <a:gd name="T61" fmla="*/ 186 h 770"/>
              <a:gd name="T62" fmla="*/ 666 w 737"/>
              <a:gd name="T63" fmla="*/ 224 h 770"/>
              <a:gd name="T64" fmla="*/ 679 w 737"/>
              <a:gd name="T65" fmla="*/ 264 h 770"/>
              <a:gd name="T66" fmla="*/ 691 w 737"/>
              <a:gd name="T67" fmla="*/ 304 h 770"/>
              <a:gd name="T68" fmla="*/ 702 w 737"/>
              <a:gd name="T69" fmla="*/ 344 h 770"/>
              <a:gd name="T70" fmla="*/ 710 w 737"/>
              <a:gd name="T71" fmla="*/ 386 h 770"/>
              <a:gd name="T72" fmla="*/ 719 w 737"/>
              <a:gd name="T73" fmla="*/ 426 h 770"/>
              <a:gd name="T74" fmla="*/ 725 w 737"/>
              <a:gd name="T75" fmla="*/ 469 h 770"/>
              <a:gd name="T76" fmla="*/ 729 w 737"/>
              <a:gd name="T77" fmla="*/ 511 h 770"/>
              <a:gd name="T78" fmla="*/ 733 w 737"/>
              <a:gd name="T79" fmla="*/ 555 h 770"/>
              <a:gd name="T80" fmla="*/ 737 w 737"/>
              <a:gd name="T81" fmla="*/ 597 h 770"/>
              <a:gd name="T82" fmla="*/ 737 w 737"/>
              <a:gd name="T83" fmla="*/ 641 h 770"/>
              <a:gd name="T84" fmla="*/ 737 w 737"/>
              <a:gd name="T85" fmla="*/ 641 h 770"/>
              <a:gd name="T86" fmla="*/ 737 w 737"/>
              <a:gd name="T87" fmla="*/ 641 h 770"/>
              <a:gd name="T88" fmla="*/ 737 w 737"/>
              <a:gd name="T89" fmla="*/ 642 h 770"/>
              <a:gd name="T90" fmla="*/ 737 w 737"/>
              <a:gd name="T91" fmla="*/ 642 h 770"/>
              <a:gd name="T92" fmla="*/ 733 w 737"/>
              <a:gd name="T93" fmla="*/ 642 h 770"/>
              <a:gd name="T94" fmla="*/ 574 w 737"/>
              <a:gd name="T95" fmla="*/ 705 h 770"/>
              <a:gd name="T96" fmla="*/ 412 w 737"/>
              <a:gd name="T97" fmla="*/ 770 h 77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37"/>
              <a:gd name="T148" fmla="*/ 0 h 770"/>
              <a:gd name="T149" fmla="*/ 737 w 737"/>
              <a:gd name="T150" fmla="*/ 770 h 77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37" h="770">
                <a:moveTo>
                  <a:pt x="412" y="770"/>
                </a:moveTo>
                <a:lnTo>
                  <a:pt x="247" y="705"/>
                </a:lnTo>
                <a:lnTo>
                  <a:pt x="88" y="642"/>
                </a:lnTo>
                <a:lnTo>
                  <a:pt x="86" y="642"/>
                </a:lnTo>
                <a:lnTo>
                  <a:pt x="86" y="641"/>
                </a:lnTo>
                <a:lnTo>
                  <a:pt x="85" y="641"/>
                </a:lnTo>
                <a:lnTo>
                  <a:pt x="86" y="641"/>
                </a:lnTo>
                <a:lnTo>
                  <a:pt x="85" y="598"/>
                </a:lnTo>
                <a:lnTo>
                  <a:pt x="81" y="556"/>
                </a:lnTo>
                <a:lnTo>
                  <a:pt x="73" y="514"/>
                </a:lnTo>
                <a:lnTo>
                  <a:pt x="63" y="474"/>
                </a:lnTo>
                <a:lnTo>
                  <a:pt x="52" y="436"/>
                </a:lnTo>
                <a:lnTo>
                  <a:pt x="37" y="398"/>
                </a:lnTo>
                <a:lnTo>
                  <a:pt x="19" y="362"/>
                </a:lnTo>
                <a:lnTo>
                  <a:pt x="0" y="325"/>
                </a:lnTo>
                <a:lnTo>
                  <a:pt x="4" y="323"/>
                </a:lnTo>
                <a:lnTo>
                  <a:pt x="172" y="298"/>
                </a:lnTo>
                <a:lnTo>
                  <a:pt x="347" y="274"/>
                </a:lnTo>
                <a:lnTo>
                  <a:pt x="456" y="136"/>
                </a:lnTo>
                <a:lnTo>
                  <a:pt x="563" y="2"/>
                </a:lnTo>
                <a:lnTo>
                  <a:pt x="565" y="0"/>
                </a:lnTo>
                <a:lnTo>
                  <a:pt x="584" y="37"/>
                </a:lnTo>
                <a:lnTo>
                  <a:pt x="603" y="73"/>
                </a:lnTo>
                <a:lnTo>
                  <a:pt x="620" y="109"/>
                </a:lnTo>
                <a:lnTo>
                  <a:pt x="637" y="147"/>
                </a:lnTo>
                <a:lnTo>
                  <a:pt x="652" y="186"/>
                </a:lnTo>
                <a:lnTo>
                  <a:pt x="666" y="224"/>
                </a:lnTo>
                <a:lnTo>
                  <a:pt x="679" y="264"/>
                </a:lnTo>
                <a:lnTo>
                  <a:pt x="691" y="304"/>
                </a:lnTo>
                <a:lnTo>
                  <a:pt x="702" y="344"/>
                </a:lnTo>
                <a:lnTo>
                  <a:pt x="710" y="386"/>
                </a:lnTo>
                <a:lnTo>
                  <a:pt x="719" y="426"/>
                </a:lnTo>
                <a:lnTo>
                  <a:pt x="725" y="469"/>
                </a:lnTo>
                <a:lnTo>
                  <a:pt x="729" y="511"/>
                </a:lnTo>
                <a:lnTo>
                  <a:pt x="733" y="555"/>
                </a:lnTo>
                <a:lnTo>
                  <a:pt x="737" y="597"/>
                </a:lnTo>
                <a:lnTo>
                  <a:pt x="737" y="641"/>
                </a:lnTo>
                <a:lnTo>
                  <a:pt x="737" y="642"/>
                </a:lnTo>
                <a:lnTo>
                  <a:pt x="733" y="642"/>
                </a:lnTo>
                <a:lnTo>
                  <a:pt x="574" y="705"/>
                </a:lnTo>
                <a:lnTo>
                  <a:pt x="412" y="77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29"/>
          <p:cNvSpPr>
            <a:spLocks/>
          </p:cNvSpPr>
          <p:nvPr/>
        </p:nvSpPr>
        <p:spPr bwMode="auto">
          <a:xfrm>
            <a:off x="5018747" y="1453690"/>
            <a:ext cx="1124985" cy="1123573"/>
          </a:xfrm>
          <a:custGeom>
            <a:avLst/>
            <a:gdLst>
              <a:gd name="T0" fmla="*/ 578 w 797"/>
              <a:gd name="T1" fmla="*/ 744 h 795"/>
              <a:gd name="T2" fmla="*/ 405 w 797"/>
              <a:gd name="T3" fmla="*/ 768 h 795"/>
              <a:gd name="T4" fmla="*/ 235 w 797"/>
              <a:gd name="T5" fmla="*/ 793 h 795"/>
              <a:gd name="T6" fmla="*/ 233 w 797"/>
              <a:gd name="T7" fmla="*/ 795 h 795"/>
              <a:gd name="T8" fmla="*/ 233 w 797"/>
              <a:gd name="T9" fmla="*/ 795 h 795"/>
              <a:gd name="T10" fmla="*/ 233 w 797"/>
              <a:gd name="T11" fmla="*/ 793 h 795"/>
              <a:gd name="T12" fmla="*/ 231 w 797"/>
              <a:gd name="T13" fmla="*/ 795 h 795"/>
              <a:gd name="T14" fmla="*/ 233 w 797"/>
              <a:gd name="T15" fmla="*/ 793 h 795"/>
              <a:gd name="T16" fmla="*/ 210 w 797"/>
              <a:gd name="T17" fmla="*/ 757 h 795"/>
              <a:gd name="T18" fmla="*/ 185 w 797"/>
              <a:gd name="T19" fmla="*/ 723 h 795"/>
              <a:gd name="T20" fmla="*/ 159 w 797"/>
              <a:gd name="T21" fmla="*/ 692 h 795"/>
              <a:gd name="T22" fmla="*/ 130 w 797"/>
              <a:gd name="T23" fmla="*/ 661 h 795"/>
              <a:gd name="T24" fmla="*/ 99 w 797"/>
              <a:gd name="T25" fmla="*/ 633 h 795"/>
              <a:gd name="T26" fmla="*/ 69 w 797"/>
              <a:gd name="T27" fmla="*/ 608 h 795"/>
              <a:gd name="T28" fmla="*/ 34 w 797"/>
              <a:gd name="T29" fmla="*/ 585 h 795"/>
              <a:gd name="T30" fmla="*/ 2 w 797"/>
              <a:gd name="T31" fmla="*/ 562 h 795"/>
              <a:gd name="T32" fmla="*/ 0 w 797"/>
              <a:gd name="T33" fmla="*/ 562 h 795"/>
              <a:gd name="T34" fmla="*/ 0 w 797"/>
              <a:gd name="T35" fmla="*/ 562 h 795"/>
              <a:gd name="T36" fmla="*/ 2 w 797"/>
              <a:gd name="T37" fmla="*/ 560 h 795"/>
              <a:gd name="T38" fmla="*/ 138 w 797"/>
              <a:gd name="T39" fmla="*/ 453 h 795"/>
              <a:gd name="T40" fmla="*/ 273 w 797"/>
              <a:gd name="T41" fmla="*/ 344 h 795"/>
              <a:gd name="T42" fmla="*/ 300 w 797"/>
              <a:gd name="T43" fmla="*/ 170 h 795"/>
              <a:gd name="T44" fmla="*/ 325 w 797"/>
              <a:gd name="T45" fmla="*/ 2 h 795"/>
              <a:gd name="T46" fmla="*/ 325 w 797"/>
              <a:gd name="T47" fmla="*/ 0 h 795"/>
              <a:gd name="T48" fmla="*/ 327 w 797"/>
              <a:gd name="T49" fmla="*/ 0 h 795"/>
              <a:gd name="T50" fmla="*/ 327 w 797"/>
              <a:gd name="T51" fmla="*/ 0 h 795"/>
              <a:gd name="T52" fmla="*/ 361 w 797"/>
              <a:gd name="T53" fmla="*/ 21 h 795"/>
              <a:gd name="T54" fmla="*/ 396 w 797"/>
              <a:gd name="T55" fmla="*/ 42 h 795"/>
              <a:gd name="T56" fmla="*/ 430 w 797"/>
              <a:gd name="T57" fmla="*/ 67 h 795"/>
              <a:gd name="T58" fmla="*/ 463 w 797"/>
              <a:gd name="T59" fmla="*/ 90 h 795"/>
              <a:gd name="T60" fmla="*/ 495 w 797"/>
              <a:gd name="T61" fmla="*/ 117 h 795"/>
              <a:gd name="T62" fmla="*/ 528 w 797"/>
              <a:gd name="T63" fmla="*/ 144 h 795"/>
              <a:gd name="T64" fmla="*/ 558 w 797"/>
              <a:gd name="T65" fmla="*/ 170 h 795"/>
              <a:gd name="T66" fmla="*/ 589 w 797"/>
              <a:gd name="T67" fmla="*/ 199 h 795"/>
              <a:gd name="T68" fmla="*/ 618 w 797"/>
              <a:gd name="T69" fmla="*/ 230 h 795"/>
              <a:gd name="T70" fmla="*/ 646 w 797"/>
              <a:gd name="T71" fmla="*/ 260 h 795"/>
              <a:gd name="T72" fmla="*/ 673 w 797"/>
              <a:gd name="T73" fmla="*/ 293 h 795"/>
              <a:gd name="T74" fmla="*/ 700 w 797"/>
              <a:gd name="T75" fmla="*/ 325 h 795"/>
              <a:gd name="T76" fmla="*/ 725 w 797"/>
              <a:gd name="T77" fmla="*/ 360 h 795"/>
              <a:gd name="T78" fmla="*/ 750 w 797"/>
              <a:gd name="T79" fmla="*/ 396 h 795"/>
              <a:gd name="T80" fmla="*/ 773 w 797"/>
              <a:gd name="T81" fmla="*/ 430 h 795"/>
              <a:gd name="T82" fmla="*/ 796 w 797"/>
              <a:gd name="T83" fmla="*/ 468 h 795"/>
              <a:gd name="T84" fmla="*/ 796 w 797"/>
              <a:gd name="T85" fmla="*/ 468 h 795"/>
              <a:gd name="T86" fmla="*/ 796 w 797"/>
              <a:gd name="T87" fmla="*/ 468 h 795"/>
              <a:gd name="T88" fmla="*/ 796 w 797"/>
              <a:gd name="T89" fmla="*/ 468 h 795"/>
              <a:gd name="T90" fmla="*/ 797 w 797"/>
              <a:gd name="T91" fmla="*/ 470 h 795"/>
              <a:gd name="T92" fmla="*/ 794 w 797"/>
              <a:gd name="T93" fmla="*/ 472 h 795"/>
              <a:gd name="T94" fmla="*/ 687 w 797"/>
              <a:gd name="T95" fmla="*/ 606 h 795"/>
              <a:gd name="T96" fmla="*/ 578 w 797"/>
              <a:gd name="T97" fmla="*/ 744 h 79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97"/>
              <a:gd name="T148" fmla="*/ 0 h 795"/>
              <a:gd name="T149" fmla="*/ 797 w 797"/>
              <a:gd name="T150" fmla="*/ 795 h 79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97" h="795">
                <a:moveTo>
                  <a:pt x="578" y="744"/>
                </a:moveTo>
                <a:lnTo>
                  <a:pt x="405" y="768"/>
                </a:lnTo>
                <a:lnTo>
                  <a:pt x="235" y="793"/>
                </a:lnTo>
                <a:lnTo>
                  <a:pt x="233" y="795"/>
                </a:lnTo>
                <a:lnTo>
                  <a:pt x="233" y="793"/>
                </a:lnTo>
                <a:lnTo>
                  <a:pt x="231" y="795"/>
                </a:lnTo>
                <a:lnTo>
                  <a:pt x="233" y="793"/>
                </a:lnTo>
                <a:lnTo>
                  <a:pt x="210" y="757"/>
                </a:lnTo>
                <a:lnTo>
                  <a:pt x="185" y="723"/>
                </a:lnTo>
                <a:lnTo>
                  <a:pt x="159" y="692"/>
                </a:lnTo>
                <a:lnTo>
                  <a:pt x="130" y="661"/>
                </a:lnTo>
                <a:lnTo>
                  <a:pt x="99" y="633"/>
                </a:lnTo>
                <a:lnTo>
                  <a:pt x="69" y="608"/>
                </a:lnTo>
                <a:lnTo>
                  <a:pt x="34" y="585"/>
                </a:lnTo>
                <a:lnTo>
                  <a:pt x="2" y="562"/>
                </a:lnTo>
                <a:lnTo>
                  <a:pt x="0" y="562"/>
                </a:lnTo>
                <a:lnTo>
                  <a:pt x="2" y="560"/>
                </a:lnTo>
                <a:lnTo>
                  <a:pt x="138" y="453"/>
                </a:lnTo>
                <a:lnTo>
                  <a:pt x="273" y="344"/>
                </a:lnTo>
                <a:lnTo>
                  <a:pt x="300" y="170"/>
                </a:lnTo>
                <a:lnTo>
                  <a:pt x="325" y="2"/>
                </a:lnTo>
                <a:lnTo>
                  <a:pt x="325" y="0"/>
                </a:lnTo>
                <a:lnTo>
                  <a:pt x="327" y="0"/>
                </a:lnTo>
                <a:lnTo>
                  <a:pt x="361" y="21"/>
                </a:lnTo>
                <a:lnTo>
                  <a:pt x="396" y="42"/>
                </a:lnTo>
                <a:lnTo>
                  <a:pt x="430" y="67"/>
                </a:lnTo>
                <a:lnTo>
                  <a:pt x="463" y="90"/>
                </a:lnTo>
                <a:lnTo>
                  <a:pt x="495" y="117"/>
                </a:lnTo>
                <a:lnTo>
                  <a:pt x="528" y="144"/>
                </a:lnTo>
                <a:lnTo>
                  <a:pt x="558" y="170"/>
                </a:lnTo>
                <a:lnTo>
                  <a:pt x="589" y="199"/>
                </a:lnTo>
                <a:lnTo>
                  <a:pt x="618" y="230"/>
                </a:lnTo>
                <a:lnTo>
                  <a:pt x="646" y="260"/>
                </a:lnTo>
                <a:lnTo>
                  <a:pt x="673" y="293"/>
                </a:lnTo>
                <a:lnTo>
                  <a:pt x="700" y="325"/>
                </a:lnTo>
                <a:lnTo>
                  <a:pt x="725" y="360"/>
                </a:lnTo>
                <a:lnTo>
                  <a:pt x="750" y="396"/>
                </a:lnTo>
                <a:lnTo>
                  <a:pt x="773" y="430"/>
                </a:lnTo>
                <a:lnTo>
                  <a:pt x="796" y="468"/>
                </a:lnTo>
                <a:lnTo>
                  <a:pt x="797" y="470"/>
                </a:lnTo>
                <a:lnTo>
                  <a:pt x="794" y="472"/>
                </a:lnTo>
                <a:lnTo>
                  <a:pt x="687" y="606"/>
                </a:lnTo>
                <a:lnTo>
                  <a:pt x="578" y="7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31"/>
          <p:cNvSpPr>
            <a:spLocks/>
          </p:cNvSpPr>
          <p:nvPr/>
        </p:nvSpPr>
        <p:spPr bwMode="auto">
          <a:xfrm>
            <a:off x="4572707" y="1208086"/>
            <a:ext cx="907609" cy="1038881"/>
          </a:xfrm>
          <a:custGeom>
            <a:avLst/>
            <a:gdLst>
              <a:gd name="T0" fmla="*/ 591 w 643"/>
              <a:gd name="T1" fmla="*/ 518 h 736"/>
              <a:gd name="T2" fmla="*/ 454 w 643"/>
              <a:gd name="T3" fmla="*/ 627 h 736"/>
              <a:gd name="T4" fmla="*/ 320 w 643"/>
              <a:gd name="T5" fmla="*/ 734 h 736"/>
              <a:gd name="T6" fmla="*/ 318 w 643"/>
              <a:gd name="T7" fmla="*/ 736 h 736"/>
              <a:gd name="T8" fmla="*/ 318 w 643"/>
              <a:gd name="T9" fmla="*/ 736 h 736"/>
              <a:gd name="T10" fmla="*/ 318 w 643"/>
              <a:gd name="T11" fmla="*/ 736 h 736"/>
              <a:gd name="T12" fmla="*/ 316 w 643"/>
              <a:gd name="T13" fmla="*/ 736 h 736"/>
              <a:gd name="T14" fmla="*/ 316 w 643"/>
              <a:gd name="T15" fmla="*/ 736 h 736"/>
              <a:gd name="T16" fmla="*/ 280 w 643"/>
              <a:gd name="T17" fmla="*/ 715 h 736"/>
              <a:gd name="T18" fmla="*/ 239 w 643"/>
              <a:gd name="T19" fmla="*/ 698 h 736"/>
              <a:gd name="T20" fmla="*/ 201 w 643"/>
              <a:gd name="T21" fmla="*/ 684 h 736"/>
              <a:gd name="T22" fmla="*/ 161 w 643"/>
              <a:gd name="T23" fmla="*/ 671 h 736"/>
              <a:gd name="T24" fmla="*/ 121 w 643"/>
              <a:gd name="T25" fmla="*/ 663 h 736"/>
              <a:gd name="T26" fmla="*/ 81 w 643"/>
              <a:gd name="T27" fmla="*/ 656 h 736"/>
              <a:gd name="T28" fmla="*/ 41 w 643"/>
              <a:gd name="T29" fmla="*/ 652 h 736"/>
              <a:gd name="T30" fmla="*/ 0 w 643"/>
              <a:gd name="T31" fmla="*/ 652 h 736"/>
              <a:gd name="T32" fmla="*/ 0 w 643"/>
              <a:gd name="T33" fmla="*/ 652 h 736"/>
              <a:gd name="T34" fmla="*/ 0 w 643"/>
              <a:gd name="T35" fmla="*/ 652 h 736"/>
              <a:gd name="T36" fmla="*/ 0 w 643"/>
              <a:gd name="T37" fmla="*/ 648 h 736"/>
              <a:gd name="T38" fmla="*/ 64 w 643"/>
              <a:gd name="T39" fmla="*/ 488 h 736"/>
              <a:gd name="T40" fmla="*/ 129 w 643"/>
              <a:gd name="T41" fmla="*/ 325 h 736"/>
              <a:gd name="T42" fmla="*/ 64 w 643"/>
              <a:gd name="T43" fmla="*/ 163 h 736"/>
              <a:gd name="T44" fmla="*/ 0 w 643"/>
              <a:gd name="T45" fmla="*/ 2 h 736"/>
              <a:gd name="T46" fmla="*/ 0 w 643"/>
              <a:gd name="T47" fmla="*/ 0 h 736"/>
              <a:gd name="T48" fmla="*/ 0 w 643"/>
              <a:gd name="T49" fmla="*/ 0 h 736"/>
              <a:gd name="T50" fmla="*/ 0 w 643"/>
              <a:gd name="T51" fmla="*/ 0 h 736"/>
              <a:gd name="T52" fmla="*/ 43 w 643"/>
              <a:gd name="T53" fmla="*/ 2 h 736"/>
              <a:gd name="T54" fmla="*/ 83 w 643"/>
              <a:gd name="T55" fmla="*/ 4 h 736"/>
              <a:gd name="T56" fmla="*/ 125 w 643"/>
              <a:gd name="T57" fmla="*/ 6 h 736"/>
              <a:gd name="T58" fmla="*/ 165 w 643"/>
              <a:gd name="T59" fmla="*/ 12 h 736"/>
              <a:gd name="T60" fmla="*/ 205 w 643"/>
              <a:gd name="T61" fmla="*/ 18 h 736"/>
              <a:gd name="T62" fmla="*/ 247 w 643"/>
              <a:gd name="T63" fmla="*/ 25 h 736"/>
              <a:gd name="T64" fmla="*/ 287 w 643"/>
              <a:gd name="T65" fmla="*/ 33 h 736"/>
              <a:gd name="T66" fmla="*/ 327 w 643"/>
              <a:gd name="T67" fmla="*/ 42 h 736"/>
              <a:gd name="T68" fmla="*/ 368 w 643"/>
              <a:gd name="T69" fmla="*/ 54 h 736"/>
              <a:gd name="T70" fmla="*/ 408 w 643"/>
              <a:gd name="T71" fmla="*/ 67 h 736"/>
              <a:gd name="T72" fmla="*/ 448 w 643"/>
              <a:gd name="T73" fmla="*/ 81 h 736"/>
              <a:gd name="T74" fmla="*/ 488 w 643"/>
              <a:gd name="T75" fmla="*/ 96 h 736"/>
              <a:gd name="T76" fmla="*/ 526 w 643"/>
              <a:gd name="T77" fmla="*/ 113 h 736"/>
              <a:gd name="T78" fmla="*/ 565 w 643"/>
              <a:gd name="T79" fmla="*/ 130 h 736"/>
              <a:gd name="T80" fmla="*/ 605 w 643"/>
              <a:gd name="T81" fmla="*/ 151 h 736"/>
              <a:gd name="T82" fmla="*/ 641 w 643"/>
              <a:gd name="T83" fmla="*/ 172 h 736"/>
              <a:gd name="T84" fmla="*/ 643 w 643"/>
              <a:gd name="T85" fmla="*/ 172 h 736"/>
              <a:gd name="T86" fmla="*/ 643 w 643"/>
              <a:gd name="T87" fmla="*/ 172 h 736"/>
              <a:gd name="T88" fmla="*/ 643 w 643"/>
              <a:gd name="T89" fmla="*/ 172 h 736"/>
              <a:gd name="T90" fmla="*/ 643 w 643"/>
              <a:gd name="T91" fmla="*/ 172 h 736"/>
              <a:gd name="T92" fmla="*/ 641 w 643"/>
              <a:gd name="T93" fmla="*/ 176 h 736"/>
              <a:gd name="T94" fmla="*/ 616 w 643"/>
              <a:gd name="T95" fmla="*/ 344 h 736"/>
              <a:gd name="T96" fmla="*/ 591 w 643"/>
              <a:gd name="T97" fmla="*/ 518 h 7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43"/>
              <a:gd name="T148" fmla="*/ 0 h 736"/>
              <a:gd name="T149" fmla="*/ 643 w 643"/>
              <a:gd name="T150" fmla="*/ 736 h 7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43" h="736">
                <a:moveTo>
                  <a:pt x="591" y="518"/>
                </a:moveTo>
                <a:lnTo>
                  <a:pt x="454" y="627"/>
                </a:lnTo>
                <a:lnTo>
                  <a:pt x="320" y="734"/>
                </a:lnTo>
                <a:lnTo>
                  <a:pt x="318" y="736"/>
                </a:lnTo>
                <a:lnTo>
                  <a:pt x="316" y="736"/>
                </a:lnTo>
                <a:lnTo>
                  <a:pt x="280" y="715"/>
                </a:lnTo>
                <a:lnTo>
                  <a:pt x="239" y="698"/>
                </a:lnTo>
                <a:lnTo>
                  <a:pt x="201" y="684"/>
                </a:lnTo>
                <a:lnTo>
                  <a:pt x="161" y="671"/>
                </a:lnTo>
                <a:lnTo>
                  <a:pt x="121" y="663"/>
                </a:lnTo>
                <a:lnTo>
                  <a:pt x="81" y="656"/>
                </a:lnTo>
                <a:lnTo>
                  <a:pt x="41" y="652"/>
                </a:lnTo>
                <a:lnTo>
                  <a:pt x="0" y="652"/>
                </a:lnTo>
                <a:lnTo>
                  <a:pt x="0" y="648"/>
                </a:lnTo>
                <a:lnTo>
                  <a:pt x="64" y="488"/>
                </a:lnTo>
                <a:lnTo>
                  <a:pt x="129" y="325"/>
                </a:lnTo>
                <a:lnTo>
                  <a:pt x="64" y="163"/>
                </a:lnTo>
                <a:lnTo>
                  <a:pt x="0" y="2"/>
                </a:lnTo>
                <a:lnTo>
                  <a:pt x="0" y="0"/>
                </a:lnTo>
                <a:lnTo>
                  <a:pt x="43" y="2"/>
                </a:lnTo>
                <a:lnTo>
                  <a:pt x="83" y="4"/>
                </a:lnTo>
                <a:lnTo>
                  <a:pt x="125" y="6"/>
                </a:lnTo>
                <a:lnTo>
                  <a:pt x="165" y="12"/>
                </a:lnTo>
                <a:lnTo>
                  <a:pt x="205" y="18"/>
                </a:lnTo>
                <a:lnTo>
                  <a:pt x="247" y="25"/>
                </a:lnTo>
                <a:lnTo>
                  <a:pt x="287" y="33"/>
                </a:lnTo>
                <a:lnTo>
                  <a:pt x="327" y="42"/>
                </a:lnTo>
                <a:lnTo>
                  <a:pt x="368" y="54"/>
                </a:lnTo>
                <a:lnTo>
                  <a:pt x="408" y="67"/>
                </a:lnTo>
                <a:lnTo>
                  <a:pt x="448" y="81"/>
                </a:lnTo>
                <a:lnTo>
                  <a:pt x="488" y="96"/>
                </a:lnTo>
                <a:lnTo>
                  <a:pt x="526" y="113"/>
                </a:lnTo>
                <a:lnTo>
                  <a:pt x="565" y="130"/>
                </a:lnTo>
                <a:lnTo>
                  <a:pt x="605" y="151"/>
                </a:lnTo>
                <a:lnTo>
                  <a:pt x="641" y="172"/>
                </a:lnTo>
                <a:lnTo>
                  <a:pt x="643" y="172"/>
                </a:lnTo>
                <a:lnTo>
                  <a:pt x="641" y="176"/>
                </a:lnTo>
                <a:lnTo>
                  <a:pt x="616" y="344"/>
                </a:lnTo>
                <a:lnTo>
                  <a:pt x="591" y="51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39"/>
          <p:cNvSpPr>
            <a:spLocks noChangeArrowheads="1"/>
          </p:cNvSpPr>
          <p:nvPr/>
        </p:nvSpPr>
        <p:spPr bwMode="auto">
          <a:xfrm>
            <a:off x="4958874" y="1706339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19" name="Rectangle 40"/>
          <p:cNvSpPr>
            <a:spLocks noChangeArrowheads="1"/>
          </p:cNvSpPr>
          <p:nvPr/>
        </p:nvSpPr>
        <p:spPr bwMode="auto">
          <a:xfrm>
            <a:off x="5539011" y="2118503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0" name="Rectangle 41"/>
          <p:cNvSpPr>
            <a:spLocks noChangeArrowheads="1"/>
          </p:cNvSpPr>
          <p:nvPr/>
        </p:nvSpPr>
        <p:spPr bwMode="auto">
          <a:xfrm>
            <a:off x="5790261" y="2762157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1" name="Rectangle 42"/>
          <p:cNvSpPr>
            <a:spLocks noChangeArrowheads="1"/>
          </p:cNvSpPr>
          <p:nvPr/>
        </p:nvSpPr>
        <p:spPr bwMode="auto">
          <a:xfrm>
            <a:off x="5712628" y="3405812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2" name="Rectangle 43"/>
          <p:cNvSpPr>
            <a:spLocks noChangeArrowheads="1"/>
          </p:cNvSpPr>
          <p:nvPr/>
        </p:nvSpPr>
        <p:spPr bwMode="auto">
          <a:xfrm>
            <a:off x="5372451" y="4007122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3" name="Rectangle 44"/>
          <p:cNvSpPr>
            <a:spLocks noChangeArrowheads="1"/>
          </p:cNvSpPr>
          <p:nvPr/>
        </p:nvSpPr>
        <p:spPr bwMode="auto">
          <a:xfrm>
            <a:off x="4646928" y="4279545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4" name="Rectangle 45"/>
          <p:cNvSpPr>
            <a:spLocks noChangeArrowheads="1"/>
          </p:cNvSpPr>
          <p:nvPr/>
        </p:nvSpPr>
        <p:spPr bwMode="auto">
          <a:xfrm>
            <a:off x="3972220" y="4211792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5" name="Rectangle 46"/>
          <p:cNvSpPr>
            <a:spLocks noChangeArrowheads="1"/>
          </p:cNvSpPr>
          <p:nvPr/>
        </p:nvSpPr>
        <p:spPr bwMode="auto">
          <a:xfrm>
            <a:off x="3365265" y="3802450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6" name="Rectangle 47"/>
          <p:cNvSpPr>
            <a:spLocks noChangeArrowheads="1"/>
          </p:cNvSpPr>
          <p:nvPr/>
        </p:nvSpPr>
        <p:spPr bwMode="auto">
          <a:xfrm>
            <a:off x="3200116" y="3127742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7" name="Rectangle 48"/>
          <p:cNvSpPr>
            <a:spLocks noChangeArrowheads="1"/>
          </p:cNvSpPr>
          <p:nvPr/>
        </p:nvSpPr>
        <p:spPr bwMode="auto">
          <a:xfrm>
            <a:off x="3198705" y="2499614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8" name="Rectangle 49"/>
          <p:cNvSpPr>
            <a:spLocks noChangeArrowheads="1"/>
          </p:cNvSpPr>
          <p:nvPr/>
        </p:nvSpPr>
        <p:spPr bwMode="auto">
          <a:xfrm>
            <a:off x="3634859" y="1909583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9" name="Rectangle 50"/>
          <p:cNvSpPr>
            <a:spLocks noChangeArrowheads="1"/>
          </p:cNvSpPr>
          <p:nvPr/>
        </p:nvSpPr>
        <p:spPr bwMode="auto">
          <a:xfrm>
            <a:off x="4270050" y="1624471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7400-5295-4AA8-BBCB-3E7BEBA43C3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60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856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ko-KR" dirty="0">
                <a:ea typeface="宋体" panose="02010600030101010101" pitchFamily="2" charset="-122"/>
              </a:rPr>
              <a:t>Cycles 13</a:t>
            </a:r>
            <a:endParaRPr lang="en-GB" dirty="0"/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3727204" y="1208086"/>
            <a:ext cx="1023354" cy="1023355"/>
          </a:xfrm>
          <a:custGeom>
            <a:avLst/>
            <a:gdLst>
              <a:gd name="T0" fmla="*/ 721 w 721"/>
              <a:gd name="T1" fmla="*/ 327 h 724"/>
              <a:gd name="T2" fmla="*/ 658 w 721"/>
              <a:gd name="T3" fmla="*/ 489 h 724"/>
              <a:gd name="T4" fmla="*/ 596 w 721"/>
              <a:gd name="T5" fmla="*/ 648 h 724"/>
              <a:gd name="T6" fmla="*/ 596 w 721"/>
              <a:gd name="T7" fmla="*/ 650 h 724"/>
              <a:gd name="T8" fmla="*/ 596 w 721"/>
              <a:gd name="T9" fmla="*/ 650 h 724"/>
              <a:gd name="T10" fmla="*/ 594 w 721"/>
              <a:gd name="T11" fmla="*/ 650 h 724"/>
              <a:gd name="T12" fmla="*/ 594 w 721"/>
              <a:gd name="T13" fmla="*/ 652 h 724"/>
              <a:gd name="T14" fmla="*/ 594 w 721"/>
              <a:gd name="T15" fmla="*/ 650 h 724"/>
              <a:gd name="T16" fmla="*/ 554 w 721"/>
              <a:gd name="T17" fmla="*/ 652 h 724"/>
              <a:gd name="T18" fmla="*/ 516 w 721"/>
              <a:gd name="T19" fmla="*/ 655 h 724"/>
              <a:gd name="T20" fmla="*/ 477 w 721"/>
              <a:gd name="T21" fmla="*/ 661 h 724"/>
              <a:gd name="T22" fmla="*/ 441 w 721"/>
              <a:gd name="T23" fmla="*/ 669 h 724"/>
              <a:gd name="T24" fmla="*/ 405 w 721"/>
              <a:gd name="T25" fmla="*/ 680 h 724"/>
              <a:gd name="T26" fmla="*/ 369 w 721"/>
              <a:gd name="T27" fmla="*/ 692 h 724"/>
              <a:gd name="T28" fmla="*/ 335 w 721"/>
              <a:gd name="T29" fmla="*/ 707 h 724"/>
              <a:gd name="T30" fmla="*/ 302 w 721"/>
              <a:gd name="T31" fmla="*/ 722 h 724"/>
              <a:gd name="T32" fmla="*/ 300 w 721"/>
              <a:gd name="T33" fmla="*/ 724 h 724"/>
              <a:gd name="T34" fmla="*/ 300 w 721"/>
              <a:gd name="T35" fmla="*/ 724 h 724"/>
              <a:gd name="T36" fmla="*/ 300 w 721"/>
              <a:gd name="T37" fmla="*/ 720 h 724"/>
              <a:gd name="T38" fmla="*/ 281 w 721"/>
              <a:gd name="T39" fmla="*/ 550 h 724"/>
              <a:gd name="T40" fmla="*/ 264 w 721"/>
              <a:gd name="T41" fmla="*/ 377 h 724"/>
              <a:gd name="T42" fmla="*/ 131 w 721"/>
              <a:gd name="T43" fmla="*/ 262 h 724"/>
              <a:gd name="T44" fmla="*/ 2 w 721"/>
              <a:gd name="T45" fmla="*/ 149 h 724"/>
              <a:gd name="T46" fmla="*/ 0 w 721"/>
              <a:gd name="T47" fmla="*/ 147 h 724"/>
              <a:gd name="T48" fmla="*/ 0 w 721"/>
              <a:gd name="T49" fmla="*/ 147 h 724"/>
              <a:gd name="T50" fmla="*/ 2 w 721"/>
              <a:gd name="T51" fmla="*/ 147 h 724"/>
              <a:gd name="T52" fmla="*/ 34 w 721"/>
              <a:gd name="T53" fmla="*/ 130 h 724"/>
              <a:gd name="T54" fmla="*/ 68 w 721"/>
              <a:gd name="T55" fmla="*/ 115 h 724"/>
              <a:gd name="T56" fmla="*/ 103 w 721"/>
              <a:gd name="T57" fmla="*/ 100 h 724"/>
              <a:gd name="T58" fmla="*/ 139 w 721"/>
              <a:gd name="T59" fmla="*/ 84 h 724"/>
              <a:gd name="T60" fmla="*/ 175 w 721"/>
              <a:gd name="T61" fmla="*/ 73 h 724"/>
              <a:gd name="T62" fmla="*/ 211 w 721"/>
              <a:gd name="T63" fmla="*/ 60 h 724"/>
              <a:gd name="T64" fmla="*/ 247 w 721"/>
              <a:gd name="T65" fmla="*/ 48 h 724"/>
              <a:gd name="T66" fmla="*/ 283 w 721"/>
              <a:gd name="T67" fmla="*/ 39 h 724"/>
              <a:gd name="T68" fmla="*/ 321 w 721"/>
              <a:gd name="T69" fmla="*/ 31 h 724"/>
              <a:gd name="T70" fmla="*/ 359 w 721"/>
              <a:gd name="T71" fmla="*/ 23 h 724"/>
              <a:gd name="T72" fmla="*/ 398 w 721"/>
              <a:gd name="T73" fmla="*/ 16 h 724"/>
              <a:gd name="T74" fmla="*/ 436 w 721"/>
              <a:gd name="T75" fmla="*/ 10 h 724"/>
              <a:gd name="T76" fmla="*/ 476 w 721"/>
              <a:gd name="T77" fmla="*/ 6 h 724"/>
              <a:gd name="T78" fmla="*/ 514 w 721"/>
              <a:gd name="T79" fmla="*/ 2 h 724"/>
              <a:gd name="T80" fmla="*/ 554 w 721"/>
              <a:gd name="T81" fmla="*/ 0 h 724"/>
              <a:gd name="T82" fmla="*/ 594 w 721"/>
              <a:gd name="T83" fmla="*/ 0 h 724"/>
              <a:gd name="T84" fmla="*/ 594 w 721"/>
              <a:gd name="T85" fmla="*/ 0 h 724"/>
              <a:gd name="T86" fmla="*/ 594 w 721"/>
              <a:gd name="T87" fmla="*/ 0 h 724"/>
              <a:gd name="T88" fmla="*/ 594 w 721"/>
              <a:gd name="T89" fmla="*/ 0 h 724"/>
              <a:gd name="T90" fmla="*/ 596 w 721"/>
              <a:gd name="T91" fmla="*/ 0 h 724"/>
              <a:gd name="T92" fmla="*/ 596 w 721"/>
              <a:gd name="T93" fmla="*/ 4 h 724"/>
              <a:gd name="T94" fmla="*/ 658 w 721"/>
              <a:gd name="T95" fmla="*/ 163 h 724"/>
              <a:gd name="T96" fmla="*/ 721 w 721"/>
              <a:gd name="T97" fmla="*/ 327 h 72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21"/>
              <a:gd name="T148" fmla="*/ 0 h 724"/>
              <a:gd name="T149" fmla="*/ 721 w 721"/>
              <a:gd name="T150" fmla="*/ 724 h 72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21" h="724">
                <a:moveTo>
                  <a:pt x="721" y="327"/>
                </a:moveTo>
                <a:lnTo>
                  <a:pt x="658" y="489"/>
                </a:lnTo>
                <a:lnTo>
                  <a:pt x="596" y="648"/>
                </a:lnTo>
                <a:lnTo>
                  <a:pt x="596" y="650"/>
                </a:lnTo>
                <a:lnTo>
                  <a:pt x="594" y="650"/>
                </a:lnTo>
                <a:lnTo>
                  <a:pt x="594" y="652"/>
                </a:lnTo>
                <a:lnTo>
                  <a:pt x="594" y="650"/>
                </a:lnTo>
                <a:lnTo>
                  <a:pt x="554" y="652"/>
                </a:lnTo>
                <a:lnTo>
                  <a:pt x="516" y="655"/>
                </a:lnTo>
                <a:lnTo>
                  <a:pt x="477" y="661"/>
                </a:lnTo>
                <a:lnTo>
                  <a:pt x="441" y="669"/>
                </a:lnTo>
                <a:lnTo>
                  <a:pt x="405" y="680"/>
                </a:lnTo>
                <a:lnTo>
                  <a:pt x="369" y="692"/>
                </a:lnTo>
                <a:lnTo>
                  <a:pt x="335" y="707"/>
                </a:lnTo>
                <a:lnTo>
                  <a:pt x="302" y="722"/>
                </a:lnTo>
                <a:lnTo>
                  <a:pt x="300" y="724"/>
                </a:lnTo>
                <a:lnTo>
                  <a:pt x="300" y="720"/>
                </a:lnTo>
                <a:lnTo>
                  <a:pt x="281" y="550"/>
                </a:lnTo>
                <a:lnTo>
                  <a:pt x="264" y="377"/>
                </a:lnTo>
                <a:lnTo>
                  <a:pt x="131" y="262"/>
                </a:lnTo>
                <a:lnTo>
                  <a:pt x="2" y="149"/>
                </a:lnTo>
                <a:lnTo>
                  <a:pt x="0" y="147"/>
                </a:lnTo>
                <a:lnTo>
                  <a:pt x="2" y="147"/>
                </a:lnTo>
                <a:lnTo>
                  <a:pt x="34" y="130"/>
                </a:lnTo>
                <a:lnTo>
                  <a:pt x="68" y="115"/>
                </a:lnTo>
                <a:lnTo>
                  <a:pt x="103" y="100"/>
                </a:lnTo>
                <a:lnTo>
                  <a:pt x="139" y="84"/>
                </a:lnTo>
                <a:lnTo>
                  <a:pt x="175" y="73"/>
                </a:lnTo>
                <a:lnTo>
                  <a:pt x="211" y="60"/>
                </a:lnTo>
                <a:lnTo>
                  <a:pt x="247" y="48"/>
                </a:lnTo>
                <a:lnTo>
                  <a:pt x="283" y="39"/>
                </a:lnTo>
                <a:lnTo>
                  <a:pt x="321" y="31"/>
                </a:lnTo>
                <a:lnTo>
                  <a:pt x="359" y="23"/>
                </a:lnTo>
                <a:lnTo>
                  <a:pt x="398" y="16"/>
                </a:lnTo>
                <a:lnTo>
                  <a:pt x="436" y="10"/>
                </a:lnTo>
                <a:lnTo>
                  <a:pt x="476" y="6"/>
                </a:lnTo>
                <a:lnTo>
                  <a:pt x="514" y="2"/>
                </a:lnTo>
                <a:lnTo>
                  <a:pt x="554" y="0"/>
                </a:lnTo>
                <a:lnTo>
                  <a:pt x="594" y="0"/>
                </a:lnTo>
                <a:lnTo>
                  <a:pt x="596" y="0"/>
                </a:lnTo>
                <a:lnTo>
                  <a:pt x="596" y="4"/>
                </a:lnTo>
                <a:lnTo>
                  <a:pt x="658" y="163"/>
                </a:lnTo>
                <a:lnTo>
                  <a:pt x="721" y="32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12"/>
          <p:cNvSpPr>
            <a:spLocks/>
          </p:cNvSpPr>
          <p:nvPr/>
        </p:nvSpPr>
        <p:spPr bwMode="auto">
          <a:xfrm>
            <a:off x="3076491" y="1415581"/>
            <a:ext cx="1078404" cy="1100988"/>
          </a:xfrm>
          <a:custGeom>
            <a:avLst/>
            <a:gdLst>
              <a:gd name="T0" fmla="*/ 721 w 761"/>
              <a:gd name="T1" fmla="*/ 230 h 778"/>
              <a:gd name="T2" fmla="*/ 740 w 761"/>
              <a:gd name="T3" fmla="*/ 403 h 778"/>
              <a:gd name="T4" fmla="*/ 759 w 761"/>
              <a:gd name="T5" fmla="*/ 573 h 778"/>
              <a:gd name="T6" fmla="*/ 761 w 761"/>
              <a:gd name="T7" fmla="*/ 575 h 778"/>
              <a:gd name="T8" fmla="*/ 759 w 761"/>
              <a:gd name="T9" fmla="*/ 575 h 778"/>
              <a:gd name="T10" fmla="*/ 759 w 761"/>
              <a:gd name="T11" fmla="*/ 575 h 778"/>
              <a:gd name="T12" fmla="*/ 759 w 761"/>
              <a:gd name="T13" fmla="*/ 577 h 778"/>
              <a:gd name="T14" fmla="*/ 759 w 761"/>
              <a:gd name="T15" fmla="*/ 577 h 778"/>
              <a:gd name="T16" fmla="*/ 725 w 761"/>
              <a:gd name="T17" fmla="*/ 596 h 778"/>
              <a:gd name="T18" fmla="*/ 693 w 761"/>
              <a:gd name="T19" fmla="*/ 617 h 778"/>
              <a:gd name="T20" fmla="*/ 662 w 761"/>
              <a:gd name="T21" fmla="*/ 640 h 778"/>
              <a:gd name="T22" fmla="*/ 632 w 761"/>
              <a:gd name="T23" fmla="*/ 665 h 778"/>
              <a:gd name="T24" fmla="*/ 605 w 761"/>
              <a:gd name="T25" fmla="*/ 690 h 778"/>
              <a:gd name="T26" fmla="*/ 581 w 761"/>
              <a:gd name="T27" fmla="*/ 719 h 778"/>
              <a:gd name="T28" fmla="*/ 556 w 761"/>
              <a:gd name="T29" fmla="*/ 747 h 778"/>
              <a:gd name="T30" fmla="*/ 535 w 761"/>
              <a:gd name="T31" fmla="*/ 776 h 778"/>
              <a:gd name="T32" fmla="*/ 533 w 761"/>
              <a:gd name="T33" fmla="*/ 778 h 778"/>
              <a:gd name="T34" fmla="*/ 533 w 761"/>
              <a:gd name="T35" fmla="*/ 778 h 778"/>
              <a:gd name="T36" fmla="*/ 531 w 761"/>
              <a:gd name="T37" fmla="*/ 776 h 778"/>
              <a:gd name="T38" fmla="*/ 436 w 761"/>
              <a:gd name="T39" fmla="*/ 633 h 778"/>
              <a:gd name="T40" fmla="*/ 339 w 761"/>
              <a:gd name="T41" fmla="*/ 487 h 778"/>
              <a:gd name="T42" fmla="*/ 169 w 761"/>
              <a:gd name="T43" fmla="*/ 447 h 778"/>
              <a:gd name="T44" fmla="*/ 4 w 761"/>
              <a:gd name="T45" fmla="*/ 409 h 778"/>
              <a:gd name="T46" fmla="*/ 0 w 761"/>
              <a:gd name="T47" fmla="*/ 407 h 778"/>
              <a:gd name="T48" fmla="*/ 0 w 761"/>
              <a:gd name="T49" fmla="*/ 407 h 778"/>
              <a:gd name="T50" fmla="*/ 2 w 761"/>
              <a:gd name="T51" fmla="*/ 407 h 778"/>
              <a:gd name="T52" fmla="*/ 23 w 761"/>
              <a:gd name="T53" fmla="*/ 377 h 778"/>
              <a:gd name="T54" fmla="*/ 46 w 761"/>
              <a:gd name="T55" fmla="*/ 346 h 778"/>
              <a:gd name="T56" fmla="*/ 69 w 761"/>
              <a:gd name="T57" fmla="*/ 317 h 778"/>
              <a:gd name="T58" fmla="*/ 93 w 761"/>
              <a:gd name="T59" fmla="*/ 289 h 778"/>
              <a:gd name="T60" fmla="*/ 120 w 761"/>
              <a:gd name="T61" fmla="*/ 260 h 778"/>
              <a:gd name="T62" fmla="*/ 147 w 761"/>
              <a:gd name="T63" fmla="*/ 232 h 778"/>
              <a:gd name="T64" fmla="*/ 173 w 761"/>
              <a:gd name="T65" fmla="*/ 205 h 778"/>
              <a:gd name="T66" fmla="*/ 202 w 761"/>
              <a:gd name="T67" fmla="*/ 180 h 778"/>
              <a:gd name="T68" fmla="*/ 230 w 761"/>
              <a:gd name="T69" fmla="*/ 153 h 778"/>
              <a:gd name="T70" fmla="*/ 261 w 761"/>
              <a:gd name="T71" fmla="*/ 130 h 778"/>
              <a:gd name="T72" fmla="*/ 291 w 761"/>
              <a:gd name="T73" fmla="*/ 105 h 778"/>
              <a:gd name="T74" fmla="*/ 324 w 761"/>
              <a:gd name="T75" fmla="*/ 83 h 778"/>
              <a:gd name="T76" fmla="*/ 356 w 761"/>
              <a:gd name="T77" fmla="*/ 62 h 778"/>
              <a:gd name="T78" fmla="*/ 388 w 761"/>
              <a:gd name="T79" fmla="*/ 41 h 778"/>
              <a:gd name="T80" fmla="*/ 423 w 761"/>
              <a:gd name="T81" fmla="*/ 20 h 778"/>
              <a:gd name="T82" fmla="*/ 459 w 761"/>
              <a:gd name="T83" fmla="*/ 0 h 778"/>
              <a:gd name="T84" fmla="*/ 457 w 761"/>
              <a:gd name="T85" fmla="*/ 0 h 778"/>
              <a:gd name="T86" fmla="*/ 459 w 761"/>
              <a:gd name="T87" fmla="*/ 0 h 778"/>
              <a:gd name="T88" fmla="*/ 459 w 761"/>
              <a:gd name="T89" fmla="*/ 0 h 778"/>
              <a:gd name="T90" fmla="*/ 459 w 761"/>
              <a:gd name="T91" fmla="*/ 0 h 778"/>
              <a:gd name="T92" fmla="*/ 461 w 761"/>
              <a:gd name="T93" fmla="*/ 2 h 778"/>
              <a:gd name="T94" fmla="*/ 590 w 761"/>
              <a:gd name="T95" fmla="*/ 115 h 778"/>
              <a:gd name="T96" fmla="*/ 721 w 761"/>
              <a:gd name="T97" fmla="*/ 230 h 77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61"/>
              <a:gd name="T148" fmla="*/ 0 h 778"/>
              <a:gd name="T149" fmla="*/ 761 w 761"/>
              <a:gd name="T150" fmla="*/ 778 h 77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61" h="778">
                <a:moveTo>
                  <a:pt x="721" y="230"/>
                </a:moveTo>
                <a:lnTo>
                  <a:pt x="740" y="403"/>
                </a:lnTo>
                <a:lnTo>
                  <a:pt x="759" y="573"/>
                </a:lnTo>
                <a:lnTo>
                  <a:pt x="761" y="575"/>
                </a:lnTo>
                <a:lnTo>
                  <a:pt x="759" y="575"/>
                </a:lnTo>
                <a:lnTo>
                  <a:pt x="759" y="577"/>
                </a:lnTo>
                <a:lnTo>
                  <a:pt x="725" y="596"/>
                </a:lnTo>
                <a:lnTo>
                  <a:pt x="693" y="617"/>
                </a:lnTo>
                <a:lnTo>
                  <a:pt x="662" y="640"/>
                </a:lnTo>
                <a:lnTo>
                  <a:pt x="632" y="665"/>
                </a:lnTo>
                <a:lnTo>
                  <a:pt x="605" y="690"/>
                </a:lnTo>
                <a:lnTo>
                  <a:pt x="581" y="719"/>
                </a:lnTo>
                <a:lnTo>
                  <a:pt x="556" y="747"/>
                </a:lnTo>
                <a:lnTo>
                  <a:pt x="535" y="776"/>
                </a:lnTo>
                <a:lnTo>
                  <a:pt x="533" y="778"/>
                </a:lnTo>
                <a:lnTo>
                  <a:pt x="531" y="776"/>
                </a:lnTo>
                <a:lnTo>
                  <a:pt x="436" y="633"/>
                </a:lnTo>
                <a:lnTo>
                  <a:pt x="339" y="487"/>
                </a:lnTo>
                <a:lnTo>
                  <a:pt x="169" y="447"/>
                </a:lnTo>
                <a:lnTo>
                  <a:pt x="4" y="409"/>
                </a:lnTo>
                <a:lnTo>
                  <a:pt x="0" y="407"/>
                </a:lnTo>
                <a:lnTo>
                  <a:pt x="2" y="407"/>
                </a:lnTo>
                <a:lnTo>
                  <a:pt x="23" y="377"/>
                </a:lnTo>
                <a:lnTo>
                  <a:pt x="46" y="346"/>
                </a:lnTo>
                <a:lnTo>
                  <a:pt x="69" y="317"/>
                </a:lnTo>
                <a:lnTo>
                  <a:pt x="93" y="289"/>
                </a:lnTo>
                <a:lnTo>
                  <a:pt x="120" y="260"/>
                </a:lnTo>
                <a:lnTo>
                  <a:pt x="147" y="232"/>
                </a:lnTo>
                <a:lnTo>
                  <a:pt x="173" y="205"/>
                </a:lnTo>
                <a:lnTo>
                  <a:pt x="202" y="180"/>
                </a:lnTo>
                <a:lnTo>
                  <a:pt x="230" y="153"/>
                </a:lnTo>
                <a:lnTo>
                  <a:pt x="261" y="130"/>
                </a:lnTo>
                <a:lnTo>
                  <a:pt x="291" y="105"/>
                </a:lnTo>
                <a:lnTo>
                  <a:pt x="324" y="83"/>
                </a:lnTo>
                <a:lnTo>
                  <a:pt x="356" y="62"/>
                </a:lnTo>
                <a:lnTo>
                  <a:pt x="388" y="41"/>
                </a:lnTo>
                <a:lnTo>
                  <a:pt x="423" y="20"/>
                </a:lnTo>
                <a:lnTo>
                  <a:pt x="459" y="0"/>
                </a:lnTo>
                <a:lnTo>
                  <a:pt x="457" y="0"/>
                </a:lnTo>
                <a:lnTo>
                  <a:pt x="459" y="0"/>
                </a:lnTo>
                <a:lnTo>
                  <a:pt x="461" y="2"/>
                </a:lnTo>
                <a:lnTo>
                  <a:pt x="590" y="115"/>
                </a:lnTo>
                <a:lnTo>
                  <a:pt x="721" y="23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r>
              <a:rPr lang="en-GB" altLang="ko-KR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ko-KR" sz="1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altLang="ko-KR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auto">
          <a:xfrm>
            <a:off x="2770191" y="1988660"/>
            <a:ext cx="1067112" cy="927370"/>
          </a:xfrm>
          <a:custGeom>
            <a:avLst/>
            <a:gdLst>
              <a:gd name="T0" fmla="*/ 556 w 752"/>
              <a:gd name="T1" fmla="*/ 81 h 655"/>
              <a:gd name="T2" fmla="*/ 653 w 752"/>
              <a:gd name="T3" fmla="*/ 228 h 655"/>
              <a:gd name="T4" fmla="*/ 748 w 752"/>
              <a:gd name="T5" fmla="*/ 369 h 655"/>
              <a:gd name="T6" fmla="*/ 750 w 752"/>
              <a:gd name="T7" fmla="*/ 371 h 655"/>
              <a:gd name="T8" fmla="*/ 750 w 752"/>
              <a:gd name="T9" fmla="*/ 371 h 655"/>
              <a:gd name="T10" fmla="*/ 750 w 752"/>
              <a:gd name="T11" fmla="*/ 371 h 655"/>
              <a:gd name="T12" fmla="*/ 752 w 752"/>
              <a:gd name="T13" fmla="*/ 373 h 655"/>
              <a:gd name="T14" fmla="*/ 750 w 752"/>
              <a:gd name="T15" fmla="*/ 371 h 655"/>
              <a:gd name="T16" fmla="*/ 729 w 752"/>
              <a:gd name="T17" fmla="*/ 405 h 655"/>
              <a:gd name="T18" fmla="*/ 710 w 752"/>
              <a:gd name="T19" fmla="*/ 440 h 655"/>
              <a:gd name="T20" fmla="*/ 693 w 752"/>
              <a:gd name="T21" fmla="*/ 474 h 655"/>
              <a:gd name="T22" fmla="*/ 679 w 752"/>
              <a:gd name="T23" fmla="*/ 508 h 655"/>
              <a:gd name="T24" fmla="*/ 666 w 752"/>
              <a:gd name="T25" fmla="*/ 545 h 655"/>
              <a:gd name="T26" fmla="*/ 657 w 752"/>
              <a:gd name="T27" fmla="*/ 581 h 655"/>
              <a:gd name="T28" fmla="*/ 649 w 752"/>
              <a:gd name="T29" fmla="*/ 617 h 655"/>
              <a:gd name="T30" fmla="*/ 643 w 752"/>
              <a:gd name="T31" fmla="*/ 654 h 655"/>
              <a:gd name="T32" fmla="*/ 643 w 752"/>
              <a:gd name="T33" fmla="*/ 655 h 655"/>
              <a:gd name="T34" fmla="*/ 643 w 752"/>
              <a:gd name="T35" fmla="*/ 655 h 655"/>
              <a:gd name="T36" fmla="*/ 641 w 752"/>
              <a:gd name="T37" fmla="*/ 654 h 655"/>
              <a:gd name="T38" fmla="*/ 489 w 752"/>
              <a:gd name="T39" fmla="*/ 571 h 655"/>
              <a:gd name="T40" fmla="*/ 337 w 752"/>
              <a:gd name="T41" fmla="*/ 487 h 655"/>
              <a:gd name="T42" fmla="*/ 168 w 752"/>
              <a:gd name="T43" fmla="*/ 533 h 655"/>
              <a:gd name="T44" fmla="*/ 2 w 752"/>
              <a:gd name="T45" fmla="*/ 575 h 655"/>
              <a:gd name="T46" fmla="*/ 0 w 752"/>
              <a:gd name="T47" fmla="*/ 577 h 655"/>
              <a:gd name="T48" fmla="*/ 0 w 752"/>
              <a:gd name="T49" fmla="*/ 575 h 655"/>
              <a:gd name="T50" fmla="*/ 0 w 752"/>
              <a:gd name="T51" fmla="*/ 575 h 655"/>
              <a:gd name="T52" fmla="*/ 6 w 752"/>
              <a:gd name="T53" fmla="*/ 537 h 655"/>
              <a:gd name="T54" fmla="*/ 11 w 752"/>
              <a:gd name="T55" fmla="*/ 501 h 655"/>
              <a:gd name="T56" fmla="*/ 19 w 752"/>
              <a:gd name="T57" fmla="*/ 463 h 655"/>
              <a:gd name="T58" fmla="*/ 27 w 752"/>
              <a:gd name="T59" fmla="*/ 426 h 655"/>
              <a:gd name="T60" fmla="*/ 36 w 752"/>
              <a:gd name="T61" fmla="*/ 390 h 655"/>
              <a:gd name="T62" fmla="*/ 48 w 752"/>
              <a:gd name="T63" fmla="*/ 354 h 655"/>
              <a:gd name="T64" fmla="*/ 59 w 752"/>
              <a:gd name="T65" fmla="*/ 315 h 655"/>
              <a:gd name="T66" fmla="*/ 72 w 752"/>
              <a:gd name="T67" fmla="*/ 281 h 655"/>
              <a:gd name="T68" fmla="*/ 86 w 752"/>
              <a:gd name="T69" fmla="*/ 245 h 655"/>
              <a:gd name="T70" fmla="*/ 101 w 752"/>
              <a:gd name="T71" fmla="*/ 209 h 655"/>
              <a:gd name="T72" fmla="*/ 118 w 752"/>
              <a:gd name="T73" fmla="*/ 174 h 655"/>
              <a:gd name="T74" fmla="*/ 135 w 752"/>
              <a:gd name="T75" fmla="*/ 138 h 655"/>
              <a:gd name="T76" fmla="*/ 154 w 752"/>
              <a:gd name="T77" fmla="*/ 103 h 655"/>
              <a:gd name="T78" fmla="*/ 173 w 752"/>
              <a:gd name="T79" fmla="*/ 69 h 655"/>
              <a:gd name="T80" fmla="*/ 194 w 752"/>
              <a:gd name="T81" fmla="*/ 37 h 655"/>
              <a:gd name="T82" fmla="*/ 217 w 752"/>
              <a:gd name="T83" fmla="*/ 2 h 655"/>
              <a:gd name="T84" fmla="*/ 215 w 752"/>
              <a:gd name="T85" fmla="*/ 2 h 655"/>
              <a:gd name="T86" fmla="*/ 217 w 752"/>
              <a:gd name="T87" fmla="*/ 2 h 655"/>
              <a:gd name="T88" fmla="*/ 217 w 752"/>
              <a:gd name="T89" fmla="*/ 2 h 655"/>
              <a:gd name="T90" fmla="*/ 217 w 752"/>
              <a:gd name="T91" fmla="*/ 0 h 655"/>
              <a:gd name="T92" fmla="*/ 221 w 752"/>
              <a:gd name="T93" fmla="*/ 2 h 655"/>
              <a:gd name="T94" fmla="*/ 386 w 752"/>
              <a:gd name="T95" fmla="*/ 42 h 655"/>
              <a:gd name="T96" fmla="*/ 556 w 752"/>
              <a:gd name="T97" fmla="*/ 81 h 6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52"/>
              <a:gd name="T148" fmla="*/ 0 h 655"/>
              <a:gd name="T149" fmla="*/ 752 w 752"/>
              <a:gd name="T150" fmla="*/ 655 h 6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52" h="655">
                <a:moveTo>
                  <a:pt x="556" y="81"/>
                </a:moveTo>
                <a:lnTo>
                  <a:pt x="653" y="228"/>
                </a:lnTo>
                <a:lnTo>
                  <a:pt x="748" y="369"/>
                </a:lnTo>
                <a:lnTo>
                  <a:pt x="750" y="371"/>
                </a:lnTo>
                <a:lnTo>
                  <a:pt x="752" y="373"/>
                </a:lnTo>
                <a:lnTo>
                  <a:pt x="750" y="371"/>
                </a:lnTo>
                <a:lnTo>
                  <a:pt x="729" y="405"/>
                </a:lnTo>
                <a:lnTo>
                  <a:pt x="710" y="440"/>
                </a:lnTo>
                <a:lnTo>
                  <a:pt x="693" y="474"/>
                </a:lnTo>
                <a:lnTo>
                  <a:pt x="679" y="508"/>
                </a:lnTo>
                <a:lnTo>
                  <a:pt x="666" y="545"/>
                </a:lnTo>
                <a:lnTo>
                  <a:pt x="657" y="581"/>
                </a:lnTo>
                <a:lnTo>
                  <a:pt x="649" y="617"/>
                </a:lnTo>
                <a:lnTo>
                  <a:pt x="643" y="654"/>
                </a:lnTo>
                <a:lnTo>
                  <a:pt x="643" y="655"/>
                </a:lnTo>
                <a:lnTo>
                  <a:pt x="641" y="654"/>
                </a:lnTo>
                <a:lnTo>
                  <a:pt x="489" y="571"/>
                </a:lnTo>
                <a:lnTo>
                  <a:pt x="337" y="487"/>
                </a:lnTo>
                <a:lnTo>
                  <a:pt x="168" y="533"/>
                </a:lnTo>
                <a:lnTo>
                  <a:pt x="2" y="575"/>
                </a:lnTo>
                <a:lnTo>
                  <a:pt x="0" y="577"/>
                </a:lnTo>
                <a:lnTo>
                  <a:pt x="0" y="575"/>
                </a:lnTo>
                <a:lnTo>
                  <a:pt x="6" y="537"/>
                </a:lnTo>
                <a:lnTo>
                  <a:pt x="11" y="501"/>
                </a:lnTo>
                <a:lnTo>
                  <a:pt x="19" y="463"/>
                </a:lnTo>
                <a:lnTo>
                  <a:pt x="27" y="426"/>
                </a:lnTo>
                <a:lnTo>
                  <a:pt x="36" y="390"/>
                </a:lnTo>
                <a:lnTo>
                  <a:pt x="48" y="354"/>
                </a:lnTo>
                <a:lnTo>
                  <a:pt x="59" y="315"/>
                </a:lnTo>
                <a:lnTo>
                  <a:pt x="72" y="281"/>
                </a:lnTo>
                <a:lnTo>
                  <a:pt x="86" y="245"/>
                </a:lnTo>
                <a:lnTo>
                  <a:pt x="101" y="209"/>
                </a:lnTo>
                <a:lnTo>
                  <a:pt x="118" y="174"/>
                </a:lnTo>
                <a:lnTo>
                  <a:pt x="135" y="138"/>
                </a:lnTo>
                <a:lnTo>
                  <a:pt x="154" y="103"/>
                </a:lnTo>
                <a:lnTo>
                  <a:pt x="173" y="69"/>
                </a:lnTo>
                <a:lnTo>
                  <a:pt x="194" y="37"/>
                </a:lnTo>
                <a:lnTo>
                  <a:pt x="217" y="2"/>
                </a:lnTo>
                <a:lnTo>
                  <a:pt x="215" y="2"/>
                </a:lnTo>
                <a:lnTo>
                  <a:pt x="217" y="2"/>
                </a:lnTo>
                <a:lnTo>
                  <a:pt x="217" y="0"/>
                </a:lnTo>
                <a:lnTo>
                  <a:pt x="221" y="2"/>
                </a:lnTo>
                <a:lnTo>
                  <a:pt x="386" y="42"/>
                </a:lnTo>
                <a:lnTo>
                  <a:pt x="556" y="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6"/>
          <p:cNvSpPr>
            <a:spLocks/>
          </p:cNvSpPr>
          <p:nvPr/>
        </p:nvSpPr>
        <p:spPr bwMode="auto">
          <a:xfrm>
            <a:off x="2757487" y="2680305"/>
            <a:ext cx="976774" cy="986654"/>
          </a:xfrm>
          <a:custGeom>
            <a:avLst/>
            <a:gdLst>
              <a:gd name="T0" fmla="*/ 346 w 688"/>
              <a:gd name="T1" fmla="*/ 0 h 697"/>
              <a:gd name="T2" fmla="*/ 500 w 688"/>
              <a:gd name="T3" fmla="*/ 82 h 697"/>
              <a:gd name="T4" fmla="*/ 650 w 688"/>
              <a:gd name="T5" fmla="*/ 165 h 697"/>
              <a:gd name="T6" fmla="*/ 652 w 688"/>
              <a:gd name="T7" fmla="*/ 165 h 697"/>
              <a:gd name="T8" fmla="*/ 652 w 688"/>
              <a:gd name="T9" fmla="*/ 165 h 697"/>
              <a:gd name="T10" fmla="*/ 652 w 688"/>
              <a:gd name="T11" fmla="*/ 166 h 697"/>
              <a:gd name="T12" fmla="*/ 654 w 688"/>
              <a:gd name="T13" fmla="*/ 166 h 697"/>
              <a:gd name="T14" fmla="*/ 652 w 688"/>
              <a:gd name="T15" fmla="*/ 166 h 697"/>
              <a:gd name="T16" fmla="*/ 649 w 688"/>
              <a:gd name="T17" fmla="*/ 205 h 697"/>
              <a:gd name="T18" fmla="*/ 647 w 688"/>
              <a:gd name="T19" fmla="*/ 245 h 697"/>
              <a:gd name="T20" fmla="*/ 649 w 688"/>
              <a:gd name="T21" fmla="*/ 283 h 697"/>
              <a:gd name="T22" fmla="*/ 652 w 688"/>
              <a:gd name="T23" fmla="*/ 321 h 697"/>
              <a:gd name="T24" fmla="*/ 658 w 688"/>
              <a:gd name="T25" fmla="*/ 357 h 697"/>
              <a:gd name="T26" fmla="*/ 666 w 688"/>
              <a:gd name="T27" fmla="*/ 394 h 697"/>
              <a:gd name="T28" fmla="*/ 677 w 688"/>
              <a:gd name="T29" fmla="*/ 430 h 697"/>
              <a:gd name="T30" fmla="*/ 688 w 688"/>
              <a:gd name="T31" fmla="*/ 466 h 697"/>
              <a:gd name="T32" fmla="*/ 688 w 688"/>
              <a:gd name="T33" fmla="*/ 466 h 697"/>
              <a:gd name="T34" fmla="*/ 688 w 688"/>
              <a:gd name="T35" fmla="*/ 466 h 697"/>
              <a:gd name="T36" fmla="*/ 687 w 688"/>
              <a:gd name="T37" fmla="*/ 466 h 697"/>
              <a:gd name="T38" fmla="*/ 515 w 688"/>
              <a:gd name="T39" fmla="*/ 464 h 697"/>
              <a:gd name="T40" fmla="*/ 340 w 688"/>
              <a:gd name="T41" fmla="*/ 463 h 697"/>
              <a:gd name="T42" fmla="*/ 211 w 688"/>
              <a:gd name="T43" fmla="*/ 581 h 697"/>
              <a:gd name="T44" fmla="*/ 85 w 688"/>
              <a:gd name="T45" fmla="*/ 696 h 697"/>
              <a:gd name="T46" fmla="*/ 83 w 688"/>
              <a:gd name="T47" fmla="*/ 697 h 697"/>
              <a:gd name="T48" fmla="*/ 83 w 688"/>
              <a:gd name="T49" fmla="*/ 696 h 697"/>
              <a:gd name="T50" fmla="*/ 83 w 688"/>
              <a:gd name="T51" fmla="*/ 696 h 697"/>
              <a:gd name="T52" fmla="*/ 70 w 688"/>
              <a:gd name="T53" fmla="*/ 661 h 697"/>
              <a:gd name="T54" fmla="*/ 59 w 688"/>
              <a:gd name="T55" fmla="*/ 625 h 697"/>
              <a:gd name="T56" fmla="*/ 47 w 688"/>
              <a:gd name="T57" fmla="*/ 589 h 697"/>
              <a:gd name="T58" fmla="*/ 38 w 688"/>
              <a:gd name="T59" fmla="*/ 552 h 697"/>
              <a:gd name="T60" fmla="*/ 28 w 688"/>
              <a:gd name="T61" fmla="*/ 514 h 697"/>
              <a:gd name="T62" fmla="*/ 20 w 688"/>
              <a:gd name="T63" fmla="*/ 478 h 697"/>
              <a:gd name="T64" fmla="*/ 15 w 688"/>
              <a:gd name="T65" fmla="*/ 440 h 697"/>
              <a:gd name="T66" fmla="*/ 9 w 688"/>
              <a:gd name="T67" fmla="*/ 401 h 697"/>
              <a:gd name="T68" fmla="*/ 5 w 688"/>
              <a:gd name="T69" fmla="*/ 363 h 697"/>
              <a:gd name="T70" fmla="*/ 1 w 688"/>
              <a:gd name="T71" fmla="*/ 325 h 697"/>
              <a:gd name="T72" fmla="*/ 0 w 688"/>
              <a:gd name="T73" fmla="*/ 285 h 697"/>
              <a:gd name="T74" fmla="*/ 0 w 688"/>
              <a:gd name="T75" fmla="*/ 247 h 697"/>
              <a:gd name="T76" fmla="*/ 0 w 688"/>
              <a:gd name="T77" fmla="*/ 207 h 697"/>
              <a:gd name="T78" fmla="*/ 1 w 688"/>
              <a:gd name="T79" fmla="*/ 168 h 697"/>
              <a:gd name="T80" fmla="*/ 5 w 688"/>
              <a:gd name="T81" fmla="*/ 128 h 697"/>
              <a:gd name="T82" fmla="*/ 9 w 688"/>
              <a:gd name="T83" fmla="*/ 88 h 697"/>
              <a:gd name="T84" fmla="*/ 9 w 688"/>
              <a:gd name="T85" fmla="*/ 88 h 697"/>
              <a:gd name="T86" fmla="*/ 9 w 688"/>
              <a:gd name="T87" fmla="*/ 88 h 697"/>
              <a:gd name="T88" fmla="*/ 9 w 688"/>
              <a:gd name="T89" fmla="*/ 86 h 697"/>
              <a:gd name="T90" fmla="*/ 9 w 688"/>
              <a:gd name="T91" fmla="*/ 86 h 697"/>
              <a:gd name="T92" fmla="*/ 13 w 688"/>
              <a:gd name="T93" fmla="*/ 86 h 697"/>
              <a:gd name="T94" fmla="*/ 177 w 688"/>
              <a:gd name="T95" fmla="*/ 44 h 697"/>
              <a:gd name="T96" fmla="*/ 346 w 688"/>
              <a:gd name="T97" fmla="*/ 0 h 69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88"/>
              <a:gd name="T148" fmla="*/ 0 h 697"/>
              <a:gd name="T149" fmla="*/ 688 w 688"/>
              <a:gd name="T150" fmla="*/ 697 h 697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88" h="697">
                <a:moveTo>
                  <a:pt x="346" y="0"/>
                </a:moveTo>
                <a:lnTo>
                  <a:pt x="500" y="82"/>
                </a:lnTo>
                <a:lnTo>
                  <a:pt x="650" y="165"/>
                </a:lnTo>
                <a:lnTo>
                  <a:pt x="652" y="165"/>
                </a:lnTo>
                <a:lnTo>
                  <a:pt x="652" y="166"/>
                </a:lnTo>
                <a:lnTo>
                  <a:pt x="654" y="166"/>
                </a:lnTo>
                <a:lnTo>
                  <a:pt x="652" y="166"/>
                </a:lnTo>
                <a:lnTo>
                  <a:pt x="649" y="205"/>
                </a:lnTo>
                <a:lnTo>
                  <a:pt x="647" y="245"/>
                </a:lnTo>
                <a:lnTo>
                  <a:pt x="649" y="283"/>
                </a:lnTo>
                <a:lnTo>
                  <a:pt x="652" y="321"/>
                </a:lnTo>
                <a:lnTo>
                  <a:pt x="658" y="357"/>
                </a:lnTo>
                <a:lnTo>
                  <a:pt x="666" y="394"/>
                </a:lnTo>
                <a:lnTo>
                  <a:pt x="677" y="430"/>
                </a:lnTo>
                <a:lnTo>
                  <a:pt x="688" y="466"/>
                </a:lnTo>
                <a:lnTo>
                  <a:pt x="687" y="466"/>
                </a:lnTo>
                <a:lnTo>
                  <a:pt x="515" y="464"/>
                </a:lnTo>
                <a:lnTo>
                  <a:pt x="340" y="463"/>
                </a:lnTo>
                <a:lnTo>
                  <a:pt x="211" y="581"/>
                </a:lnTo>
                <a:lnTo>
                  <a:pt x="85" y="696"/>
                </a:lnTo>
                <a:lnTo>
                  <a:pt x="83" y="697"/>
                </a:lnTo>
                <a:lnTo>
                  <a:pt x="83" y="696"/>
                </a:lnTo>
                <a:lnTo>
                  <a:pt x="70" y="661"/>
                </a:lnTo>
                <a:lnTo>
                  <a:pt x="59" y="625"/>
                </a:lnTo>
                <a:lnTo>
                  <a:pt x="47" y="589"/>
                </a:lnTo>
                <a:lnTo>
                  <a:pt x="38" y="552"/>
                </a:lnTo>
                <a:lnTo>
                  <a:pt x="28" y="514"/>
                </a:lnTo>
                <a:lnTo>
                  <a:pt x="20" y="478"/>
                </a:lnTo>
                <a:lnTo>
                  <a:pt x="15" y="440"/>
                </a:lnTo>
                <a:lnTo>
                  <a:pt x="9" y="401"/>
                </a:lnTo>
                <a:lnTo>
                  <a:pt x="5" y="363"/>
                </a:lnTo>
                <a:lnTo>
                  <a:pt x="1" y="325"/>
                </a:lnTo>
                <a:lnTo>
                  <a:pt x="0" y="285"/>
                </a:lnTo>
                <a:lnTo>
                  <a:pt x="0" y="247"/>
                </a:lnTo>
                <a:lnTo>
                  <a:pt x="0" y="207"/>
                </a:lnTo>
                <a:lnTo>
                  <a:pt x="1" y="168"/>
                </a:lnTo>
                <a:lnTo>
                  <a:pt x="5" y="128"/>
                </a:lnTo>
                <a:lnTo>
                  <a:pt x="9" y="88"/>
                </a:lnTo>
                <a:lnTo>
                  <a:pt x="9" y="86"/>
                </a:lnTo>
                <a:lnTo>
                  <a:pt x="13" y="86"/>
                </a:lnTo>
                <a:lnTo>
                  <a:pt x="177" y="44"/>
                </a:lnTo>
                <a:lnTo>
                  <a:pt x="34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8"/>
          <p:cNvSpPr>
            <a:spLocks/>
          </p:cNvSpPr>
          <p:nvPr/>
        </p:nvSpPr>
        <p:spPr bwMode="auto">
          <a:xfrm>
            <a:off x="2873233" y="3336663"/>
            <a:ext cx="1105223" cy="1044527"/>
          </a:xfrm>
          <a:custGeom>
            <a:avLst/>
            <a:gdLst>
              <a:gd name="T0" fmla="*/ 259 w 779"/>
              <a:gd name="T1" fmla="*/ 0 h 739"/>
              <a:gd name="T2" fmla="*/ 434 w 779"/>
              <a:gd name="T3" fmla="*/ 1 h 739"/>
              <a:gd name="T4" fmla="*/ 604 w 779"/>
              <a:gd name="T5" fmla="*/ 3 h 739"/>
              <a:gd name="T6" fmla="*/ 606 w 779"/>
              <a:gd name="T7" fmla="*/ 3 h 739"/>
              <a:gd name="T8" fmla="*/ 607 w 779"/>
              <a:gd name="T9" fmla="*/ 3 h 739"/>
              <a:gd name="T10" fmla="*/ 607 w 779"/>
              <a:gd name="T11" fmla="*/ 3 h 739"/>
              <a:gd name="T12" fmla="*/ 609 w 779"/>
              <a:gd name="T13" fmla="*/ 3 h 739"/>
              <a:gd name="T14" fmla="*/ 607 w 779"/>
              <a:gd name="T15" fmla="*/ 5 h 739"/>
              <a:gd name="T16" fmla="*/ 623 w 779"/>
              <a:gd name="T17" fmla="*/ 42 h 739"/>
              <a:gd name="T18" fmla="*/ 640 w 779"/>
              <a:gd name="T19" fmla="*/ 76 h 739"/>
              <a:gd name="T20" fmla="*/ 659 w 779"/>
              <a:gd name="T21" fmla="*/ 108 h 739"/>
              <a:gd name="T22" fmla="*/ 680 w 779"/>
              <a:gd name="T23" fmla="*/ 141 h 739"/>
              <a:gd name="T24" fmla="*/ 701 w 779"/>
              <a:gd name="T25" fmla="*/ 171 h 739"/>
              <a:gd name="T26" fmla="*/ 725 w 779"/>
              <a:gd name="T27" fmla="*/ 200 h 739"/>
              <a:gd name="T28" fmla="*/ 750 w 779"/>
              <a:gd name="T29" fmla="*/ 227 h 739"/>
              <a:gd name="T30" fmla="*/ 779 w 779"/>
              <a:gd name="T31" fmla="*/ 252 h 739"/>
              <a:gd name="T32" fmla="*/ 779 w 779"/>
              <a:gd name="T33" fmla="*/ 254 h 739"/>
              <a:gd name="T34" fmla="*/ 779 w 779"/>
              <a:gd name="T35" fmla="*/ 254 h 739"/>
              <a:gd name="T36" fmla="*/ 777 w 779"/>
              <a:gd name="T37" fmla="*/ 255 h 739"/>
              <a:gd name="T38" fmla="*/ 625 w 779"/>
              <a:gd name="T39" fmla="*/ 332 h 739"/>
              <a:gd name="T40" fmla="*/ 469 w 779"/>
              <a:gd name="T41" fmla="*/ 412 h 739"/>
              <a:gd name="T42" fmla="*/ 408 w 779"/>
              <a:gd name="T43" fmla="*/ 576 h 739"/>
              <a:gd name="T44" fmla="*/ 351 w 779"/>
              <a:gd name="T45" fmla="*/ 737 h 739"/>
              <a:gd name="T46" fmla="*/ 349 w 779"/>
              <a:gd name="T47" fmla="*/ 739 h 739"/>
              <a:gd name="T48" fmla="*/ 349 w 779"/>
              <a:gd name="T49" fmla="*/ 739 h 739"/>
              <a:gd name="T50" fmla="*/ 349 w 779"/>
              <a:gd name="T51" fmla="*/ 739 h 739"/>
              <a:gd name="T52" fmla="*/ 320 w 779"/>
              <a:gd name="T53" fmla="*/ 714 h 739"/>
              <a:gd name="T54" fmla="*/ 293 w 779"/>
              <a:gd name="T55" fmla="*/ 687 h 739"/>
              <a:gd name="T56" fmla="*/ 267 w 779"/>
              <a:gd name="T57" fmla="*/ 660 h 739"/>
              <a:gd name="T58" fmla="*/ 242 w 779"/>
              <a:gd name="T59" fmla="*/ 632 h 739"/>
              <a:gd name="T60" fmla="*/ 217 w 779"/>
              <a:gd name="T61" fmla="*/ 603 h 739"/>
              <a:gd name="T62" fmla="*/ 193 w 779"/>
              <a:gd name="T63" fmla="*/ 574 h 739"/>
              <a:gd name="T64" fmla="*/ 170 w 779"/>
              <a:gd name="T65" fmla="*/ 544 h 739"/>
              <a:gd name="T66" fmla="*/ 147 w 779"/>
              <a:gd name="T67" fmla="*/ 511 h 739"/>
              <a:gd name="T68" fmla="*/ 126 w 779"/>
              <a:gd name="T69" fmla="*/ 481 h 739"/>
              <a:gd name="T70" fmla="*/ 105 w 779"/>
              <a:gd name="T71" fmla="*/ 446 h 739"/>
              <a:gd name="T72" fmla="*/ 86 w 779"/>
              <a:gd name="T73" fmla="*/ 414 h 739"/>
              <a:gd name="T74" fmla="*/ 67 w 779"/>
              <a:gd name="T75" fmla="*/ 380 h 739"/>
              <a:gd name="T76" fmla="*/ 48 w 779"/>
              <a:gd name="T77" fmla="*/ 345 h 739"/>
              <a:gd name="T78" fmla="*/ 33 w 779"/>
              <a:gd name="T79" fmla="*/ 309 h 739"/>
              <a:gd name="T80" fmla="*/ 16 w 779"/>
              <a:gd name="T81" fmla="*/ 273 h 739"/>
              <a:gd name="T82" fmla="*/ 0 w 779"/>
              <a:gd name="T83" fmla="*/ 234 h 739"/>
              <a:gd name="T84" fmla="*/ 0 w 779"/>
              <a:gd name="T85" fmla="*/ 234 h 739"/>
              <a:gd name="T86" fmla="*/ 0 w 779"/>
              <a:gd name="T87" fmla="*/ 234 h 739"/>
              <a:gd name="T88" fmla="*/ 0 w 779"/>
              <a:gd name="T89" fmla="*/ 234 h 739"/>
              <a:gd name="T90" fmla="*/ 0 w 779"/>
              <a:gd name="T91" fmla="*/ 233 h 739"/>
              <a:gd name="T92" fmla="*/ 4 w 779"/>
              <a:gd name="T93" fmla="*/ 233 h 739"/>
              <a:gd name="T94" fmla="*/ 130 w 779"/>
              <a:gd name="T95" fmla="*/ 118 h 739"/>
              <a:gd name="T96" fmla="*/ 259 w 779"/>
              <a:gd name="T97" fmla="*/ 0 h 73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79"/>
              <a:gd name="T148" fmla="*/ 0 h 739"/>
              <a:gd name="T149" fmla="*/ 779 w 779"/>
              <a:gd name="T150" fmla="*/ 739 h 73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79" h="739">
                <a:moveTo>
                  <a:pt x="259" y="0"/>
                </a:moveTo>
                <a:lnTo>
                  <a:pt x="434" y="1"/>
                </a:lnTo>
                <a:lnTo>
                  <a:pt x="604" y="3"/>
                </a:lnTo>
                <a:lnTo>
                  <a:pt x="606" y="3"/>
                </a:lnTo>
                <a:lnTo>
                  <a:pt x="607" y="3"/>
                </a:lnTo>
                <a:lnTo>
                  <a:pt x="609" y="3"/>
                </a:lnTo>
                <a:lnTo>
                  <a:pt x="607" y="5"/>
                </a:lnTo>
                <a:lnTo>
                  <a:pt x="623" y="42"/>
                </a:lnTo>
                <a:lnTo>
                  <a:pt x="640" y="76"/>
                </a:lnTo>
                <a:lnTo>
                  <a:pt x="659" y="108"/>
                </a:lnTo>
                <a:lnTo>
                  <a:pt x="680" y="141"/>
                </a:lnTo>
                <a:lnTo>
                  <a:pt x="701" y="171"/>
                </a:lnTo>
                <a:lnTo>
                  <a:pt x="725" y="200"/>
                </a:lnTo>
                <a:lnTo>
                  <a:pt x="750" y="227"/>
                </a:lnTo>
                <a:lnTo>
                  <a:pt x="779" y="252"/>
                </a:lnTo>
                <a:lnTo>
                  <a:pt x="779" y="254"/>
                </a:lnTo>
                <a:lnTo>
                  <a:pt x="777" y="255"/>
                </a:lnTo>
                <a:lnTo>
                  <a:pt x="625" y="332"/>
                </a:lnTo>
                <a:lnTo>
                  <a:pt x="469" y="412"/>
                </a:lnTo>
                <a:lnTo>
                  <a:pt x="408" y="576"/>
                </a:lnTo>
                <a:lnTo>
                  <a:pt x="351" y="737"/>
                </a:lnTo>
                <a:lnTo>
                  <a:pt x="349" y="739"/>
                </a:lnTo>
                <a:lnTo>
                  <a:pt x="320" y="714"/>
                </a:lnTo>
                <a:lnTo>
                  <a:pt x="293" y="687"/>
                </a:lnTo>
                <a:lnTo>
                  <a:pt x="267" y="660"/>
                </a:lnTo>
                <a:lnTo>
                  <a:pt x="242" y="632"/>
                </a:lnTo>
                <a:lnTo>
                  <a:pt x="217" y="603"/>
                </a:lnTo>
                <a:lnTo>
                  <a:pt x="193" y="574"/>
                </a:lnTo>
                <a:lnTo>
                  <a:pt x="170" y="544"/>
                </a:lnTo>
                <a:lnTo>
                  <a:pt x="147" y="511"/>
                </a:lnTo>
                <a:lnTo>
                  <a:pt x="126" y="481"/>
                </a:lnTo>
                <a:lnTo>
                  <a:pt x="105" y="446"/>
                </a:lnTo>
                <a:lnTo>
                  <a:pt x="86" y="414"/>
                </a:lnTo>
                <a:lnTo>
                  <a:pt x="67" y="380"/>
                </a:lnTo>
                <a:lnTo>
                  <a:pt x="48" y="345"/>
                </a:lnTo>
                <a:lnTo>
                  <a:pt x="33" y="309"/>
                </a:lnTo>
                <a:lnTo>
                  <a:pt x="16" y="273"/>
                </a:lnTo>
                <a:lnTo>
                  <a:pt x="0" y="234"/>
                </a:lnTo>
                <a:lnTo>
                  <a:pt x="0" y="233"/>
                </a:lnTo>
                <a:lnTo>
                  <a:pt x="4" y="233"/>
                </a:lnTo>
                <a:lnTo>
                  <a:pt x="130" y="118"/>
                </a:lnTo>
                <a:lnTo>
                  <a:pt x="2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20"/>
          <p:cNvSpPr>
            <a:spLocks/>
          </p:cNvSpPr>
          <p:nvPr/>
        </p:nvSpPr>
        <p:spPr bwMode="auto">
          <a:xfrm>
            <a:off x="3367266" y="3692366"/>
            <a:ext cx="990889" cy="1091108"/>
          </a:xfrm>
          <a:custGeom>
            <a:avLst/>
            <a:gdLst/>
            <a:ahLst/>
            <a:cxnLst>
              <a:cxn ang="0">
                <a:pos x="120" y="158"/>
              </a:cxn>
              <a:cxn ang="0">
                <a:pos x="276" y="80"/>
              </a:cxn>
              <a:cxn ang="0">
                <a:pos x="428" y="2"/>
              </a:cxn>
              <a:cxn ang="0">
                <a:pos x="430" y="0"/>
              </a:cxn>
              <a:cxn ang="0">
                <a:pos x="430" y="0"/>
              </a:cxn>
              <a:cxn ang="0">
                <a:pos x="430" y="2"/>
              </a:cxn>
              <a:cxn ang="0">
                <a:pos x="432" y="0"/>
              </a:cxn>
              <a:cxn ang="0">
                <a:pos x="430" y="2"/>
              </a:cxn>
              <a:cxn ang="0">
                <a:pos x="460" y="26"/>
              </a:cxn>
              <a:cxn ang="0">
                <a:pos x="493" y="49"/>
              </a:cxn>
              <a:cxn ang="0">
                <a:pos x="525" y="70"/>
              </a:cxn>
              <a:cxn ang="0">
                <a:pos x="557" y="87"/>
              </a:cxn>
              <a:cxn ang="0">
                <a:pos x="592" y="105"/>
              </a:cxn>
              <a:cxn ang="0">
                <a:pos x="626" y="118"/>
              </a:cxn>
              <a:cxn ang="0">
                <a:pos x="662" y="131"/>
              </a:cxn>
              <a:cxn ang="0">
                <a:pos x="696" y="141"/>
              </a:cxn>
              <a:cxn ang="0">
                <a:pos x="698" y="141"/>
              </a:cxn>
              <a:cxn ang="0">
                <a:pos x="698" y="141"/>
              </a:cxn>
              <a:cxn ang="0">
                <a:pos x="696" y="143"/>
              </a:cxn>
              <a:cxn ang="0">
                <a:pos x="597" y="284"/>
              </a:cxn>
              <a:cxn ang="0">
                <a:pos x="496" y="427"/>
              </a:cxn>
              <a:cxn ang="0">
                <a:pos x="519" y="599"/>
              </a:cxn>
              <a:cxn ang="0">
                <a:pos x="542" y="769"/>
              </a:cxn>
              <a:cxn ang="0">
                <a:pos x="542" y="771"/>
              </a:cxn>
              <a:cxn ang="0">
                <a:pos x="542" y="771"/>
              </a:cxn>
              <a:cxn ang="0">
                <a:pos x="542" y="771"/>
              </a:cxn>
              <a:cxn ang="0">
                <a:pos x="506" y="762"/>
              </a:cxn>
              <a:cxn ang="0">
                <a:pos x="470" y="752"/>
              </a:cxn>
              <a:cxn ang="0">
                <a:pos x="434" y="741"/>
              </a:cxn>
              <a:cxn ang="0">
                <a:pos x="397" y="727"/>
              </a:cxn>
              <a:cxn ang="0">
                <a:pos x="361" y="714"/>
              </a:cxn>
              <a:cxn ang="0">
                <a:pos x="327" y="699"/>
              </a:cxn>
              <a:cxn ang="0">
                <a:pos x="293" y="681"/>
              </a:cxn>
              <a:cxn ang="0">
                <a:pos x="258" y="664"/>
              </a:cxn>
              <a:cxn ang="0">
                <a:pos x="224" y="647"/>
              </a:cxn>
              <a:cxn ang="0">
                <a:pos x="190" y="628"/>
              </a:cxn>
              <a:cxn ang="0">
                <a:pos x="158" y="607"/>
              </a:cxn>
              <a:cxn ang="0">
                <a:pos x="125" y="586"/>
              </a:cxn>
              <a:cxn ang="0">
                <a:pos x="93" y="563"/>
              </a:cxn>
              <a:cxn ang="0">
                <a:pos x="62" y="538"/>
              </a:cxn>
              <a:cxn ang="0">
                <a:pos x="30" y="513"/>
              </a:cxn>
              <a:cxn ang="0">
                <a:pos x="2" y="489"/>
              </a:cxn>
              <a:cxn ang="0">
                <a:pos x="0" y="489"/>
              </a:cxn>
              <a:cxn ang="0">
                <a:pos x="2" y="489"/>
              </a:cxn>
              <a:cxn ang="0">
                <a:pos x="0" y="487"/>
              </a:cxn>
              <a:cxn ang="0">
                <a:pos x="0" y="487"/>
              </a:cxn>
              <a:cxn ang="0">
                <a:pos x="2" y="485"/>
              </a:cxn>
              <a:cxn ang="0">
                <a:pos x="61" y="322"/>
              </a:cxn>
              <a:cxn ang="0">
                <a:pos x="120" y="158"/>
              </a:cxn>
            </a:cxnLst>
            <a:rect l="0" t="0" r="r" b="b"/>
            <a:pathLst>
              <a:path w="698" h="771">
                <a:moveTo>
                  <a:pt x="120" y="158"/>
                </a:moveTo>
                <a:lnTo>
                  <a:pt x="276" y="80"/>
                </a:lnTo>
                <a:lnTo>
                  <a:pt x="428" y="2"/>
                </a:lnTo>
                <a:lnTo>
                  <a:pt x="430" y="0"/>
                </a:lnTo>
                <a:lnTo>
                  <a:pt x="430" y="0"/>
                </a:lnTo>
                <a:lnTo>
                  <a:pt x="430" y="2"/>
                </a:lnTo>
                <a:lnTo>
                  <a:pt x="432" y="0"/>
                </a:lnTo>
                <a:lnTo>
                  <a:pt x="430" y="2"/>
                </a:lnTo>
                <a:lnTo>
                  <a:pt x="460" y="26"/>
                </a:lnTo>
                <a:lnTo>
                  <a:pt x="493" y="49"/>
                </a:lnTo>
                <a:lnTo>
                  <a:pt x="525" y="70"/>
                </a:lnTo>
                <a:lnTo>
                  <a:pt x="557" y="87"/>
                </a:lnTo>
                <a:lnTo>
                  <a:pt x="592" y="105"/>
                </a:lnTo>
                <a:lnTo>
                  <a:pt x="626" y="118"/>
                </a:lnTo>
                <a:lnTo>
                  <a:pt x="662" y="131"/>
                </a:lnTo>
                <a:lnTo>
                  <a:pt x="696" y="141"/>
                </a:lnTo>
                <a:lnTo>
                  <a:pt x="698" y="141"/>
                </a:lnTo>
                <a:lnTo>
                  <a:pt x="698" y="141"/>
                </a:lnTo>
                <a:lnTo>
                  <a:pt x="696" y="143"/>
                </a:lnTo>
                <a:lnTo>
                  <a:pt x="597" y="284"/>
                </a:lnTo>
                <a:lnTo>
                  <a:pt x="496" y="427"/>
                </a:lnTo>
                <a:lnTo>
                  <a:pt x="519" y="599"/>
                </a:lnTo>
                <a:lnTo>
                  <a:pt x="542" y="769"/>
                </a:lnTo>
                <a:lnTo>
                  <a:pt x="542" y="771"/>
                </a:lnTo>
                <a:lnTo>
                  <a:pt x="542" y="771"/>
                </a:lnTo>
                <a:lnTo>
                  <a:pt x="542" y="771"/>
                </a:lnTo>
                <a:lnTo>
                  <a:pt x="506" y="762"/>
                </a:lnTo>
                <a:lnTo>
                  <a:pt x="470" y="752"/>
                </a:lnTo>
                <a:lnTo>
                  <a:pt x="434" y="741"/>
                </a:lnTo>
                <a:lnTo>
                  <a:pt x="397" y="727"/>
                </a:lnTo>
                <a:lnTo>
                  <a:pt x="361" y="714"/>
                </a:lnTo>
                <a:lnTo>
                  <a:pt x="327" y="699"/>
                </a:lnTo>
                <a:lnTo>
                  <a:pt x="293" y="681"/>
                </a:lnTo>
                <a:lnTo>
                  <a:pt x="258" y="664"/>
                </a:lnTo>
                <a:lnTo>
                  <a:pt x="224" y="647"/>
                </a:lnTo>
                <a:lnTo>
                  <a:pt x="190" y="628"/>
                </a:lnTo>
                <a:lnTo>
                  <a:pt x="158" y="607"/>
                </a:lnTo>
                <a:lnTo>
                  <a:pt x="125" y="586"/>
                </a:lnTo>
                <a:lnTo>
                  <a:pt x="93" y="563"/>
                </a:lnTo>
                <a:lnTo>
                  <a:pt x="62" y="538"/>
                </a:lnTo>
                <a:lnTo>
                  <a:pt x="30" y="513"/>
                </a:lnTo>
                <a:lnTo>
                  <a:pt x="2" y="489"/>
                </a:lnTo>
                <a:lnTo>
                  <a:pt x="0" y="489"/>
                </a:lnTo>
                <a:lnTo>
                  <a:pt x="2" y="489"/>
                </a:lnTo>
                <a:lnTo>
                  <a:pt x="0" y="487"/>
                </a:lnTo>
                <a:lnTo>
                  <a:pt x="0" y="487"/>
                </a:lnTo>
                <a:lnTo>
                  <a:pt x="2" y="485"/>
                </a:lnTo>
                <a:lnTo>
                  <a:pt x="61" y="322"/>
                </a:lnTo>
                <a:lnTo>
                  <a:pt x="120" y="15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22"/>
          <p:cNvSpPr>
            <a:spLocks/>
          </p:cNvSpPr>
          <p:nvPr/>
        </p:nvSpPr>
        <p:spPr bwMode="auto">
          <a:xfrm>
            <a:off x="4073027" y="3888569"/>
            <a:ext cx="934428" cy="948543"/>
          </a:xfrm>
          <a:custGeom>
            <a:avLst/>
            <a:gdLst>
              <a:gd name="T0" fmla="*/ 0 w 659"/>
              <a:gd name="T1" fmla="*/ 287 h 670"/>
              <a:gd name="T2" fmla="*/ 101 w 659"/>
              <a:gd name="T3" fmla="*/ 143 h 670"/>
              <a:gd name="T4" fmla="*/ 200 w 659"/>
              <a:gd name="T5" fmla="*/ 4 h 670"/>
              <a:gd name="T6" fmla="*/ 200 w 659"/>
              <a:gd name="T7" fmla="*/ 2 h 670"/>
              <a:gd name="T8" fmla="*/ 202 w 659"/>
              <a:gd name="T9" fmla="*/ 2 h 670"/>
              <a:gd name="T10" fmla="*/ 202 w 659"/>
              <a:gd name="T11" fmla="*/ 2 h 670"/>
              <a:gd name="T12" fmla="*/ 202 w 659"/>
              <a:gd name="T13" fmla="*/ 0 h 670"/>
              <a:gd name="T14" fmla="*/ 202 w 659"/>
              <a:gd name="T15" fmla="*/ 2 h 670"/>
              <a:gd name="T16" fmla="*/ 240 w 659"/>
              <a:gd name="T17" fmla="*/ 10 h 670"/>
              <a:gd name="T18" fmla="*/ 278 w 659"/>
              <a:gd name="T19" fmla="*/ 15 h 670"/>
              <a:gd name="T20" fmla="*/ 316 w 659"/>
              <a:gd name="T21" fmla="*/ 19 h 670"/>
              <a:gd name="T22" fmla="*/ 354 w 659"/>
              <a:gd name="T23" fmla="*/ 21 h 670"/>
              <a:gd name="T24" fmla="*/ 392 w 659"/>
              <a:gd name="T25" fmla="*/ 19 h 670"/>
              <a:gd name="T26" fmla="*/ 431 w 659"/>
              <a:gd name="T27" fmla="*/ 15 h 670"/>
              <a:gd name="T28" fmla="*/ 467 w 659"/>
              <a:gd name="T29" fmla="*/ 10 h 670"/>
              <a:gd name="T30" fmla="*/ 503 w 659"/>
              <a:gd name="T31" fmla="*/ 2 h 670"/>
              <a:gd name="T32" fmla="*/ 503 w 659"/>
              <a:gd name="T33" fmla="*/ 2 h 670"/>
              <a:gd name="T34" fmla="*/ 505 w 659"/>
              <a:gd name="T35" fmla="*/ 2 h 670"/>
              <a:gd name="T36" fmla="*/ 503 w 659"/>
              <a:gd name="T37" fmla="*/ 4 h 670"/>
              <a:gd name="T38" fmla="*/ 480 w 659"/>
              <a:gd name="T39" fmla="*/ 176 h 670"/>
              <a:gd name="T40" fmla="*/ 457 w 659"/>
              <a:gd name="T41" fmla="*/ 348 h 670"/>
              <a:gd name="T42" fmla="*/ 558 w 659"/>
              <a:gd name="T43" fmla="*/ 491 h 670"/>
              <a:gd name="T44" fmla="*/ 657 w 659"/>
              <a:gd name="T45" fmla="*/ 630 h 670"/>
              <a:gd name="T46" fmla="*/ 659 w 659"/>
              <a:gd name="T47" fmla="*/ 632 h 670"/>
              <a:gd name="T48" fmla="*/ 659 w 659"/>
              <a:gd name="T49" fmla="*/ 632 h 670"/>
              <a:gd name="T50" fmla="*/ 657 w 659"/>
              <a:gd name="T51" fmla="*/ 632 h 670"/>
              <a:gd name="T52" fmla="*/ 621 w 659"/>
              <a:gd name="T53" fmla="*/ 642 h 670"/>
              <a:gd name="T54" fmla="*/ 585 w 659"/>
              <a:gd name="T55" fmla="*/ 649 h 670"/>
              <a:gd name="T56" fmla="*/ 547 w 659"/>
              <a:gd name="T57" fmla="*/ 655 h 670"/>
              <a:gd name="T58" fmla="*/ 509 w 659"/>
              <a:gd name="T59" fmla="*/ 661 h 670"/>
              <a:gd name="T60" fmla="*/ 472 w 659"/>
              <a:gd name="T61" fmla="*/ 665 h 670"/>
              <a:gd name="T62" fmla="*/ 434 w 659"/>
              <a:gd name="T63" fmla="*/ 669 h 670"/>
              <a:gd name="T64" fmla="*/ 396 w 659"/>
              <a:gd name="T65" fmla="*/ 670 h 670"/>
              <a:gd name="T66" fmla="*/ 358 w 659"/>
              <a:gd name="T67" fmla="*/ 670 h 670"/>
              <a:gd name="T68" fmla="*/ 318 w 659"/>
              <a:gd name="T69" fmla="*/ 670 h 670"/>
              <a:gd name="T70" fmla="*/ 280 w 659"/>
              <a:gd name="T71" fmla="*/ 669 h 670"/>
              <a:gd name="T72" fmla="*/ 242 w 659"/>
              <a:gd name="T73" fmla="*/ 667 h 670"/>
              <a:gd name="T74" fmla="*/ 202 w 659"/>
              <a:gd name="T75" fmla="*/ 661 h 670"/>
              <a:gd name="T76" fmla="*/ 164 w 659"/>
              <a:gd name="T77" fmla="*/ 657 h 670"/>
              <a:gd name="T78" fmla="*/ 124 w 659"/>
              <a:gd name="T79" fmla="*/ 649 h 670"/>
              <a:gd name="T80" fmla="*/ 86 w 659"/>
              <a:gd name="T81" fmla="*/ 642 h 670"/>
              <a:gd name="T82" fmla="*/ 48 w 659"/>
              <a:gd name="T83" fmla="*/ 634 h 670"/>
              <a:gd name="T84" fmla="*/ 48 w 659"/>
              <a:gd name="T85" fmla="*/ 634 h 670"/>
              <a:gd name="T86" fmla="*/ 48 w 659"/>
              <a:gd name="T87" fmla="*/ 634 h 670"/>
              <a:gd name="T88" fmla="*/ 46 w 659"/>
              <a:gd name="T89" fmla="*/ 634 h 670"/>
              <a:gd name="T90" fmla="*/ 46 w 659"/>
              <a:gd name="T91" fmla="*/ 632 h 670"/>
              <a:gd name="T92" fmla="*/ 46 w 659"/>
              <a:gd name="T93" fmla="*/ 630 h 670"/>
              <a:gd name="T94" fmla="*/ 23 w 659"/>
              <a:gd name="T95" fmla="*/ 460 h 670"/>
              <a:gd name="T96" fmla="*/ 0 w 659"/>
              <a:gd name="T97" fmla="*/ 287 h 67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59"/>
              <a:gd name="T148" fmla="*/ 0 h 670"/>
              <a:gd name="T149" fmla="*/ 659 w 659"/>
              <a:gd name="T150" fmla="*/ 670 h 670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59" h="670">
                <a:moveTo>
                  <a:pt x="0" y="287"/>
                </a:moveTo>
                <a:lnTo>
                  <a:pt x="101" y="143"/>
                </a:lnTo>
                <a:lnTo>
                  <a:pt x="200" y="4"/>
                </a:lnTo>
                <a:lnTo>
                  <a:pt x="200" y="2"/>
                </a:lnTo>
                <a:lnTo>
                  <a:pt x="202" y="2"/>
                </a:lnTo>
                <a:lnTo>
                  <a:pt x="202" y="0"/>
                </a:lnTo>
                <a:lnTo>
                  <a:pt x="202" y="2"/>
                </a:lnTo>
                <a:lnTo>
                  <a:pt x="240" y="10"/>
                </a:lnTo>
                <a:lnTo>
                  <a:pt x="278" y="15"/>
                </a:lnTo>
                <a:lnTo>
                  <a:pt x="316" y="19"/>
                </a:lnTo>
                <a:lnTo>
                  <a:pt x="354" y="21"/>
                </a:lnTo>
                <a:lnTo>
                  <a:pt x="392" y="19"/>
                </a:lnTo>
                <a:lnTo>
                  <a:pt x="431" y="15"/>
                </a:lnTo>
                <a:lnTo>
                  <a:pt x="467" y="10"/>
                </a:lnTo>
                <a:lnTo>
                  <a:pt x="503" y="2"/>
                </a:lnTo>
                <a:lnTo>
                  <a:pt x="505" y="2"/>
                </a:lnTo>
                <a:lnTo>
                  <a:pt x="503" y="4"/>
                </a:lnTo>
                <a:lnTo>
                  <a:pt x="480" y="176"/>
                </a:lnTo>
                <a:lnTo>
                  <a:pt x="457" y="348"/>
                </a:lnTo>
                <a:lnTo>
                  <a:pt x="558" y="491"/>
                </a:lnTo>
                <a:lnTo>
                  <a:pt x="657" y="630"/>
                </a:lnTo>
                <a:lnTo>
                  <a:pt x="659" y="632"/>
                </a:lnTo>
                <a:lnTo>
                  <a:pt x="657" y="632"/>
                </a:lnTo>
                <a:lnTo>
                  <a:pt x="621" y="642"/>
                </a:lnTo>
                <a:lnTo>
                  <a:pt x="585" y="649"/>
                </a:lnTo>
                <a:lnTo>
                  <a:pt x="547" y="655"/>
                </a:lnTo>
                <a:lnTo>
                  <a:pt x="509" y="661"/>
                </a:lnTo>
                <a:lnTo>
                  <a:pt x="472" y="665"/>
                </a:lnTo>
                <a:lnTo>
                  <a:pt x="434" y="669"/>
                </a:lnTo>
                <a:lnTo>
                  <a:pt x="396" y="670"/>
                </a:lnTo>
                <a:lnTo>
                  <a:pt x="358" y="670"/>
                </a:lnTo>
                <a:lnTo>
                  <a:pt x="318" y="670"/>
                </a:lnTo>
                <a:lnTo>
                  <a:pt x="280" y="669"/>
                </a:lnTo>
                <a:lnTo>
                  <a:pt x="242" y="667"/>
                </a:lnTo>
                <a:lnTo>
                  <a:pt x="202" y="661"/>
                </a:lnTo>
                <a:lnTo>
                  <a:pt x="164" y="657"/>
                </a:lnTo>
                <a:lnTo>
                  <a:pt x="124" y="649"/>
                </a:lnTo>
                <a:lnTo>
                  <a:pt x="86" y="642"/>
                </a:lnTo>
                <a:lnTo>
                  <a:pt x="48" y="634"/>
                </a:lnTo>
                <a:lnTo>
                  <a:pt x="46" y="634"/>
                </a:lnTo>
                <a:lnTo>
                  <a:pt x="46" y="632"/>
                </a:lnTo>
                <a:lnTo>
                  <a:pt x="46" y="630"/>
                </a:lnTo>
                <a:lnTo>
                  <a:pt x="23" y="460"/>
                </a:lnTo>
                <a:lnTo>
                  <a:pt x="0" y="2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24"/>
          <p:cNvSpPr>
            <a:spLocks/>
          </p:cNvSpPr>
          <p:nvPr/>
        </p:nvSpPr>
        <p:spPr bwMode="auto">
          <a:xfrm>
            <a:off x="4720917" y="3692367"/>
            <a:ext cx="1052996" cy="1093931"/>
          </a:xfrm>
          <a:custGeom>
            <a:avLst/>
            <a:gdLst>
              <a:gd name="T0" fmla="*/ 0 w 742"/>
              <a:gd name="T1" fmla="*/ 487 h 773"/>
              <a:gd name="T2" fmla="*/ 23 w 742"/>
              <a:gd name="T3" fmla="*/ 313 h 773"/>
              <a:gd name="T4" fmla="*/ 46 w 742"/>
              <a:gd name="T5" fmla="*/ 143 h 773"/>
              <a:gd name="T6" fmla="*/ 46 w 742"/>
              <a:gd name="T7" fmla="*/ 141 h 773"/>
              <a:gd name="T8" fmla="*/ 46 w 742"/>
              <a:gd name="T9" fmla="*/ 141 h 773"/>
              <a:gd name="T10" fmla="*/ 46 w 742"/>
              <a:gd name="T11" fmla="*/ 141 h 773"/>
              <a:gd name="T12" fmla="*/ 46 w 742"/>
              <a:gd name="T13" fmla="*/ 139 h 773"/>
              <a:gd name="T14" fmla="*/ 48 w 742"/>
              <a:gd name="T15" fmla="*/ 141 h 773"/>
              <a:gd name="T16" fmla="*/ 84 w 742"/>
              <a:gd name="T17" fmla="*/ 130 h 773"/>
              <a:gd name="T18" fmla="*/ 122 w 742"/>
              <a:gd name="T19" fmla="*/ 118 h 773"/>
              <a:gd name="T20" fmla="*/ 156 w 742"/>
              <a:gd name="T21" fmla="*/ 103 h 773"/>
              <a:gd name="T22" fmla="*/ 191 w 742"/>
              <a:gd name="T23" fmla="*/ 86 h 773"/>
              <a:gd name="T24" fmla="*/ 223 w 742"/>
              <a:gd name="T25" fmla="*/ 66 h 773"/>
              <a:gd name="T26" fmla="*/ 255 w 742"/>
              <a:gd name="T27" fmla="*/ 45 h 773"/>
              <a:gd name="T28" fmla="*/ 284 w 742"/>
              <a:gd name="T29" fmla="*/ 24 h 773"/>
              <a:gd name="T30" fmla="*/ 312 w 742"/>
              <a:gd name="T31" fmla="*/ 0 h 773"/>
              <a:gd name="T32" fmla="*/ 314 w 742"/>
              <a:gd name="T33" fmla="*/ 0 h 773"/>
              <a:gd name="T34" fmla="*/ 314 w 742"/>
              <a:gd name="T35" fmla="*/ 0 h 773"/>
              <a:gd name="T36" fmla="*/ 314 w 742"/>
              <a:gd name="T37" fmla="*/ 2 h 773"/>
              <a:gd name="T38" fmla="*/ 373 w 742"/>
              <a:gd name="T39" fmla="*/ 164 h 773"/>
              <a:gd name="T40" fmla="*/ 434 w 742"/>
              <a:gd name="T41" fmla="*/ 328 h 773"/>
              <a:gd name="T42" fmla="*/ 588 w 742"/>
              <a:gd name="T43" fmla="*/ 408 h 773"/>
              <a:gd name="T44" fmla="*/ 741 w 742"/>
              <a:gd name="T45" fmla="*/ 485 h 773"/>
              <a:gd name="T46" fmla="*/ 742 w 742"/>
              <a:gd name="T47" fmla="*/ 487 h 773"/>
              <a:gd name="T48" fmla="*/ 742 w 742"/>
              <a:gd name="T49" fmla="*/ 487 h 773"/>
              <a:gd name="T50" fmla="*/ 742 w 742"/>
              <a:gd name="T51" fmla="*/ 487 h 773"/>
              <a:gd name="T52" fmla="*/ 714 w 742"/>
              <a:gd name="T53" fmla="*/ 511 h 773"/>
              <a:gd name="T54" fmla="*/ 685 w 742"/>
              <a:gd name="T55" fmla="*/ 534 h 773"/>
              <a:gd name="T56" fmla="*/ 655 w 742"/>
              <a:gd name="T57" fmla="*/ 557 h 773"/>
              <a:gd name="T58" fmla="*/ 624 w 742"/>
              <a:gd name="T59" fmla="*/ 580 h 773"/>
              <a:gd name="T60" fmla="*/ 592 w 742"/>
              <a:gd name="T61" fmla="*/ 601 h 773"/>
              <a:gd name="T62" fmla="*/ 560 w 742"/>
              <a:gd name="T63" fmla="*/ 622 h 773"/>
              <a:gd name="T64" fmla="*/ 527 w 742"/>
              <a:gd name="T65" fmla="*/ 641 h 773"/>
              <a:gd name="T66" fmla="*/ 493 w 742"/>
              <a:gd name="T67" fmla="*/ 660 h 773"/>
              <a:gd name="T68" fmla="*/ 459 w 742"/>
              <a:gd name="T69" fmla="*/ 678 h 773"/>
              <a:gd name="T70" fmla="*/ 425 w 742"/>
              <a:gd name="T71" fmla="*/ 695 h 773"/>
              <a:gd name="T72" fmla="*/ 388 w 742"/>
              <a:gd name="T73" fmla="*/ 710 h 773"/>
              <a:gd name="T74" fmla="*/ 352 w 742"/>
              <a:gd name="T75" fmla="*/ 724 h 773"/>
              <a:gd name="T76" fmla="*/ 316 w 742"/>
              <a:gd name="T77" fmla="*/ 739 h 773"/>
              <a:gd name="T78" fmla="*/ 278 w 742"/>
              <a:gd name="T79" fmla="*/ 750 h 773"/>
              <a:gd name="T80" fmla="*/ 240 w 742"/>
              <a:gd name="T81" fmla="*/ 762 h 773"/>
              <a:gd name="T82" fmla="*/ 202 w 742"/>
              <a:gd name="T83" fmla="*/ 771 h 773"/>
              <a:gd name="T84" fmla="*/ 202 w 742"/>
              <a:gd name="T85" fmla="*/ 773 h 773"/>
              <a:gd name="T86" fmla="*/ 202 w 742"/>
              <a:gd name="T87" fmla="*/ 771 h 773"/>
              <a:gd name="T88" fmla="*/ 202 w 742"/>
              <a:gd name="T89" fmla="*/ 771 h 773"/>
              <a:gd name="T90" fmla="*/ 200 w 742"/>
              <a:gd name="T91" fmla="*/ 773 h 773"/>
              <a:gd name="T92" fmla="*/ 200 w 742"/>
              <a:gd name="T93" fmla="*/ 769 h 773"/>
              <a:gd name="T94" fmla="*/ 101 w 742"/>
              <a:gd name="T95" fmla="*/ 630 h 773"/>
              <a:gd name="T96" fmla="*/ 0 w 742"/>
              <a:gd name="T97" fmla="*/ 487 h 77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42"/>
              <a:gd name="T148" fmla="*/ 0 h 773"/>
              <a:gd name="T149" fmla="*/ 742 w 742"/>
              <a:gd name="T150" fmla="*/ 773 h 77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42" h="773">
                <a:moveTo>
                  <a:pt x="0" y="487"/>
                </a:moveTo>
                <a:lnTo>
                  <a:pt x="23" y="313"/>
                </a:lnTo>
                <a:lnTo>
                  <a:pt x="46" y="143"/>
                </a:lnTo>
                <a:lnTo>
                  <a:pt x="46" y="141"/>
                </a:lnTo>
                <a:lnTo>
                  <a:pt x="46" y="139"/>
                </a:lnTo>
                <a:lnTo>
                  <a:pt x="48" y="141"/>
                </a:lnTo>
                <a:lnTo>
                  <a:pt x="84" y="130"/>
                </a:lnTo>
                <a:lnTo>
                  <a:pt x="122" y="118"/>
                </a:lnTo>
                <a:lnTo>
                  <a:pt x="156" y="103"/>
                </a:lnTo>
                <a:lnTo>
                  <a:pt x="191" y="86"/>
                </a:lnTo>
                <a:lnTo>
                  <a:pt x="223" y="66"/>
                </a:lnTo>
                <a:lnTo>
                  <a:pt x="255" y="45"/>
                </a:lnTo>
                <a:lnTo>
                  <a:pt x="284" y="24"/>
                </a:lnTo>
                <a:lnTo>
                  <a:pt x="312" y="0"/>
                </a:lnTo>
                <a:lnTo>
                  <a:pt x="314" y="0"/>
                </a:lnTo>
                <a:lnTo>
                  <a:pt x="314" y="2"/>
                </a:lnTo>
                <a:lnTo>
                  <a:pt x="373" y="164"/>
                </a:lnTo>
                <a:lnTo>
                  <a:pt x="434" y="328"/>
                </a:lnTo>
                <a:lnTo>
                  <a:pt x="588" y="408"/>
                </a:lnTo>
                <a:lnTo>
                  <a:pt x="741" y="485"/>
                </a:lnTo>
                <a:lnTo>
                  <a:pt x="742" y="487"/>
                </a:lnTo>
                <a:lnTo>
                  <a:pt x="714" y="511"/>
                </a:lnTo>
                <a:lnTo>
                  <a:pt x="685" y="534"/>
                </a:lnTo>
                <a:lnTo>
                  <a:pt x="655" y="557"/>
                </a:lnTo>
                <a:lnTo>
                  <a:pt x="624" y="580"/>
                </a:lnTo>
                <a:lnTo>
                  <a:pt x="592" y="601"/>
                </a:lnTo>
                <a:lnTo>
                  <a:pt x="560" y="622"/>
                </a:lnTo>
                <a:lnTo>
                  <a:pt x="527" y="641"/>
                </a:lnTo>
                <a:lnTo>
                  <a:pt x="493" y="660"/>
                </a:lnTo>
                <a:lnTo>
                  <a:pt x="459" y="678"/>
                </a:lnTo>
                <a:lnTo>
                  <a:pt x="425" y="695"/>
                </a:lnTo>
                <a:lnTo>
                  <a:pt x="388" y="710"/>
                </a:lnTo>
                <a:lnTo>
                  <a:pt x="352" y="724"/>
                </a:lnTo>
                <a:lnTo>
                  <a:pt x="316" y="739"/>
                </a:lnTo>
                <a:lnTo>
                  <a:pt x="278" y="750"/>
                </a:lnTo>
                <a:lnTo>
                  <a:pt x="240" y="762"/>
                </a:lnTo>
                <a:lnTo>
                  <a:pt x="202" y="771"/>
                </a:lnTo>
                <a:lnTo>
                  <a:pt x="202" y="773"/>
                </a:lnTo>
                <a:lnTo>
                  <a:pt x="202" y="771"/>
                </a:lnTo>
                <a:lnTo>
                  <a:pt x="200" y="773"/>
                </a:lnTo>
                <a:lnTo>
                  <a:pt x="200" y="769"/>
                </a:lnTo>
                <a:lnTo>
                  <a:pt x="101" y="630"/>
                </a:lnTo>
                <a:lnTo>
                  <a:pt x="0" y="4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auto">
          <a:xfrm>
            <a:off x="5165545" y="3338075"/>
            <a:ext cx="1105223" cy="1043115"/>
          </a:xfrm>
          <a:custGeom>
            <a:avLst/>
            <a:gdLst>
              <a:gd name="T0" fmla="*/ 120 w 779"/>
              <a:gd name="T1" fmla="*/ 579 h 738"/>
              <a:gd name="T2" fmla="*/ 61 w 779"/>
              <a:gd name="T3" fmla="*/ 413 h 738"/>
              <a:gd name="T4" fmla="*/ 2 w 779"/>
              <a:gd name="T5" fmla="*/ 253 h 738"/>
              <a:gd name="T6" fmla="*/ 0 w 779"/>
              <a:gd name="T7" fmla="*/ 251 h 738"/>
              <a:gd name="T8" fmla="*/ 0 w 779"/>
              <a:gd name="T9" fmla="*/ 251 h 738"/>
              <a:gd name="T10" fmla="*/ 0 w 779"/>
              <a:gd name="T11" fmla="*/ 251 h 738"/>
              <a:gd name="T12" fmla="*/ 0 w 779"/>
              <a:gd name="T13" fmla="*/ 249 h 738"/>
              <a:gd name="T14" fmla="*/ 2 w 779"/>
              <a:gd name="T15" fmla="*/ 251 h 738"/>
              <a:gd name="T16" fmla="*/ 31 w 779"/>
              <a:gd name="T17" fmla="*/ 224 h 738"/>
              <a:gd name="T18" fmla="*/ 55 w 779"/>
              <a:gd name="T19" fmla="*/ 195 h 738"/>
              <a:gd name="T20" fmla="*/ 80 w 779"/>
              <a:gd name="T21" fmla="*/ 165 h 738"/>
              <a:gd name="T22" fmla="*/ 103 w 779"/>
              <a:gd name="T23" fmla="*/ 134 h 738"/>
              <a:gd name="T24" fmla="*/ 124 w 779"/>
              <a:gd name="T25" fmla="*/ 102 h 738"/>
              <a:gd name="T26" fmla="*/ 141 w 779"/>
              <a:gd name="T27" fmla="*/ 69 h 738"/>
              <a:gd name="T28" fmla="*/ 158 w 779"/>
              <a:gd name="T29" fmla="*/ 37 h 738"/>
              <a:gd name="T30" fmla="*/ 172 w 779"/>
              <a:gd name="T31" fmla="*/ 2 h 738"/>
              <a:gd name="T32" fmla="*/ 172 w 779"/>
              <a:gd name="T33" fmla="*/ 0 h 738"/>
              <a:gd name="T34" fmla="*/ 172 w 779"/>
              <a:gd name="T35" fmla="*/ 0 h 738"/>
              <a:gd name="T36" fmla="*/ 175 w 779"/>
              <a:gd name="T37" fmla="*/ 2 h 738"/>
              <a:gd name="T38" fmla="*/ 301 w 779"/>
              <a:gd name="T39" fmla="*/ 119 h 738"/>
              <a:gd name="T40" fmla="*/ 430 w 779"/>
              <a:gd name="T41" fmla="*/ 235 h 738"/>
              <a:gd name="T42" fmla="*/ 605 w 779"/>
              <a:gd name="T43" fmla="*/ 233 h 738"/>
              <a:gd name="T44" fmla="*/ 775 w 779"/>
              <a:gd name="T45" fmla="*/ 232 h 738"/>
              <a:gd name="T46" fmla="*/ 779 w 779"/>
              <a:gd name="T47" fmla="*/ 232 h 738"/>
              <a:gd name="T48" fmla="*/ 777 w 779"/>
              <a:gd name="T49" fmla="*/ 232 h 738"/>
              <a:gd name="T50" fmla="*/ 777 w 779"/>
              <a:gd name="T51" fmla="*/ 232 h 738"/>
              <a:gd name="T52" fmla="*/ 763 w 779"/>
              <a:gd name="T53" fmla="*/ 268 h 738"/>
              <a:gd name="T54" fmla="*/ 748 w 779"/>
              <a:gd name="T55" fmla="*/ 302 h 738"/>
              <a:gd name="T56" fmla="*/ 733 w 779"/>
              <a:gd name="T57" fmla="*/ 337 h 738"/>
              <a:gd name="T58" fmla="*/ 716 w 779"/>
              <a:gd name="T59" fmla="*/ 371 h 738"/>
              <a:gd name="T60" fmla="*/ 699 w 779"/>
              <a:gd name="T61" fmla="*/ 403 h 738"/>
              <a:gd name="T62" fmla="*/ 680 w 779"/>
              <a:gd name="T63" fmla="*/ 438 h 738"/>
              <a:gd name="T64" fmla="*/ 659 w 779"/>
              <a:gd name="T65" fmla="*/ 470 h 738"/>
              <a:gd name="T66" fmla="*/ 638 w 779"/>
              <a:gd name="T67" fmla="*/ 503 h 738"/>
              <a:gd name="T68" fmla="*/ 615 w 779"/>
              <a:gd name="T69" fmla="*/ 533 h 738"/>
              <a:gd name="T70" fmla="*/ 592 w 779"/>
              <a:gd name="T71" fmla="*/ 564 h 738"/>
              <a:gd name="T72" fmla="*/ 567 w 779"/>
              <a:gd name="T73" fmla="*/ 594 h 738"/>
              <a:gd name="T74" fmla="*/ 543 w 779"/>
              <a:gd name="T75" fmla="*/ 625 h 738"/>
              <a:gd name="T76" fmla="*/ 516 w 779"/>
              <a:gd name="T77" fmla="*/ 654 h 738"/>
              <a:gd name="T78" fmla="*/ 489 w 779"/>
              <a:gd name="T79" fmla="*/ 682 h 738"/>
              <a:gd name="T80" fmla="*/ 461 w 779"/>
              <a:gd name="T81" fmla="*/ 709 h 738"/>
              <a:gd name="T82" fmla="*/ 430 w 779"/>
              <a:gd name="T83" fmla="*/ 738 h 738"/>
              <a:gd name="T84" fmla="*/ 432 w 779"/>
              <a:gd name="T85" fmla="*/ 738 h 738"/>
              <a:gd name="T86" fmla="*/ 430 w 779"/>
              <a:gd name="T87" fmla="*/ 738 h 738"/>
              <a:gd name="T88" fmla="*/ 430 w 779"/>
              <a:gd name="T89" fmla="*/ 738 h 738"/>
              <a:gd name="T90" fmla="*/ 430 w 779"/>
              <a:gd name="T91" fmla="*/ 738 h 738"/>
              <a:gd name="T92" fmla="*/ 427 w 779"/>
              <a:gd name="T93" fmla="*/ 736 h 738"/>
              <a:gd name="T94" fmla="*/ 276 w 779"/>
              <a:gd name="T95" fmla="*/ 657 h 738"/>
              <a:gd name="T96" fmla="*/ 120 w 779"/>
              <a:gd name="T97" fmla="*/ 579 h 73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79"/>
              <a:gd name="T148" fmla="*/ 0 h 738"/>
              <a:gd name="T149" fmla="*/ 779 w 779"/>
              <a:gd name="T150" fmla="*/ 738 h 73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79" h="738">
                <a:moveTo>
                  <a:pt x="120" y="579"/>
                </a:moveTo>
                <a:lnTo>
                  <a:pt x="61" y="413"/>
                </a:lnTo>
                <a:lnTo>
                  <a:pt x="2" y="253"/>
                </a:lnTo>
                <a:lnTo>
                  <a:pt x="0" y="251"/>
                </a:lnTo>
                <a:lnTo>
                  <a:pt x="0" y="249"/>
                </a:lnTo>
                <a:lnTo>
                  <a:pt x="2" y="251"/>
                </a:lnTo>
                <a:lnTo>
                  <a:pt x="31" y="224"/>
                </a:lnTo>
                <a:lnTo>
                  <a:pt x="55" y="195"/>
                </a:lnTo>
                <a:lnTo>
                  <a:pt x="80" y="165"/>
                </a:lnTo>
                <a:lnTo>
                  <a:pt x="103" y="134"/>
                </a:lnTo>
                <a:lnTo>
                  <a:pt x="124" y="102"/>
                </a:lnTo>
                <a:lnTo>
                  <a:pt x="141" y="69"/>
                </a:lnTo>
                <a:lnTo>
                  <a:pt x="158" y="37"/>
                </a:lnTo>
                <a:lnTo>
                  <a:pt x="172" y="2"/>
                </a:lnTo>
                <a:lnTo>
                  <a:pt x="172" y="0"/>
                </a:lnTo>
                <a:lnTo>
                  <a:pt x="175" y="2"/>
                </a:lnTo>
                <a:lnTo>
                  <a:pt x="301" y="119"/>
                </a:lnTo>
                <a:lnTo>
                  <a:pt x="430" y="235"/>
                </a:lnTo>
                <a:lnTo>
                  <a:pt x="605" y="233"/>
                </a:lnTo>
                <a:lnTo>
                  <a:pt x="775" y="232"/>
                </a:lnTo>
                <a:lnTo>
                  <a:pt x="779" y="232"/>
                </a:lnTo>
                <a:lnTo>
                  <a:pt x="777" y="232"/>
                </a:lnTo>
                <a:lnTo>
                  <a:pt x="763" y="268"/>
                </a:lnTo>
                <a:lnTo>
                  <a:pt x="748" y="302"/>
                </a:lnTo>
                <a:lnTo>
                  <a:pt x="733" y="337"/>
                </a:lnTo>
                <a:lnTo>
                  <a:pt x="716" y="371"/>
                </a:lnTo>
                <a:lnTo>
                  <a:pt x="699" y="403"/>
                </a:lnTo>
                <a:lnTo>
                  <a:pt x="680" y="438"/>
                </a:lnTo>
                <a:lnTo>
                  <a:pt x="659" y="470"/>
                </a:lnTo>
                <a:lnTo>
                  <a:pt x="638" y="503"/>
                </a:lnTo>
                <a:lnTo>
                  <a:pt x="615" y="533"/>
                </a:lnTo>
                <a:lnTo>
                  <a:pt x="592" y="564"/>
                </a:lnTo>
                <a:lnTo>
                  <a:pt x="567" y="594"/>
                </a:lnTo>
                <a:lnTo>
                  <a:pt x="543" y="625"/>
                </a:lnTo>
                <a:lnTo>
                  <a:pt x="516" y="654"/>
                </a:lnTo>
                <a:lnTo>
                  <a:pt x="489" y="682"/>
                </a:lnTo>
                <a:lnTo>
                  <a:pt x="461" y="709"/>
                </a:lnTo>
                <a:lnTo>
                  <a:pt x="430" y="738"/>
                </a:lnTo>
                <a:lnTo>
                  <a:pt x="432" y="738"/>
                </a:lnTo>
                <a:lnTo>
                  <a:pt x="430" y="738"/>
                </a:lnTo>
                <a:lnTo>
                  <a:pt x="427" y="736"/>
                </a:lnTo>
                <a:lnTo>
                  <a:pt x="276" y="657"/>
                </a:lnTo>
                <a:lnTo>
                  <a:pt x="120" y="57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28"/>
          <p:cNvSpPr>
            <a:spLocks/>
          </p:cNvSpPr>
          <p:nvPr/>
        </p:nvSpPr>
        <p:spPr bwMode="auto">
          <a:xfrm>
            <a:off x="5409739" y="2803107"/>
            <a:ext cx="976774" cy="866675"/>
          </a:xfrm>
          <a:custGeom>
            <a:avLst/>
            <a:gdLst>
              <a:gd name="T0" fmla="*/ 256 w 688"/>
              <a:gd name="T1" fmla="*/ 613 h 613"/>
              <a:gd name="T2" fmla="*/ 127 w 688"/>
              <a:gd name="T3" fmla="*/ 495 h 613"/>
              <a:gd name="T4" fmla="*/ 1 w 688"/>
              <a:gd name="T5" fmla="*/ 380 h 613"/>
              <a:gd name="T6" fmla="*/ 0 w 688"/>
              <a:gd name="T7" fmla="*/ 380 h 613"/>
              <a:gd name="T8" fmla="*/ 0 w 688"/>
              <a:gd name="T9" fmla="*/ 378 h 613"/>
              <a:gd name="T10" fmla="*/ 0 w 688"/>
              <a:gd name="T11" fmla="*/ 378 h 613"/>
              <a:gd name="T12" fmla="*/ 0 w 688"/>
              <a:gd name="T13" fmla="*/ 378 h 613"/>
              <a:gd name="T14" fmla="*/ 0 w 688"/>
              <a:gd name="T15" fmla="*/ 378 h 613"/>
              <a:gd name="T16" fmla="*/ 13 w 688"/>
              <a:gd name="T17" fmla="*/ 340 h 613"/>
              <a:gd name="T18" fmla="*/ 22 w 688"/>
              <a:gd name="T19" fmla="*/ 304 h 613"/>
              <a:gd name="T20" fmla="*/ 32 w 688"/>
              <a:gd name="T21" fmla="*/ 266 h 613"/>
              <a:gd name="T22" fmla="*/ 36 w 688"/>
              <a:gd name="T23" fmla="*/ 228 h 613"/>
              <a:gd name="T24" fmla="*/ 39 w 688"/>
              <a:gd name="T25" fmla="*/ 191 h 613"/>
              <a:gd name="T26" fmla="*/ 41 w 688"/>
              <a:gd name="T27" fmla="*/ 153 h 613"/>
              <a:gd name="T28" fmla="*/ 39 w 688"/>
              <a:gd name="T29" fmla="*/ 115 h 613"/>
              <a:gd name="T30" fmla="*/ 36 w 688"/>
              <a:gd name="T31" fmla="*/ 79 h 613"/>
              <a:gd name="T32" fmla="*/ 36 w 688"/>
              <a:gd name="T33" fmla="*/ 79 h 613"/>
              <a:gd name="T34" fmla="*/ 36 w 688"/>
              <a:gd name="T35" fmla="*/ 77 h 613"/>
              <a:gd name="T36" fmla="*/ 39 w 688"/>
              <a:gd name="T37" fmla="*/ 79 h 613"/>
              <a:gd name="T38" fmla="*/ 205 w 688"/>
              <a:gd name="T39" fmla="*/ 122 h 613"/>
              <a:gd name="T40" fmla="*/ 373 w 688"/>
              <a:gd name="T41" fmla="*/ 166 h 613"/>
              <a:gd name="T42" fmla="*/ 527 w 688"/>
              <a:gd name="T43" fmla="*/ 82 h 613"/>
              <a:gd name="T44" fmla="*/ 677 w 688"/>
              <a:gd name="T45" fmla="*/ 0 h 613"/>
              <a:gd name="T46" fmla="*/ 679 w 688"/>
              <a:gd name="T47" fmla="*/ 0 h 613"/>
              <a:gd name="T48" fmla="*/ 679 w 688"/>
              <a:gd name="T49" fmla="*/ 0 h 613"/>
              <a:gd name="T50" fmla="*/ 679 w 688"/>
              <a:gd name="T51" fmla="*/ 0 h 613"/>
              <a:gd name="T52" fmla="*/ 683 w 688"/>
              <a:gd name="T53" fmla="*/ 38 h 613"/>
              <a:gd name="T54" fmla="*/ 687 w 688"/>
              <a:gd name="T55" fmla="*/ 77 h 613"/>
              <a:gd name="T56" fmla="*/ 688 w 688"/>
              <a:gd name="T57" fmla="*/ 113 h 613"/>
              <a:gd name="T58" fmla="*/ 688 w 688"/>
              <a:gd name="T59" fmla="*/ 151 h 613"/>
              <a:gd name="T60" fmla="*/ 688 w 688"/>
              <a:gd name="T61" fmla="*/ 189 h 613"/>
              <a:gd name="T62" fmla="*/ 687 w 688"/>
              <a:gd name="T63" fmla="*/ 228 h 613"/>
              <a:gd name="T64" fmla="*/ 685 w 688"/>
              <a:gd name="T65" fmla="*/ 266 h 613"/>
              <a:gd name="T66" fmla="*/ 681 w 688"/>
              <a:gd name="T67" fmla="*/ 304 h 613"/>
              <a:gd name="T68" fmla="*/ 675 w 688"/>
              <a:gd name="T69" fmla="*/ 342 h 613"/>
              <a:gd name="T70" fmla="*/ 669 w 688"/>
              <a:gd name="T71" fmla="*/ 380 h 613"/>
              <a:gd name="T72" fmla="*/ 662 w 688"/>
              <a:gd name="T73" fmla="*/ 419 h 613"/>
              <a:gd name="T74" fmla="*/ 652 w 688"/>
              <a:gd name="T75" fmla="*/ 457 h 613"/>
              <a:gd name="T76" fmla="*/ 643 w 688"/>
              <a:gd name="T77" fmla="*/ 495 h 613"/>
              <a:gd name="T78" fmla="*/ 631 w 688"/>
              <a:gd name="T79" fmla="*/ 533 h 613"/>
              <a:gd name="T80" fmla="*/ 620 w 688"/>
              <a:gd name="T81" fmla="*/ 571 h 613"/>
              <a:gd name="T82" fmla="*/ 607 w 688"/>
              <a:gd name="T83" fmla="*/ 610 h 613"/>
              <a:gd name="T84" fmla="*/ 607 w 688"/>
              <a:gd name="T85" fmla="*/ 610 h 613"/>
              <a:gd name="T86" fmla="*/ 607 w 688"/>
              <a:gd name="T87" fmla="*/ 610 h 613"/>
              <a:gd name="T88" fmla="*/ 607 w 688"/>
              <a:gd name="T89" fmla="*/ 610 h 613"/>
              <a:gd name="T90" fmla="*/ 605 w 688"/>
              <a:gd name="T91" fmla="*/ 610 h 613"/>
              <a:gd name="T92" fmla="*/ 603 w 688"/>
              <a:gd name="T93" fmla="*/ 610 h 613"/>
              <a:gd name="T94" fmla="*/ 432 w 688"/>
              <a:gd name="T95" fmla="*/ 611 h 613"/>
              <a:gd name="T96" fmla="*/ 256 w 688"/>
              <a:gd name="T97" fmla="*/ 613 h 6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688"/>
              <a:gd name="T148" fmla="*/ 0 h 613"/>
              <a:gd name="T149" fmla="*/ 688 w 688"/>
              <a:gd name="T150" fmla="*/ 613 h 6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688" h="613">
                <a:moveTo>
                  <a:pt x="256" y="613"/>
                </a:moveTo>
                <a:lnTo>
                  <a:pt x="127" y="495"/>
                </a:lnTo>
                <a:lnTo>
                  <a:pt x="1" y="380"/>
                </a:lnTo>
                <a:lnTo>
                  <a:pt x="0" y="380"/>
                </a:lnTo>
                <a:lnTo>
                  <a:pt x="0" y="378"/>
                </a:lnTo>
                <a:lnTo>
                  <a:pt x="13" y="340"/>
                </a:lnTo>
                <a:lnTo>
                  <a:pt x="22" y="304"/>
                </a:lnTo>
                <a:lnTo>
                  <a:pt x="32" y="266"/>
                </a:lnTo>
                <a:lnTo>
                  <a:pt x="36" y="228"/>
                </a:lnTo>
                <a:lnTo>
                  <a:pt x="39" y="191"/>
                </a:lnTo>
                <a:lnTo>
                  <a:pt x="41" y="153"/>
                </a:lnTo>
                <a:lnTo>
                  <a:pt x="39" y="115"/>
                </a:lnTo>
                <a:lnTo>
                  <a:pt x="36" y="79"/>
                </a:lnTo>
                <a:lnTo>
                  <a:pt x="36" y="77"/>
                </a:lnTo>
                <a:lnTo>
                  <a:pt x="39" y="79"/>
                </a:lnTo>
                <a:lnTo>
                  <a:pt x="205" y="122"/>
                </a:lnTo>
                <a:lnTo>
                  <a:pt x="373" y="166"/>
                </a:lnTo>
                <a:lnTo>
                  <a:pt x="527" y="82"/>
                </a:lnTo>
                <a:lnTo>
                  <a:pt x="677" y="0"/>
                </a:lnTo>
                <a:lnTo>
                  <a:pt x="679" y="0"/>
                </a:lnTo>
                <a:lnTo>
                  <a:pt x="683" y="38"/>
                </a:lnTo>
                <a:lnTo>
                  <a:pt x="687" y="77"/>
                </a:lnTo>
                <a:lnTo>
                  <a:pt x="688" y="113"/>
                </a:lnTo>
                <a:lnTo>
                  <a:pt x="688" y="151"/>
                </a:lnTo>
                <a:lnTo>
                  <a:pt x="688" y="189"/>
                </a:lnTo>
                <a:lnTo>
                  <a:pt x="687" y="228"/>
                </a:lnTo>
                <a:lnTo>
                  <a:pt x="685" y="266"/>
                </a:lnTo>
                <a:lnTo>
                  <a:pt x="681" y="304"/>
                </a:lnTo>
                <a:lnTo>
                  <a:pt x="675" y="342"/>
                </a:lnTo>
                <a:lnTo>
                  <a:pt x="669" y="380"/>
                </a:lnTo>
                <a:lnTo>
                  <a:pt x="662" y="419"/>
                </a:lnTo>
                <a:lnTo>
                  <a:pt x="652" y="457"/>
                </a:lnTo>
                <a:lnTo>
                  <a:pt x="643" y="495"/>
                </a:lnTo>
                <a:lnTo>
                  <a:pt x="631" y="533"/>
                </a:lnTo>
                <a:lnTo>
                  <a:pt x="620" y="571"/>
                </a:lnTo>
                <a:lnTo>
                  <a:pt x="607" y="610"/>
                </a:lnTo>
                <a:lnTo>
                  <a:pt x="605" y="610"/>
                </a:lnTo>
                <a:lnTo>
                  <a:pt x="603" y="610"/>
                </a:lnTo>
                <a:lnTo>
                  <a:pt x="432" y="611"/>
                </a:lnTo>
                <a:lnTo>
                  <a:pt x="256" y="6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30"/>
          <p:cNvSpPr>
            <a:spLocks/>
          </p:cNvSpPr>
          <p:nvPr/>
        </p:nvSpPr>
        <p:spPr bwMode="auto">
          <a:xfrm>
            <a:off x="5306697" y="1988660"/>
            <a:ext cx="1067112" cy="1047350"/>
          </a:xfrm>
          <a:custGeom>
            <a:avLst/>
            <a:gdLst>
              <a:gd name="T0" fmla="*/ 444 w 752"/>
              <a:gd name="T1" fmla="*/ 741 h 741"/>
              <a:gd name="T2" fmla="*/ 276 w 752"/>
              <a:gd name="T3" fmla="*/ 696 h 741"/>
              <a:gd name="T4" fmla="*/ 111 w 752"/>
              <a:gd name="T5" fmla="*/ 654 h 741"/>
              <a:gd name="T6" fmla="*/ 109 w 752"/>
              <a:gd name="T7" fmla="*/ 654 h 741"/>
              <a:gd name="T8" fmla="*/ 109 w 752"/>
              <a:gd name="T9" fmla="*/ 654 h 741"/>
              <a:gd name="T10" fmla="*/ 109 w 752"/>
              <a:gd name="T11" fmla="*/ 652 h 741"/>
              <a:gd name="T12" fmla="*/ 107 w 752"/>
              <a:gd name="T13" fmla="*/ 652 h 741"/>
              <a:gd name="T14" fmla="*/ 109 w 752"/>
              <a:gd name="T15" fmla="*/ 652 h 741"/>
              <a:gd name="T16" fmla="*/ 101 w 752"/>
              <a:gd name="T17" fmla="*/ 613 h 741"/>
              <a:gd name="T18" fmla="*/ 93 w 752"/>
              <a:gd name="T19" fmla="*/ 575 h 741"/>
              <a:gd name="T20" fmla="*/ 84 w 752"/>
              <a:gd name="T21" fmla="*/ 539 h 741"/>
              <a:gd name="T22" fmla="*/ 71 w 752"/>
              <a:gd name="T23" fmla="*/ 503 h 741"/>
              <a:gd name="T24" fmla="*/ 55 w 752"/>
              <a:gd name="T25" fmla="*/ 468 h 741"/>
              <a:gd name="T26" fmla="*/ 40 w 752"/>
              <a:gd name="T27" fmla="*/ 434 h 741"/>
              <a:gd name="T28" fmla="*/ 21 w 752"/>
              <a:gd name="T29" fmla="*/ 401 h 741"/>
              <a:gd name="T30" fmla="*/ 0 w 752"/>
              <a:gd name="T31" fmla="*/ 371 h 741"/>
              <a:gd name="T32" fmla="*/ 0 w 752"/>
              <a:gd name="T33" fmla="*/ 369 h 741"/>
              <a:gd name="T34" fmla="*/ 0 w 752"/>
              <a:gd name="T35" fmla="*/ 369 h 741"/>
              <a:gd name="T36" fmla="*/ 4 w 752"/>
              <a:gd name="T37" fmla="*/ 369 h 741"/>
              <a:gd name="T38" fmla="*/ 170 w 752"/>
              <a:gd name="T39" fmla="*/ 329 h 741"/>
              <a:gd name="T40" fmla="*/ 341 w 752"/>
              <a:gd name="T41" fmla="*/ 291 h 741"/>
              <a:gd name="T42" fmla="*/ 438 w 752"/>
              <a:gd name="T43" fmla="*/ 144 h 741"/>
              <a:gd name="T44" fmla="*/ 531 w 752"/>
              <a:gd name="T45" fmla="*/ 2 h 741"/>
              <a:gd name="T46" fmla="*/ 533 w 752"/>
              <a:gd name="T47" fmla="*/ 0 h 741"/>
              <a:gd name="T48" fmla="*/ 533 w 752"/>
              <a:gd name="T49" fmla="*/ 0 h 741"/>
              <a:gd name="T50" fmla="*/ 533 w 752"/>
              <a:gd name="T51" fmla="*/ 0 h 741"/>
              <a:gd name="T52" fmla="*/ 554 w 752"/>
              <a:gd name="T53" fmla="*/ 33 h 741"/>
              <a:gd name="T54" fmla="*/ 575 w 752"/>
              <a:gd name="T55" fmla="*/ 65 h 741"/>
              <a:gd name="T56" fmla="*/ 594 w 752"/>
              <a:gd name="T57" fmla="*/ 98 h 741"/>
              <a:gd name="T58" fmla="*/ 613 w 752"/>
              <a:gd name="T59" fmla="*/ 130 h 741"/>
              <a:gd name="T60" fmla="*/ 630 w 752"/>
              <a:gd name="T61" fmla="*/ 165 h 741"/>
              <a:gd name="T62" fmla="*/ 645 w 752"/>
              <a:gd name="T63" fmla="*/ 199 h 741"/>
              <a:gd name="T64" fmla="*/ 661 w 752"/>
              <a:gd name="T65" fmla="*/ 233 h 741"/>
              <a:gd name="T66" fmla="*/ 676 w 752"/>
              <a:gd name="T67" fmla="*/ 270 h 741"/>
              <a:gd name="T68" fmla="*/ 689 w 752"/>
              <a:gd name="T69" fmla="*/ 306 h 741"/>
              <a:gd name="T70" fmla="*/ 701 w 752"/>
              <a:gd name="T71" fmla="*/ 342 h 741"/>
              <a:gd name="T72" fmla="*/ 712 w 752"/>
              <a:gd name="T73" fmla="*/ 380 h 741"/>
              <a:gd name="T74" fmla="*/ 722 w 752"/>
              <a:gd name="T75" fmla="*/ 417 h 741"/>
              <a:gd name="T76" fmla="*/ 731 w 752"/>
              <a:gd name="T77" fmla="*/ 457 h 741"/>
              <a:gd name="T78" fmla="*/ 739 w 752"/>
              <a:gd name="T79" fmla="*/ 495 h 741"/>
              <a:gd name="T80" fmla="*/ 746 w 752"/>
              <a:gd name="T81" fmla="*/ 533 h 741"/>
              <a:gd name="T82" fmla="*/ 750 w 752"/>
              <a:gd name="T83" fmla="*/ 573 h 741"/>
              <a:gd name="T84" fmla="*/ 752 w 752"/>
              <a:gd name="T85" fmla="*/ 573 h 741"/>
              <a:gd name="T86" fmla="*/ 752 w 752"/>
              <a:gd name="T87" fmla="*/ 573 h 741"/>
              <a:gd name="T88" fmla="*/ 752 w 752"/>
              <a:gd name="T89" fmla="*/ 575 h 741"/>
              <a:gd name="T90" fmla="*/ 752 w 752"/>
              <a:gd name="T91" fmla="*/ 575 h 741"/>
              <a:gd name="T92" fmla="*/ 748 w 752"/>
              <a:gd name="T93" fmla="*/ 575 h 741"/>
              <a:gd name="T94" fmla="*/ 598 w 752"/>
              <a:gd name="T95" fmla="*/ 657 h 741"/>
              <a:gd name="T96" fmla="*/ 444 w 752"/>
              <a:gd name="T97" fmla="*/ 741 h 74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52"/>
              <a:gd name="T148" fmla="*/ 0 h 741"/>
              <a:gd name="T149" fmla="*/ 752 w 752"/>
              <a:gd name="T150" fmla="*/ 741 h 74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52" h="741">
                <a:moveTo>
                  <a:pt x="444" y="741"/>
                </a:moveTo>
                <a:lnTo>
                  <a:pt x="276" y="696"/>
                </a:lnTo>
                <a:lnTo>
                  <a:pt x="111" y="654"/>
                </a:lnTo>
                <a:lnTo>
                  <a:pt x="109" y="654"/>
                </a:lnTo>
                <a:lnTo>
                  <a:pt x="109" y="652"/>
                </a:lnTo>
                <a:lnTo>
                  <a:pt x="107" y="652"/>
                </a:lnTo>
                <a:lnTo>
                  <a:pt x="109" y="652"/>
                </a:lnTo>
                <a:lnTo>
                  <a:pt x="101" y="613"/>
                </a:lnTo>
                <a:lnTo>
                  <a:pt x="93" y="575"/>
                </a:lnTo>
                <a:lnTo>
                  <a:pt x="84" y="539"/>
                </a:lnTo>
                <a:lnTo>
                  <a:pt x="71" y="503"/>
                </a:lnTo>
                <a:lnTo>
                  <a:pt x="55" y="468"/>
                </a:lnTo>
                <a:lnTo>
                  <a:pt x="40" y="434"/>
                </a:lnTo>
                <a:lnTo>
                  <a:pt x="21" y="401"/>
                </a:lnTo>
                <a:lnTo>
                  <a:pt x="0" y="371"/>
                </a:lnTo>
                <a:lnTo>
                  <a:pt x="0" y="369"/>
                </a:lnTo>
                <a:lnTo>
                  <a:pt x="4" y="369"/>
                </a:lnTo>
                <a:lnTo>
                  <a:pt x="170" y="329"/>
                </a:lnTo>
                <a:lnTo>
                  <a:pt x="341" y="291"/>
                </a:lnTo>
                <a:lnTo>
                  <a:pt x="438" y="144"/>
                </a:lnTo>
                <a:lnTo>
                  <a:pt x="531" y="2"/>
                </a:lnTo>
                <a:lnTo>
                  <a:pt x="533" y="0"/>
                </a:lnTo>
                <a:lnTo>
                  <a:pt x="554" y="33"/>
                </a:lnTo>
                <a:lnTo>
                  <a:pt x="575" y="65"/>
                </a:lnTo>
                <a:lnTo>
                  <a:pt x="594" y="98"/>
                </a:lnTo>
                <a:lnTo>
                  <a:pt x="613" y="130"/>
                </a:lnTo>
                <a:lnTo>
                  <a:pt x="630" y="165"/>
                </a:lnTo>
                <a:lnTo>
                  <a:pt x="645" y="199"/>
                </a:lnTo>
                <a:lnTo>
                  <a:pt x="661" y="233"/>
                </a:lnTo>
                <a:lnTo>
                  <a:pt x="676" y="270"/>
                </a:lnTo>
                <a:lnTo>
                  <a:pt x="689" y="306"/>
                </a:lnTo>
                <a:lnTo>
                  <a:pt x="701" y="342"/>
                </a:lnTo>
                <a:lnTo>
                  <a:pt x="712" y="380"/>
                </a:lnTo>
                <a:lnTo>
                  <a:pt x="722" y="417"/>
                </a:lnTo>
                <a:lnTo>
                  <a:pt x="731" y="457"/>
                </a:lnTo>
                <a:lnTo>
                  <a:pt x="739" y="495"/>
                </a:lnTo>
                <a:lnTo>
                  <a:pt x="746" y="533"/>
                </a:lnTo>
                <a:lnTo>
                  <a:pt x="750" y="573"/>
                </a:lnTo>
                <a:lnTo>
                  <a:pt x="752" y="573"/>
                </a:lnTo>
                <a:lnTo>
                  <a:pt x="752" y="575"/>
                </a:lnTo>
                <a:lnTo>
                  <a:pt x="748" y="575"/>
                </a:lnTo>
                <a:lnTo>
                  <a:pt x="598" y="657"/>
                </a:lnTo>
                <a:lnTo>
                  <a:pt x="444" y="74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32"/>
          <p:cNvSpPr>
            <a:spLocks/>
          </p:cNvSpPr>
          <p:nvPr/>
        </p:nvSpPr>
        <p:spPr bwMode="auto">
          <a:xfrm>
            <a:off x="4986281" y="1415581"/>
            <a:ext cx="1078404" cy="1098164"/>
          </a:xfrm>
          <a:custGeom>
            <a:avLst/>
            <a:gdLst>
              <a:gd name="T0" fmla="*/ 565 w 761"/>
              <a:gd name="T1" fmla="*/ 698 h 776"/>
              <a:gd name="T2" fmla="*/ 396 w 761"/>
              <a:gd name="T3" fmla="*/ 736 h 776"/>
              <a:gd name="T4" fmla="*/ 230 w 761"/>
              <a:gd name="T5" fmla="*/ 776 h 776"/>
              <a:gd name="T6" fmla="*/ 228 w 761"/>
              <a:gd name="T7" fmla="*/ 776 h 776"/>
              <a:gd name="T8" fmla="*/ 228 w 761"/>
              <a:gd name="T9" fmla="*/ 776 h 776"/>
              <a:gd name="T10" fmla="*/ 226 w 761"/>
              <a:gd name="T11" fmla="*/ 776 h 776"/>
              <a:gd name="T12" fmla="*/ 226 w 761"/>
              <a:gd name="T13" fmla="*/ 776 h 776"/>
              <a:gd name="T14" fmla="*/ 226 w 761"/>
              <a:gd name="T15" fmla="*/ 776 h 776"/>
              <a:gd name="T16" fmla="*/ 203 w 761"/>
              <a:gd name="T17" fmla="*/ 743 h 776"/>
              <a:gd name="T18" fmla="*/ 179 w 761"/>
              <a:gd name="T19" fmla="*/ 713 h 776"/>
              <a:gd name="T20" fmla="*/ 152 w 761"/>
              <a:gd name="T21" fmla="*/ 686 h 776"/>
              <a:gd name="T22" fmla="*/ 123 w 761"/>
              <a:gd name="T23" fmla="*/ 659 h 776"/>
              <a:gd name="T24" fmla="*/ 95 w 761"/>
              <a:gd name="T25" fmla="*/ 636 h 776"/>
              <a:gd name="T26" fmla="*/ 64 w 761"/>
              <a:gd name="T27" fmla="*/ 614 h 776"/>
              <a:gd name="T28" fmla="*/ 34 w 761"/>
              <a:gd name="T29" fmla="*/ 594 h 776"/>
              <a:gd name="T30" fmla="*/ 2 w 761"/>
              <a:gd name="T31" fmla="*/ 575 h 776"/>
              <a:gd name="T32" fmla="*/ 2 w 761"/>
              <a:gd name="T33" fmla="*/ 575 h 776"/>
              <a:gd name="T34" fmla="*/ 0 w 761"/>
              <a:gd name="T35" fmla="*/ 575 h 776"/>
              <a:gd name="T36" fmla="*/ 4 w 761"/>
              <a:gd name="T37" fmla="*/ 573 h 776"/>
              <a:gd name="T38" fmla="*/ 133 w 761"/>
              <a:gd name="T39" fmla="*/ 461 h 776"/>
              <a:gd name="T40" fmla="*/ 264 w 761"/>
              <a:gd name="T41" fmla="*/ 346 h 776"/>
              <a:gd name="T42" fmla="*/ 283 w 761"/>
              <a:gd name="T43" fmla="*/ 172 h 776"/>
              <a:gd name="T44" fmla="*/ 302 w 761"/>
              <a:gd name="T45" fmla="*/ 2 h 776"/>
              <a:gd name="T46" fmla="*/ 302 w 761"/>
              <a:gd name="T47" fmla="*/ 0 h 776"/>
              <a:gd name="T48" fmla="*/ 302 w 761"/>
              <a:gd name="T49" fmla="*/ 0 h 776"/>
              <a:gd name="T50" fmla="*/ 302 w 761"/>
              <a:gd name="T51" fmla="*/ 0 h 776"/>
              <a:gd name="T52" fmla="*/ 337 w 761"/>
              <a:gd name="T53" fmla="*/ 18 h 776"/>
              <a:gd name="T54" fmla="*/ 369 w 761"/>
              <a:gd name="T55" fmla="*/ 37 h 776"/>
              <a:gd name="T56" fmla="*/ 399 w 761"/>
              <a:gd name="T57" fmla="*/ 58 h 776"/>
              <a:gd name="T58" fmla="*/ 432 w 761"/>
              <a:gd name="T59" fmla="*/ 79 h 776"/>
              <a:gd name="T60" fmla="*/ 462 w 761"/>
              <a:gd name="T61" fmla="*/ 100 h 776"/>
              <a:gd name="T62" fmla="*/ 493 w 761"/>
              <a:gd name="T63" fmla="*/ 123 h 776"/>
              <a:gd name="T64" fmla="*/ 523 w 761"/>
              <a:gd name="T65" fmla="*/ 148 h 776"/>
              <a:gd name="T66" fmla="*/ 552 w 761"/>
              <a:gd name="T67" fmla="*/ 172 h 776"/>
              <a:gd name="T68" fmla="*/ 580 w 761"/>
              <a:gd name="T69" fmla="*/ 197 h 776"/>
              <a:gd name="T70" fmla="*/ 609 w 761"/>
              <a:gd name="T71" fmla="*/ 224 h 776"/>
              <a:gd name="T72" fmla="*/ 635 w 761"/>
              <a:gd name="T73" fmla="*/ 253 h 776"/>
              <a:gd name="T74" fmla="*/ 662 w 761"/>
              <a:gd name="T75" fmla="*/ 281 h 776"/>
              <a:gd name="T76" fmla="*/ 689 w 761"/>
              <a:gd name="T77" fmla="*/ 312 h 776"/>
              <a:gd name="T78" fmla="*/ 713 w 761"/>
              <a:gd name="T79" fmla="*/ 342 h 776"/>
              <a:gd name="T80" fmla="*/ 736 w 761"/>
              <a:gd name="T81" fmla="*/ 373 h 776"/>
              <a:gd name="T82" fmla="*/ 759 w 761"/>
              <a:gd name="T83" fmla="*/ 405 h 776"/>
              <a:gd name="T84" fmla="*/ 761 w 761"/>
              <a:gd name="T85" fmla="*/ 405 h 776"/>
              <a:gd name="T86" fmla="*/ 759 w 761"/>
              <a:gd name="T87" fmla="*/ 405 h 776"/>
              <a:gd name="T88" fmla="*/ 761 w 761"/>
              <a:gd name="T89" fmla="*/ 407 h 776"/>
              <a:gd name="T90" fmla="*/ 761 w 761"/>
              <a:gd name="T91" fmla="*/ 407 h 776"/>
              <a:gd name="T92" fmla="*/ 757 w 761"/>
              <a:gd name="T93" fmla="*/ 409 h 776"/>
              <a:gd name="T94" fmla="*/ 664 w 761"/>
              <a:gd name="T95" fmla="*/ 551 h 776"/>
              <a:gd name="T96" fmla="*/ 565 w 761"/>
              <a:gd name="T97" fmla="*/ 698 h 77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761"/>
              <a:gd name="T148" fmla="*/ 0 h 776"/>
              <a:gd name="T149" fmla="*/ 761 w 761"/>
              <a:gd name="T150" fmla="*/ 776 h 77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761" h="776">
                <a:moveTo>
                  <a:pt x="565" y="698"/>
                </a:moveTo>
                <a:lnTo>
                  <a:pt x="396" y="736"/>
                </a:lnTo>
                <a:lnTo>
                  <a:pt x="230" y="776"/>
                </a:lnTo>
                <a:lnTo>
                  <a:pt x="228" y="776"/>
                </a:lnTo>
                <a:lnTo>
                  <a:pt x="226" y="776"/>
                </a:lnTo>
                <a:lnTo>
                  <a:pt x="203" y="743"/>
                </a:lnTo>
                <a:lnTo>
                  <a:pt x="179" y="713"/>
                </a:lnTo>
                <a:lnTo>
                  <a:pt x="152" y="686"/>
                </a:lnTo>
                <a:lnTo>
                  <a:pt x="123" y="659"/>
                </a:lnTo>
                <a:lnTo>
                  <a:pt x="95" y="636"/>
                </a:lnTo>
                <a:lnTo>
                  <a:pt x="64" y="614"/>
                </a:lnTo>
                <a:lnTo>
                  <a:pt x="34" y="594"/>
                </a:lnTo>
                <a:lnTo>
                  <a:pt x="2" y="575"/>
                </a:lnTo>
                <a:lnTo>
                  <a:pt x="0" y="575"/>
                </a:lnTo>
                <a:lnTo>
                  <a:pt x="4" y="573"/>
                </a:lnTo>
                <a:lnTo>
                  <a:pt x="133" y="461"/>
                </a:lnTo>
                <a:lnTo>
                  <a:pt x="264" y="346"/>
                </a:lnTo>
                <a:lnTo>
                  <a:pt x="283" y="172"/>
                </a:lnTo>
                <a:lnTo>
                  <a:pt x="302" y="2"/>
                </a:lnTo>
                <a:lnTo>
                  <a:pt x="302" y="0"/>
                </a:lnTo>
                <a:lnTo>
                  <a:pt x="337" y="18"/>
                </a:lnTo>
                <a:lnTo>
                  <a:pt x="369" y="37"/>
                </a:lnTo>
                <a:lnTo>
                  <a:pt x="399" y="58"/>
                </a:lnTo>
                <a:lnTo>
                  <a:pt x="432" y="79"/>
                </a:lnTo>
                <a:lnTo>
                  <a:pt x="462" y="100"/>
                </a:lnTo>
                <a:lnTo>
                  <a:pt x="493" y="123"/>
                </a:lnTo>
                <a:lnTo>
                  <a:pt x="523" y="148"/>
                </a:lnTo>
                <a:lnTo>
                  <a:pt x="552" y="172"/>
                </a:lnTo>
                <a:lnTo>
                  <a:pt x="580" y="197"/>
                </a:lnTo>
                <a:lnTo>
                  <a:pt x="609" y="224"/>
                </a:lnTo>
                <a:lnTo>
                  <a:pt x="635" y="253"/>
                </a:lnTo>
                <a:lnTo>
                  <a:pt x="662" y="281"/>
                </a:lnTo>
                <a:lnTo>
                  <a:pt x="689" y="312"/>
                </a:lnTo>
                <a:lnTo>
                  <a:pt x="713" y="342"/>
                </a:lnTo>
                <a:lnTo>
                  <a:pt x="736" y="373"/>
                </a:lnTo>
                <a:lnTo>
                  <a:pt x="759" y="405"/>
                </a:lnTo>
                <a:lnTo>
                  <a:pt x="761" y="405"/>
                </a:lnTo>
                <a:lnTo>
                  <a:pt x="759" y="405"/>
                </a:lnTo>
                <a:lnTo>
                  <a:pt x="761" y="407"/>
                </a:lnTo>
                <a:lnTo>
                  <a:pt x="757" y="409"/>
                </a:lnTo>
                <a:lnTo>
                  <a:pt x="664" y="551"/>
                </a:lnTo>
                <a:lnTo>
                  <a:pt x="565" y="69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ko-KR" sz="10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7800" algn="ctr"/>
            <a:endParaRPr lang="en-GB" altLang="ko-KR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34"/>
          <p:cNvSpPr>
            <a:spLocks/>
          </p:cNvSpPr>
          <p:nvPr/>
        </p:nvSpPr>
        <p:spPr bwMode="auto">
          <a:xfrm>
            <a:off x="4569883" y="1208087"/>
            <a:ext cx="844091" cy="1020531"/>
          </a:xfrm>
          <a:custGeom>
            <a:avLst/>
            <a:gdLst>
              <a:gd name="T0" fmla="*/ 557 w 595"/>
              <a:gd name="T1" fmla="*/ 495 h 722"/>
              <a:gd name="T2" fmla="*/ 424 w 595"/>
              <a:gd name="T3" fmla="*/ 610 h 722"/>
              <a:gd name="T4" fmla="*/ 295 w 595"/>
              <a:gd name="T5" fmla="*/ 720 h 722"/>
              <a:gd name="T6" fmla="*/ 295 w 595"/>
              <a:gd name="T7" fmla="*/ 722 h 722"/>
              <a:gd name="T8" fmla="*/ 293 w 595"/>
              <a:gd name="T9" fmla="*/ 722 h 722"/>
              <a:gd name="T10" fmla="*/ 293 w 595"/>
              <a:gd name="T11" fmla="*/ 722 h 722"/>
              <a:gd name="T12" fmla="*/ 291 w 595"/>
              <a:gd name="T13" fmla="*/ 722 h 722"/>
              <a:gd name="T14" fmla="*/ 293 w 595"/>
              <a:gd name="T15" fmla="*/ 722 h 722"/>
              <a:gd name="T16" fmla="*/ 257 w 595"/>
              <a:gd name="T17" fmla="*/ 705 h 722"/>
              <a:gd name="T18" fmla="*/ 220 w 595"/>
              <a:gd name="T19" fmla="*/ 690 h 722"/>
              <a:gd name="T20" fmla="*/ 184 w 595"/>
              <a:gd name="T21" fmla="*/ 678 h 722"/>
              <a:gd name="T22" fmla="*/ 148 w 595"/>
              <a:gd name="T23" fmla="*/ 667 h 722"/>
              <a:gd name="T24" fmla="*/ 112 w 595"/>
              <a:gd name="T25" fmla="*/ 659 h 722"/>
              <a:gd name="T26" fmla="*/ 74 w 595"/>
              <a:gd name="T27" fmla="*/ 654 h 722"/>
              <a:gd name="T28" fmla="*/ 38 w 595"/>
              <a:gd name="T29" fmla="*/ 652 h 722"/>
              <a:gd name="T30" fmla="*/ 0 w 595"/>
              <a:gd name="T31" fmla="*/ 650 h 722"/>
              <a:gd name="T32" fmla="*/ 0 w 595"/>
              <a:gd name="T33" fmla="*/ 650 h 722"/>
              <a:gd name="T34" fmla="*/ 0 w 595"/>
              <a:gd name="T35" fmla="*/ 650 h 722"/>
              <a:gd name="T36" fmla="*/ 0 w 595"/>
              <a:gd name="T37" fmla="*/ 648 h 722"/>
              <a:gd name="T38" fmla="*/ 62 w 595"/>
              <a:gd name="T39" fmla="*/ 487 h 722"/>
              <a:gd name="T40" fmla="*/ 127 w 595"/>
              <a:gd name="T41" fmla="*/ 325 h 722"/>
              <a:gd name="T42" fmla="*/ 62 w 595"/>
              <a:gd name="T43" fmla="*/ 161 h 722"/>
              <a:gd name="T44" fmla="*/ 2 w 595"/>
              <a:gd name="T45" fmla="*/ 2 h 722"/>
              <a:gd name="T46" fmla="*/ 0 w 595"/>
              <a:gd name="T47" fmla="*/ 0 h 722"/>
              <a:gd name="T48" fmla="*/ 0 w 595"/>
              <a:gd name="T49" fmla="*/ 0 h 722"/>
              <a:gd name="T50" fmla="*/ 2 w 595"/>
              <a:gd name="T51" fmla="*/ 0 h 722"/>
              <a:gd name="T52" fmla="*/ 38 w 595"/>
              <a:gd name="T53" fmla="*/ 0 h 722"/>
              <a:gd name="T54" fmla="*/ 76 w 595"/>
              <a:gd name="T55" fmla="*/ 2 h 722"/>
              <a:gd name="T56" fmla="*/ 114 w 595"/>
              <a:gd name="T57" fmla="*/ 4 h 722"/>
              <a:gd name="T58" fmla="*/ 152 w 595"/>
              <a:gd name="T59" fmla="*/ 8 h 722"/>
              <a:gd name="T60" fmla="*/ 188 w 595"/>
              <a:gd name="T61" fmla="*/ 14 h 722"/>
              <a:gd name="T62" fmla="*/ 226 w 595"/>
              <a:gd name="T63" fmla="*/ 19 h 722"/>
              <a:gd name="T64" fmla="*/ 264 w 595"/>
              <a:gd name="T65" fmla="*/ 27 h 722"/>
              <a:gd name="T66" fmla="*/ 300 w 595"/>
              <a:gd name="T67" fmla="*/ 37 h 722"/>
              <a:gd name="T68" fmla="*/ 338 w 595"/>
              <a:gd name="T69" fmla="*/ 46 h 722"/>
              <a:gd name="T70" fmla="*/ 376 w 595"/>
              <a:gd name="T71" fmla="*/ 56 h 722"/>
              <a:gd name="T72" fmla="*/ 413 w 595"/>
              <a:gd name="T73" fmla="*/ 69 h 722"/>
              <a:gd name="T74" fmla="*/ 449 w 595"/>
              <a:gd name="T75" fmla="*/ 81 h 722"/>
              <a:gd name="T76" fmla="*/ 485 w 595"/>
              <a:gd name="T77" fmla="*/ 96 h 722"/>
              <a:gd name="T78" fmla="*/ 521 w 595"/>
              <a:gd name="T79" fmla="*/ 111 h 722"/>
              <a:gd name="T80" fmla="*/ 557 w 595"/>
              <a:gd name="T81" fmla="*/ 128 h 722"/>
              <a:gd name="T82" fmla="*/ 593 w 595"/>
              <a:gd name="T83" fmla="*/ 146 h 722"/>
              <a:gd name="T84" fmla="*/ 593 w 595"/>
              <a:gd name="T85" fmla="*/ 146 h 722"/>
              <a:gd name="T86" fmla="*/ 593 w 595"/>
              <a:gd name="T87" fmla="*/ 146 h 722"/>
              <a:gd name="T88" fmla="*/ 593 w 595"/>
              <a:gd name="T89" fmla="*/ 147 h 722"/>
              <a:gd name="T90" fmla="*/ 595 w 595"/>
              <a:gd name="T91" fmla="*/ 147 h 722"/>
              <a:gd name="T92" fmla="*/ 593 w 595"/>
              <a:gd name="T93" fmla="*/ 149 h 722"/>
              <a:gd name="T94" fmla="*/ 574 w 595"/>
              <a:gd name="T95" fmla="*/ 319 h 722"/>
              <a:gd name="T96" fmla="*/ 557 w 595"/>
              <a:gd name="T97" fmla="*/ 495 h 72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595"/>
              <a:gd name="T148" fmla="*/ 0 h 722"/>
              <a:gd name="T149" fmla="*/ 595 w 595"/>
              <a:gd name="T150" fmla="*/ 722 h 72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595" h="722">
                <a:moveTo>
                  <a:pt x="557" y="495"/>
                </a:moveTo>
                <a:lnTo>
                  <a:pt x="424" y="610"/>
                </a:lnTo>
                <a:lnTo>
                  <a:pt x="295" y="720"/>
                </a:lnTo>
                <a:lnTo>
                  <a:pt x="295" y="722"/>
                </a:lnTo>
                <a:lnTo>
                  <a:pt x="293" y="722"/>
                </a:lnTo>
                <a:lnTo>
                  <a:pt x="291" y="722"/>
                </a:lnTo>
                <a:lnTo>
                  <a:pt x="293" y="722"/>
                </a:lnTo>
                <a:lnTo>
                  <a:pt x="257" y="705"/>
                </a:lnTo>
                <a:lnTo>
                  <a:pt x="220" y="690"/>
                </a:lnTo>
                <a:lnTo>
                  <a:pt x="184" y="678"/>
                </a:lnTo>
                <a:lnTo>
                  <a:pt x="148" y="667"/>
                </a:lnTo>
                <a:lnTo>
                  <a:pt x="112" y="659"/>
                </a:lnTo>
                <a:lnTo>
                  <a:pt x="74" y="654"/>
                </a:lnTo>
                <a:lnTo>
                  <a:pt x="38" y="652"/>
                </a:lnTo>
                <a:lnTo>
                  <a:pt x="0" y="650"/>
                </a:lnTo>
                <a:lnTo>
                  <a:pt x="0" y="648"/>
                </a:lnTo>
                <a:lnTo>
                  <a:pt x="62" y="487"/>
                </a:lnTo>
                <a:lnTo>
                  <a:pt x="127" y="325"/>
                </a:lnTo>
                <a:lnTo>
                  <a:pt x="62" y="161"/>
                </a:lnTo>
                <a:lnTo>
                  <a:pt x="2" y="2"/>
                </a:lnTo>
                <a:lnTo>
                  <a:pt x="0" y="0"/>
                </a:lnTo>
                <a:lnTo>
                  <a:pt x="2" y="0"/>
                </a:lnTo>
                <a:lnTo>
                  <a:pt x="38" y="0"/>
                </a:lnTo>
                <a:lnTo>
                  <a:pt x="76" y="2"/>
                </a:lnTo>
                <a:lnTo>
                  <a:pt x="114" y="4"/>
                </a:lnTo>
                <a:lnTo>
                  <a:pt x="152" y="8"/>
                </a:lnTo>
                <a:lnTo>
                  <a:pt x="188" y="14"/>
                </a:lnTo>
                <a:lnTo>
                  <a:pt x="226" y="19"/>
                </a:lnTo>
                <a:lnTo>
                  <a:pt x="264" y="27"/>
                </a:lnTo>
                <a:lnTo>
                  <a:pt x="300" y="37"/>
                </a:lnTo>
                <a:lnTo>
                  <a:pt x="338" y="46"/>
                </a:lnTo>
                <a:lnTo>
                  <a:pt x="376" y="56"/>
                </a:lnTo>
                <a:lnTo>
                  <a:pt x="413" y="69"/>
                </a:lnTo>
                <a:lnTo>
                  <a:pt x="449" y="81"/>
                </a:lnTo>
                <a:lnTo>
                  <a:pt x="485" y="96"/>
                </a:lnTo>
                <a:lnTo>
                  <a:pt x="521" y="111"/>
                </a:lnTo>
                <a:lnTo>
                  <a:pt x="557" y="128"/>
                </a:lnTo>
                <a:lnTo>
                  <a:pt x="593" y="146"/>
                </a:lnTo>
                <a:lnTo>
                  <a:pt x="593" y="147"/>
                </a:lnTo>
                <a:lnTo>
                  <a:pt x="595" y="147"/>
                </a:lnTo>
                <a:lnTo>
                  <a:pt x="593" y="149"/>
                </a:lnTo>
                <a:lnTo>
                  <a:pt x="574" y="319"/>
                </a:lnTo>
                <a:lnTo>
                  <a:pt x="557" y="49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altLang="de-DE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46"/>
          <p:cNvSpPr>
            <a:spLocks noChangeArrowheads="1"/>
          </p:cNvSpPr>
          <p:nvPr/>
        </p:nvSpPr>
        <p:spPr bwMode="auto">
          <a:xfrm>
            <a:off x="4915113" y="1687972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18" name="Rectangle 47"/>
          <p:cNvSpPr>
            <a:spLocks noChangeArrowheads="1"/>
          </p:cNvSpPr>
          <p:nvPr/>
        </p:nvSpPr>
        <p:spPr bwMode="auto">
          <a:xfrm>
            <a:off x="5469845" y="2070512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19" name="Rectangle 48"/>
          <p:cNvSpPr>
            <a:spLocks noChangeArrowheads="1"/>
          </p:cNvSpPr>
          <p:nvPr/>
        </p:nvSpPr>
        <p:spPr bwMode="auto">
          <a:xfrm>
            <a:off x="5795906" y="2597010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0" name="Rectangle 49"/>
          <p:cNvSpPr>
            <a:spLocks noChangeArrowheads="1"/>
          </p:cNvSpPr>
          <p:nvPr/>
        </p:nvSpPr>
        <p:spPr bwMode="auto">
          <a:xfrm>
            <a:off x="5793083" y="3259014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1" name="Rectangle 50"/>
          <p:cNvSpPr>
            <a:spLocks noChangeArrowheads="1"/>
          </p:cNvSpPr>
          <p:nvPr/>
        </p:nvSpPr>
        <p:spPr bwMode="auto">
          <a:xfrm>
            <a:off x="5505133" y="3839150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2" name="Rectangle 51"/>
          <p:cNvSpPr>
            <a:spLocks noChangeArrowheads="1"/>
          </p:cNvSpPr>
          <p:nvPr/>
        </p:nvSpPr>
        <p:spPr bwMode="auto">
          <a:xfrm>
            <a:off x="4987105" y="4223084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3" name="Rectangle 52"/>
          <p:cNvSpPr>
            <a:spLocks noChangeArrowheads="1"/>
          </p:cNvSpPr>
          <p:nvPr/>
        </p:nvSpPr>
        <p:spPr bwMode="auto">
          <a:xfrm>
            <a:off x="4301105" y="4303541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4" name="Rectangle 53"/>
          <p:cNvSpPr>
            <a:spLocks noChangeArrowheads="1"/>
          </p:cNvSpPr>
          <p:nvPr/>
        </p:nvSpPr>
        <p:spPr bwMode="auto">
          <a:xfrm>
            <a:off x="3671565" y="4086167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5" name="Rectangle 54"/>
          <p:cNvSpPr>
            <a:spLocks noChangeArrowheads="1"/>
          </p:cNvSpPr>
          <p:nvPr/>
        </p:nvSpPr>
        <p:spPr bwMode="auto">
          <a:xfrm>
            <a:off x="3262224" y="3592134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6" name="Rectangle 55"/>
          <p:cNvSpPr>
            <a:spLocks noChangeArrowheads="1"/>
          </p:cNvSpPr>
          <p:nvPr/>
        </p:nvSpPr>
        <p:spPr bwMode="auto">
          <a:xfrm>
            <a:off x="3097075" y="2958360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7" name="Rectangle 56"/>
          <p:cNvSpPr>
            <a:spLocks noChangeArrowheads="1"/>
          </p:cNvSpPr>
          <p:nvPr/>
        </p:nvSpPr>
        <p:spPr bwMode="auto">
          <a:xfrm>
            <a:off x="3260812" y="2355640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8" name="Rectangle 57"/>
          <p:cNvSpPr>
            <a:spLocks noChangeArrowheads="1"/>
          </p:cNvSpPr>
          <p:nvPr/>
        </p:nvSpPr>
        <p:spPr bwMode="auto">
          <a:xfrm>
            <a:off x="3671565" y="1908187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9" name="Rectangle 58"/>
          <p:cNvSpPr>
            <a:spLocks noChangeArrowheads="1"/>
          </p:cNvSpPr>
          <p:nvPr/>
        </p:nvSpPr>
        <p:spPr bwMode="auto">
          <a:xfrm>
            <a:off x="4253113" y="1623060"/>
            <a:ext cx="248466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000" dirty="0" smtClean="0">
                <a:solidFill>
                  <a:schemeClr val="tx2"/>
                </a:solidFill>
              </a:rPr>
              <a:t>Text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EEC7-D812-42A1-B94E-633C48D9BB0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61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15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Cake 2</a:t>
            </a:r>
          </a:p>
        </p:txBody>
      </p:sp>
      <p:sp>
        <p:nvSpPr>
          <p:cNvPr id="6" name="Freihandform 12"/>
          <p:cNvSpPr>
            <a:spLocks/>
          </p:cNvSpPr>
          <p:nvPr/>
        </p:nvSpPr>
        <p:spPr bwMode="auto">
          <a:xfrm>
            <a:off x="2751932" y="1212851"/>
            <a:ext cx="1819275" cy="3619500"/>
          </a:xfrm>
          <a:custGeom>
            <a:avLst/>
            <a:gdLst>
              <a:gd name="connsiteX0" fmla="*/ 1818799 w 1819275"/>
              <a:gd name="connsiteY0" fmla="*/ 0 h 3619500"/>
              <a:gd name="connsiteX1" fmla="*/ 1818799 w 1819275"/>
              <a:gd name="connsiteY1" fmla="*/ 1806419 h 3619500"/>
              <a:gd name="connsiteX2" fmla="*/ 1819275 w 1819275"/>
              <a:gd name="connsiteY2" fmla="*/ 1808132 h 3619500"/>
              <a:gd name="connsiteX3" fmla="*/ 1818799 w 1819275"/>
              <a:gd name="connsiteY3" fmla="*/ 1807657 h 3619500"/>
              <a:gd name="connsiteX4" fmla="*/ 1818799 w 1819275"/>
              <a:gd name="connsiteY4" fmla="*/ 1809750 h 3619500"/>
              <a:gd name="connsiteX5" fmla="*/ 1818703 w 1819275"/>
              <a:gd name="connsiteY5" fmla="*/ 1809750 h 3619500"/>
              <a:gd name="connsiteX6" fmla="*/ 1818703 w 1819275"/>
              <a:gd name="connsiteY6" fmla="*/ 1811844 h 3619500"/>
              <a:gd name="connsiteX7" fmla="*/ 1819275 w 1819275"/>
              <a:gd name="connsiteY7" fmla="*/ 1811273 h 3619500"/>
              <a:gd name="connsiteX8" fmla="*/ 1818703 w 1819275"/>
              <a:gd name="connsiteY8" fmla="*/ 1812986 h 3619500"/>
              <a:gd name="connsiteX9" fmla="*/ 1818703 w 1819275"/>
              <a:gd name="connsiteY9" fmla="*/ 3619500 h 3619500"/>
              <a:gd name="connsiteX10" fmla="*/ 1364647 w 1819275"/>
              <a:gd name="connsiteY10" fmla="*/ 3562589 h 3619500"/>
              <a:gd name="connsiteX11" fmla="*/ 1348813 w 1819275"/>
              <a:gd name="connsiteY11" fmla="*/ 3557449 h 3619500"/>
              <a:gd name="connsiteX12" fmla="*/ 1348240 w 1819275"/>
              <a:gd name="connsiteY12" fmla="*/ 3559734 h 3619500"/>
              <a:gd name="connsiteX13" fmla="*/ 568524 w 1819275"/>
              <a:gd name="connsiteY13" fmla="*/ 3125569 h 3619500"/>
              <a:gd name="connsiteX14" fmla="*/ 535328 w 1819275"/>
              <a:gd name="connsiteY14" fmla="*/ 3091117 h 3619500"/>
              <a:gd name="connsiteX15" fmla="*/ 533992 w 1819275"/>
              <a:gd name="connsiteY15" fmla="*/ 3092640 h 3619500"/>
              <a:gd name="connsiteX16" fmla="*/ 253165 w 1819275"/>
              <a:gd name="connsiteY16" fmla="*/ 2732327 h 3619500"/>
              <a:gd name="connsiteX17" fmla="*/ 244198 w 1819275"/>
              <a:gd name="connsiteY17" fmla="*/ 2715006 h 3619500"/>
              <a:gd name="connsiteX18" fmla="*/ 243435 w 1819275"/>
              <a:gd name="connsiteY18" fmla="*/ 2715387 h 3619500"/>
              <a:gd name="connsiteX19" fmla="*/ 206233 w 1819275"/>
              <a:gd name="connsiteY19" fmla="*/ 2640964 h 3619500"/>
              <a:gd name="connsiteX20" fmla="*/ 151670 w 1819275"/>
              <a:gd name="connsiteY20" fmla="*/ 2534183 h 3619500"/>
              <a:gd name="connsiteX21" fmla="*/ 147473 w 1819275"/>
              <a:gd name="connsiteY21" fmla="*/ 2522953 h 3619500"/>
              <a:gd name="connsiteX22" fmla="*/ 140223 w 1819275"/>
              <a:gd name="connsiteY22" fmla="*/ 2508297 h 3619500"/>
              <a:gd name="connsiteX23" fmla="*/ 98824 w 1819275"/>
              <a:gd name="connsiteY23" fmla="*/ 2389335 h 3619500"/>
              <a:gd name="connsiteX24" fmla="*/ 76312 w 1819275"/>
              <a:gd name="connsiteY24" fmla="*/ 2327855 h 3619500"/>
              <a:gd name="connsiteX25" fmla="*/ 73832 w 1819275"/>
              <a:gd name="connsiteY25" fmla="*/ 2317957 h 3619500"/>
              <a:gd name="connsiteX26" fmla="*/ 65628 w 1819275"/>
              <a:gd name="connsiteY26" fmla="*/ 2294736 h 3619500"/>
              <a:gd name="connsiteX27" fmla="*/ 0 w 1819275"/>
              <a:gd name="connsiteY27" fmla="*/ 1858096 h 3619500"/>
              <a:gd name="connsiteX28" fmla="*/ 954 w 1819275"/>
              <a:gd name="connsiteY28" fmla="*/ 1809750 h 3619500"/>
              <a:gd name="connsiteX29" fmla="*/ 2635 w 1819275"/>
              <a:gd name="connsiteY29" fmla="*/ 1809750 h 3619500"/>
              <a:gd name="connsiteX30" fmla="*/ 1587 w 1819275"/>
              <a:gd name="connsiteY30" fmla="*/ 1761311 h 3619500"/>
              <a:gd name="connsiteX31" fmla="*/ 67253 w 1819275"/>
              <a:gd name="connsiteY31" fmla="*/ 1324790 h 3619500"/>
              <a:gd name="connsiteX32" fmla="*/ 75354 w 1819275"/>
              <a:gd name="connsiteY32" fmla="*/ 1301570 h 3619500"/>
              <a:gd name="connsiteX33" fmla="*/ 77832 w 1819275"/>
              <a:gd name="connsiteY33" fmla="*/ 1291768 h 3619500"/>
              <a:gd name="connsiteX34" fmla="*/ 100325 w 1819275"/>
              <a:gd name="connsiteY34" fmla="*/ 1230101 h 3619500"/>
              <a:gd name="connsiteX35" fmla="*/ 141783 w 1819275"/>
              <a:gd name="connsiteY35" fmla="*/ 1111240 h 3619500"/>
              <a:gd name="connsiteX36" fmla="*/ 149026 w 1819275"/>
              <a:gd name="connsiteY36" fmla="*/ 1096585 h 3619500"/>
              <a:gd name="connsiteX37" fmla="*/ 153220 w 1819275"/>
              <a:gd name="connsiteY37" fmla="*/ 1085260 h 3619500"/>
              <a:gd name="connsiteX38" fmla="*/ 207735 w 1819275"/>
              <a:gd name="connsiteY38" fmla="*/ 978675 h 3619500"/>
              <a:gd name="connsiteX39" fmla="*/ 244905 w 1819275"/>
              <a:gd name="connsiteY39" fmla="*/ 904066 h 3619500"/>
              <a:gd name="connsiteX40" fmla="*/ 245667 w 1819275"/>
              <a:gd name="connsiteY40" fmla="*/ 904542 h 3619500"/>
              <a:gd name="connsiteX41" fmla="*/ 254531 w 1819275"/>
              <a:gd name="connsiteY41" fmla="*/ 887317 h 3619500"/>
              <a:gd name="connsiteX42" fmla="*/ 535114 w 1819275"/>
              <a:gd name="connsiteY42" fmla="*/ 526928 h 3619500"/>
              <a:gd name="connsiteX43" fmla="*/ 536543 w 1819275"/>
              <a:gd name="connsiteY43" fmla="*/ 528451 h 3619500"/>
              <a:gd name="connsiteX44" fmla="*/ 569710 w 1819275"/>
              <a:gd name="connsiteY44" fmla="*/ 493906 h 3619500"/>
              <a:gd name="connsiteX45" fmla="*/ 1348746 w 1819275"/>
              <a:gd name="connsiteY45" fmla="*/ 59954 h 3619500"/>
              <a:gd name="connsiteX46" fmla="*/ 1349318 w 1819275"/>
              <a:gd name="connsiteY46" fmla="*/ 62143 h 3619500"/>
              <a:gd name="connsiteX47" fmla="*/ 1365044 w 1819275"/>
              <a:gd name="connsiteY47" fmla="*/ 57004 h 3619500"/>
              <a:gd name="connsiteX48" fmla="*/ 1818799 w 1819275"/>
              <a:gd name="connsiteY48" fmla="*/ 0 h 36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1819275" h="3619500">
                <a:moveTo>
                  <a:pt x="1818799" y="0"/>
                </a:moveTo>
                <a:lnTo>
                  <a:pt x="1818799" y="1806419"/>
                </a:lnTo>
                <a:lnTo>
                  <a:pt x="1819275" y="1808132"/>
                </a:lnTo>
                <a:lnTo>
                  <a:pt x="1818799" y="1807657"/>
                </a:lnTo>
                <a:lnTo>
                  <a:pt x="1818799" y="1809750"/>
                </a:lnTo>
                <a:lnTo>
                  <a:pt x="1818703" y="1809750"/>
                </a:lnTo>
                <a:lnTo>
                  <a:pt x="1818703" y="1811844"/>
                </a:lnTo>
                <a:lnTo>
                  <a:pt x="1819275" y="1811273"/>
                </a:lnTo>
                <a:lnTo>
                  <a:pt x="1818703" y="1812986"/>
                </a:lnTo>
                <a:lnTo>
                  <a:pt x="1818703" y="3619500"/>
                </a:lnTo>
                <a:cubicBezTo>
                  <a:pt x="1661882" y="3619500"/>
                  <a:pt x="1509831" y="3599705"/>
                  <a:pt x="1364647" y="3562589"/>
                </a:cubicBezTo>
                <a:lnTo>
                  <a:pt x="1348813" y="3557449"/>
                </a:lnTo>
                <a:lnTo>
                  <a:pt x="1348240" y="3559734"/>
                </a:lnTo>
                <a:cubicBezTo>
                  <a:pt x="1045473" y="3478839"/>
                  <a:pt x="781052" y="3326567"/>
                  <a:pt x="568524" y="3125569"/>
                </a:cubicBezTo>
                <a:lnTo>
                  <a:pt x="535328" y="3091117"/>
                </a:lnTo>
                <a:lnTo>
                  <a:pt x="533992" y="3092640"/>
                </a:lnTo>
                <a:cubicBezTo>
                  <a:pt x="422959" y="2982052"/>
                  <a:pt x="329477" y="2860806"/>
                  <a:pt x="253165" y="2732327"/>
                </a:cubicBezTo>
                <a:lnTo>
                  <a:pt x="244198" y="2715006"/>
                </a:lnTo>
                <a:lnTo>
                  <a:pt x="243435" y="2715387"/>
                </a:lnTo>
                <a:lnTo>
                  <a:pt x="206233" y="2640964"/>
                </a:lnTo>
                <a:lnTo>
                  <a:pt x="151670" y="2534183"/>
                </a:lnTo>
                <a:lnTo>
                  <a:pt x="147473" y="2522953"/>
                </a:lnTo>
                <a:lnTo>
                  <a:pt x="140223" y="2508297"/>
                </a:lnTo>
                <a:lnTo>
                  <a:pt x="98824" y="2389335"/>
                </a:lnTo>
                <a:lnTo>
                  <a:pt x="76312" y="2327855"/>
                </a:lnTo>
                <a:lnTo>
                  <a:pt x="73832" y="2317957"/>
                </a:lnTo>
                <a:lnTo>
                  <a:pt x="65628" y="2294736"/>
                </a:lnTo>
                <a:cubicBezTo>
                  <a:pt x="25374" y="2150839"/>
                  <a:pt x="3816" y="2004087"/>
                  <a:pt x="0" y="1858096"/>
                </a:cubicBezTo>
                <a:lnTo>
                  <a:pt x="954" y="1809750"/>
                </a:lnTo>
                <a:lnTo>
                  <a:pt x="2635" y="1809750"/>
                </a:lnTo>
                <a:lnTo>
                  <a:pt x="1587" y="1761311"/>
                </a:lnTo>
                <a:cubicBezTo>
                  <a:pt x="5495" y="1615328"/>
                  <a:pt x="27034" y="1468679"/>
                  <a:pt x="67253" y="1324790"/>
                </a:cubicBezTo>
                <a:lnTo>
                  <a:pt x="75354" y="1301570"/>
                </a:lnTo>
                <a:lnTo>
                  <a:pt x="77832" y="1291768"/>
                </a:lnTo>
                <a:lnTo>
                  <a:pt x="100325" y="1230101"/>
                </a:lnTo>
                <a:lnTo>
                  <a:pt x="141783" y="1111240"/>
                </a:lnTo>
                <a:lnTo>
                  <a:pt x="149026" y="1096585"/>
                </a:lnTo>
                <a:lnTo>
                  <a:pt x="153220" y="1085260"/>
                </a:lnTo>
                <a:lnTo>
                  <a:pt x="207735" y="978675"/>
                </a:lnTo>
                <a:lnTo>
                  <a:pt x="244905" y="904066"/>
                </a:lnTo>
                <a:lnTo>
                  <a:pt x="245667" y="904542"/>
                </a:lnTo>
                <a:lnTo>
                  <a:pt x="254531" y="887317"/>
                </a:lnTo>
                <a:cubicBezTo>
                  <a:pt x="330776" y="758654"/>
                  <a:pt x="424272" y="637510"/>
                  <a:pt x="535114" y="526928"/>
                </a:cubicBezTo>
                <a:lnTo>
                  <a:pt x="536543" y="528451"/>
                </a:lnTo>
                <a:lnTo>
                  <a:pt x="569710" y="493906"/>
                </a:lnTo>
                <a:cubicBezTo>
                  <a:pt x="781958" y="293108"/>
                  <a:pt x="1046148" y="140654"/>
                  <a:pt x="1348746" y="59954"/>
                </a:cubicBezTo>
                <a:lnTo>
                  <a:pt x="1349318" y="62143"/>
                </a:lnTo>
                <a:lnTo>
                  <a:pt x="1365044" y="57004"/>
                </a:lnTo>
                <a:cubicBezTo>
                  <a:pt x="1510100" y="19794"/>
                  <a:pt x="1662115" y="0"/>
                  <a:pt x="181879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/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ihandform 14"/>
          <p:cNvSpPr>
            <a:spLocks/>
          </p:cNvSpPr>
          <p:nvPr/>
        </p:nvSpPr>
        <p:spPr bwMode="auto">
          <a:xfrm>
            <a:off x="4571207" y="1212851"/>
            <a:ext cx="1817688" cy="3619500"/>
          </a:xfrm>
          <a:custGeom>
            <a:avLst/>
            <a:gdLst>
              <a:gd name="connsiteX0" fmla="*/ 382 w 1817688"/>
              <a:gd name="connsiteY0" fmla="*/ 0 h 3619500"/>
              <a:gd name="connsiteX1" fmla="*/ 454279 w 1817688"/>
              <a:gd name="connsiteY1" fmla="*/ 56912 h 3619500"/>
              <a:gd name="connsiteX2" fmla="*/ 469911 w 1817688"/>
              <a:gd name="connsiteY2" fmla="*/ 62051 h 3619500"/>
              <a:gd name="connsiteX3" fmla="*/ 470483 w 1817688"/>
              <a:gd name="connsiteY3" fmla="*/ 59957 h 3619500"/>
              <a:gd name="connsiteX4" fmla="*/ 1249601 w 1817688"/>
              <a:gd name="connsiteY4" fmla="*/ 493932 h 3619500"/>
              <a:gd name="connsiteX5" fmla="*/ 1282771 w 1817688"/>
              <a:gd name="connsiteY5" fmla="*/ 528383 h 3619500"/>
              <a:gd name="connsiteX6" fmla="*/ 1284296 w 1817688"/>
              <a:gd name="connsiteY6" fmla="*/ 526860 h 3619500"/>
              <a:gd name="connsiteX7" fmla="*/ 1564909 w 1817688"/>
              <a:gd name="connsiteY7" fmla="*/ 887364 h 3619500"/>
              <a:gd name="connsiteX8" fmla="*/ 1573678 w 1817688"/>
              <a:gd name="connsiteY8" fmla="*/ 904494 h 3619500"/>
              <a:gd name="connsiteX9" fmla="*/ 1574440 w 1817688"/>
              <a:gd name="connsiteY9" fmla="*/ 904114 h 3619500"/>
              <a:gd name="connsiteX10" fmla="*/ 1611614 w 1817688"/>
              <a:gd name="connsiteY10" fmla="*/ 978727 h 3619500"/>
              <a:gd name="connsiteX11" fmla="*/ 1666135 w 1817688"/>
              <a:gd name="connsiteY11" fmla="*/ 1085317 h 3619500"/>
              <a:gd name="connsiteX12" fmla="*/ 1670329 w 1817688"/>
              <a:gd name="connsiteY12" fmla="*/ 1096547 h 3619500"/>
              <a:gd name="connsiteX13" fmla="*/ 1677573 w 1817688"/>
              <a:gd name="connsiteY13" fmla="*/ 1111203 h 3619500"/>
              <a:gd name="connsiteX14" fmla="*/ 1719131 w 1817688"/>
              <a:gd name="connsiteY14" fmla="*/ 1230166 h 3619500"/>
              <a:gd name="connsiteX15" fmla="*/ 1741626 w 1817688"/>
              <a:gd name="connsiteY15" fmla="*/ 1291836 h 3619500"/>
              <a:gd name="connsiteX16" fmla="*/ 1744104 w 1817688"/>
              <a:gd name="connsiteY16" fmla="*/ 1301543 h 3619500"/>
              <a:gd name="connsiteX17" fmla="*/ 1752110 w 1817688"/>
              <a:gd name="connsiteY17" fmla="*/ 1324765 h 3619500"/>
              <a:gd name="connsiteX18" fmla="*/ 1817688 w 1817688"/>
              <a:gd name="connsiteY18" fmla="*/ 1761404 h 3619500"/>
              <a:gd name="connsiteX19" fmla="*/ 1816735 w 1817688"/>
              <a:gd name="connsiteY19" fmla="*/ 1809750 h 3619500"/>
              <a:gd name="connsiteX20" fmla="*/ 1817688 w 1817688"/>
              <a:gd name="connsiteY20" fmla="*/ 1858096 h 3619500"/>
              <a:gd name="connsiteX21" fmla="*/ 1752110 w 1817688"/>
              <a:gd name="connsiteY21" fmla="*/ 2294736 h 3619500"/>
              <a:gd name="connsiteX22" fmla="*/ 1744104 w 1817688"/>
              <a:gd name="connsiteY22" fmla="*/ 2317957 h 3619500"/>
              <a:gd name="connsiteX23" fmla="*/ 1741626 w 1817688"/>
              <a:gd name="connsiteY23" fmla="*/ 2327855 h 3619500"/>
              <a:gd name="connsiteX24" fmla="*/ 1719131 w 1817688"/>
              <a:gd name="connsiteY24" fmla="*/ 2389335 h 3619500"/>
              <a:gd name="connsiteX25" fmla="*/ 1677573 w 1817688"/>
              <a:gd name="connsiteY25" fmla="*/ 2508297 h 3619500"/>
              <a:gd name="connsiteX26" fmla="*/ 1670329 w 1817688"/>
              <a:gd name="connsiteY26" fmla="*/ 2522953 h 3619500"/>
              <a:gd name="connsiteX27" fmla="*/ 1666135 w 1817688"/>
              <a:gd name="connsiteY27" fmla="*/ 2534183 h 3619500"/>
              <a:gd name="connsiteX28" fmla="*/ 1611614 w 1817688"/>
              <a:gd name="connsiteY28" fmla="*/ 2640964 h 3619500"/>
              <a:gd name="connsiteX29" fmla="*/ 1574440 w 1817688"/>
              <a:gd name="connsiteY29" fmla="*/ 2715387 h 3619500"/>
              <a:gd name="connsiteX30" fmla="*/ 1573678 w 1817688"/>
              <a:gd name="connsiteY30" fmla="*/ 2715006 h 3619500"/>
              <a:gd name="connsiteX31" fmla="*/ 1564909 w 1817688"/>
              <a:gd name="connsiteY31" fmla="*/ 2732327 h 3619500"/>
              <a:gd name="connsiteX32" fmla="*/ 1284296 w 1817688"/>
              <a:gd name="connsiteY32" fmla="*/ 3092640 h 3619500"/>
              <a:gd name="connsiteX33" fmla="*/ 1282771 w 1817688"/>
              <a:gd name="connsiteY33" fmla="*/ 3091117 h 3619500"/>
              <a:gd name="connsiteX34" fmla="*/ 1249601 w 1817688"/>
              <a:gd name="connsiteY34" fmla="*/ 3125569 h 3619500"/>
              <a:gd name="connsiteX35" fmla="*/ 470483 w 1817688"/>
              <a:gd name="connsiteY35" fmla="*/ 3559734 h 3619500"/>
              <a:gd name="connsiteX36" fmla="*/ 469911 w 1817688"/>
              <a:gd name="connsiteY36" fmla="*/ 3557449 h 3619500"/>
              <a:gd name="connsiteX37" fmla="*/ 454279 w 1817688"/>
              <a:gd name="connsiteY37" fmla="*/ 3562589 h 3619500"/>
              <a:gd name="connsiteX38" fmla="*/ 382 w 1817688"/>
              <a:gd name="connsiteY38" fmla="*/ 3619500 h 3619500"/>
              <a:gd name="connsiteX39" fmla="*/ 382 w 1817688"/>
              <a:gd name="connsiteY39" fmla="*/ 1812986 h 3619500"/>
              <a:gd name="connsiteX40" fmla="*/ 0 w 1817688"/>
              <a:gd name="connsiteY40" fmla="*/ 1811273 h 3619500"/>
              <a:gd name="connsiteX41" fmla="*/ 382 w 1817688"/>
              <a:gd name="connsiteY41" fmla="*/ 1811844 h 3619500"/>
              <a:gd name="connsiteX42" fmla="*/ 382 w 1817688"/>
              <a:gd name="connsiteY42" fmla="*/ 1809750 h 3619500"/>
              <a:gd name="connsiteX43" fmla="*/ 382 w 1817688"/>
              <a:gd name="connsiteY43" fmla="*/ 1807656 h 3619500"/>
              <a:gd name="connsiteX44" fmla="*/ 0 w 1817688"/>
              <a:gd name="connsiteY44" fmla="*/ 1808227 h 3619500"/>
              <a:gd name="connsiteX45" fmla="*/ 382 w 1817688"/>
              <a:gd name="connsiteY45" fmla="*/ 1806514 h 361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817688" h="3619500">
                <a:moveTo>
                  <a:pt x="382" y="0"/>
                </a:moveTo>
                <a:cubicBezTo>
                  <a:pt x="157082" y="0"/>
                  <a:pt x="309207" y="19795"/>
                  <a:pt x="454279" y="56912"/>
                </a:cubicBezTo>
                <a:lnTo>
                  <a:pt x="469911" y="62051"/>
                </a:lnTo>
                <a:lnTo>
                  <a:pt x="470483" y="59957"/>
                </a:lnTo>
                <a:cubicBezTo>
                  <a:pt x="773209" y="140661"/>
                  <a:pt x="1037426" y="293123"/>
                  <a:pt x="1249601" y="493932"/>
                </a:cubicBezTo>
                <a:lnTo>
                  <a:pt x="1282771" y="528383"/>
                </a:lnTo>
                <a:lnTo>
                  <a:pt x="1284296" y="526860"/>
                </a:lnTo>
                <a:cubicBezTo>
                  <a:pt x="1395054" y="637448"/>
                  <a:pt x="1488655" y="758694"/>
                  <a:pt x="1564909" y="887364"/>
                </a:cubicBezTo>
                <a:lnTo>
                  <a:pt x="1573678" y="904494"/>
                </a:lnTo>
                <a:lnTo>
                  <a:pt x="1574440" y="904114"/>
                </a:lnTo>
                <a:lnTo>
                  <a:pt x="1611614" y="978727"/>
                </a:lnTo>
                <a:lnTo>
                  <a:pt x="1666135" y="1085317"/>
                </a:lnTo>
                <a:lnTo>
                  <a:pt x="1670329" y="1096547"/>
                </a:lnTo>
                <a:lnTo>
                  <a:pt x="1677573" y="1111203"/>
                </a:lnTo>
                <a:lnTo>
                  <a:pt x="1719131" y="1230166"/>
                </a:lnTo>
                <a:lnTo>
                  <a:pt x="1741626" y="1291836"/>
                </a:lnTo>
                <a:lnTo>
                  <a:pt x="1744104" y="1301543"/>
                </a:lnTo>
                <a:lnTo>
                  <a:pt x="1752110" y="1324765"/>
                </a:lnTo>
                <a:cubicBezTo>
                  <a:pt x="1792334" y="1468661"/>
                  <a:pt x="1813876" y="1615413"/>
                  <a:pt x="1817688" y="1761404"/>
                </a:cubicBezTo>
                <a:lnTo>
                  <a:pt x="1816735" y="1809750"/>
                </a:lnTo>
                <a:lnTo>
                  <a:pt x="1817688" y="1858096"/>
                </a:lnTo>
                <a:cubicBezTo>
                  <a:pt x="1813876" y="2004087"/>
                  <a:pt x="1792334" y="2150839"/>
                  <a:pt x="1752110" y="2294736"/>
                </a:cubicBezTo>
                <a:lnTo>
                  <a:pt x="1744104" y="2317957"/>
                </a:lnTo>
                <a:lnTo>
                  <a:pt x="1741626" y="2327855"/>
                </a:lnTo>
                <a:lnTo>
                  <a:pt x="1719131" y="2389335"/>
                </a:lnTo>
                <a:lnTo>
                  <a:pt x="1677573" y="2508297"/>
                </a:lnTo>
                <a:lnTo>
                  <a:pt x="1670329" y="2522953"/>
                </a:lnTo>
                <a:lnTo>
                  <a:pt x="1666135" y="2534183"/>
                </a:lnTo>
                <a:lnTo>
                  <a:pt x="1611614" y="2640964"/>
                </a:lnTo>
                <a:lnTo>
                  <a:pt x="1574440" y="2715387"/>
                </a:lnTo>
                <a:lnTo>
                  <a:pt x="1573678" y="2715006"/>
                </a:lnTo>
                <a:lnTo>
                  <a:pt x="1564909" y="2732327"/>
                </a:lnTo>
                <a:cubicBezTo>
                  <a:pt x="1488655" y="2860806"/>
                  <a:pt x="1395054" y="2982052"/>
                  <a:pt x="1284296" y="3092640"/>
                </a:cubicBezTo>
                <a:lnTo>
                  <a:pt x="1282771" y="3091117"/>
                </a:lnTo>
                <a:lnTo>
                  <a:pt x="1249601" y="3125569"/>
                </a:lnTo>
                <a:cubicBezTo>
                  <a:pt x="1037426" y="3326567"/>
                  <a:pt x="773209" y="3478839"/>
                  <a:pt x="470483" y="3559734"/>
                </a:cubicBezTo>
                <a:lnTo>
                  <a:pt x="469911" y="3557449"/>
                </a:lnTo>
                <a:lnTo>
                  <a:pt x="454279" y="3562589"/>
                </a:lnTo>
                <a:cubicBezTo>
                  <a:pt x="309207" y="3599705"/>
                  <a:pt x="157082" y="3619500"/>
                  <a:pt x="382" y="3619500"/>
                </a:cubicBezTo>
                <a:lnTo>
                  <a:pt x="382" y="1812986"/>
                </a:lnTo>
                <a:lnTo>
                  <a:pt x="0" y="1811273"/>
                </a:lnTo>
                <a:lnTo>
                  <a:pt x="382" y="1811844"/>
                </a:lnTo>
                <a:lnTo>
                  <a:pt x="382" y="1809750"/>
                </a:lnTo>
                <a:lnTo>
                  <a:pt x="382" y="1807656"/>
                </a:lnTo>
                <a:lnTo>
                  <a:pt x="0" y="1808227"/>
                </a:lnTo>
                <a:lnTo>
                  <a:pt x="382" y="180651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/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520217" y="2930268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338699" y="2930268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DD937-8CB8-400C-9EFC-A4220B51E13E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66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Cake 4</a:t>
            </a:r>
          </a:p>
        </p:txBody>
      </p:sp>
      <p:sp>
        <p:nvSpPr>
          <p:cNvPr id="3" name="Freeform 10"/>
          <p:cNvSpPr>
            <a:spLocks/>
          </p:cNvSpPr>
          <p:nvPr/>
        </p:nvSpPr>
        <p:spPr bwMode="auto">
          <a:xfrm>
            <a:off x="2753519" y="1212851"/>
            <a:ext cx="1817688" cy="1809750"/>
          </a:xfrm>
          <a:custGeom>
            <a:avLst/>
            <a:gdLst>
              <a:gd name="T0" fmla="*/ 19067 w 19072"/>
              <a:gd name="T1" fmla="*/ 0 h 19017"/>
              <a:gd name="T2" fmla="*/ 19067 w 19072"/>
              <a:gd name="T3" fmla="*/ 18982 h 19017"/>
              <a:gd name="T4" fmla="*/ 19072 w 19072"/>
              <a:gd name="T5" fmla="*/ 19000 h 19017"/>
              <a:gd name="T6" fmla="*/ 19067 w 19072"/>
              <a:gd name="T7" fmla="*/ 18995 h 19017"/>
              <a:gd name="T8" fmla="*/ 19067 w 19072"/>
              <a:gd name="T9" fmla="*/ 19017 h 19017"/>
              <a:gd name="T10" fmla="*/ 19042 w 19072"/>
              <a:gd name="T11" fmla="*/ 18974 h 19017"/>
              <a:gd name="T12" fmla="*/ 19042 w 19072"/>
              <a:gd name="T13" fmla="*/ 18974 h 19017"/>
              <a:gd name="T14" fmla="*/ 19067 w 19072"/>
              <a:gd name="T15" fmla="*/ 19017 h 19017"/>
              <a:gd name="T16" fmla="*/ 18949 w 19072"/>
              <a:gd name="T17" fmla="*/ 18949 h 19017"/>
              <a:gd name="T18" fmla="*/ 18949 w 19072"/>
              <a:gd name="T19" fmla="*/ 18949 h 19017"/>
              <a:gd name="T20" fmla="*/ 19067 w 19072"/>
              <a:gd name="T21" fmla="*/ 19017 h 19017"/>
              <a:gd name="T22" fmla="*/ 11 w 19072"/>
              <a:gd name="T23" fmla="*/ 19017 h 19017"/>
              <a:gd name="T24" fmla="*/ 0 w 19072"/>
              <a:gd name="T25" fmla="*/ 18508 h 19017"/>
              <a:gd name="T26" fmla="*/ 689 w 19072"/>
              <a:gd name="T27" fmla="*/ 13921 h 19017"/>
              <a:gd name="T28" fmla="*/ 774 w 19072"/>
              <a:gd name="T29" fmla="*/ 13677 h 19017"/>
              <a:gd name="T30" fmla="*/ 800 w 19072"/>
              <a:gd name="T31" fmla="*/ 13574 h 19017"/>
              <a:gd name="T32" fmla="*/ 1036 w 19072"/>
              <a:gd name="T33" fmla="*/ 12926 h 19017"/>
              <a:gd name="T34" fmla="*/ 1471 w 19072"/>
              <a:gd name="T35" fmla="*/ 11677 h 19017"/>
              <a:gd name="T36" fmla="*/ 1547 w 19072"/>
              <a:gd name="T37" fmla="*/ 11523 h 19017"/>
              <a:gd name="T38" fmla="*/ 1591 w 19072"/>
              <a:gd name="T39" fmla="*/ 11404 h 19017"/>
              <a:gd name="T40" fmla="*/ 2163 w 19072"/>
              <a:gd name="T41" fmla="*/ 10284 h 19017"/>
              <a:gd name="T42" fmla="*/ 2553 w 19072"/>
              <a:gd name="T43" fmla="*/ 9500 h 19017"/>
              <a:gd name="T44" fmla="*/ 2561 w 19072"/>
              <a:gd name="T45" fmla="*/ 9505 h 19017"/>
              <a:gd name="T46" fmla="*/ 2654 w 19072"/>
              <a:gd name="T47" fmla="*/ 9324 h 19017"/>
              <a:gd name="T48" fmla="*/ 5598 w 19072"/>
              <a:gd name="T49" fmla="*/ 5537 h 19017"/>
              <a:gd name="T50" fmla="*/ 5613 w 19072"/>
              <a:gd name="T51" fmla="*/ 5553 h 19017"/>
              <a:gd name="T52" fmla="*/ 5961 w 19072"/>
              <a:gd name="T53" fmla="*/ 5190 h 19017"/>
              <a:gd name="T54" fmla="*/ 14135 w 19072"/>
              <a:gd name="T55" fmla="*/ 630 h 19017"/>
              <a:gd name="T56" fmla="*/ 14141 w 19072"/>
              <a:gd name="T57" fmla="*/ 653 h 19017"/>
              <a:gd name="T58" fmla="*/ 14306 w 19072"/>
              <a:gd name="T59" fmla="*/ 599 h 19017"/>
              <a:gd name="T60" fmla="*/ 19067 w 19072"/>
              <a:gd name="T61" fmla="*/ 0 h 19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72" h="19017">
                <a:moveTo>
                  <a:pt x="19067" y="0"/>
                </a:moveTo>
                <a:lnTo>
                  <a:pt x="19067" y="18982"/>
                </a:lnTo>
                <a:lnTo>
                  <a:pt x="19072" y="19000"/>
                </a:lnTo>
                <a:lnTo>
                  <a:pt x="19067" y="18995"/>
                </a:lnTo>
                <a:lnTo>
                  <a:pt x="19067" y="19017"/>
                </a:lnTo>
                <a:lnTo>
                  <a:pt x="19042" y="18974"/>
                </a:lnTo>
                <a:lnTo>
                  <a:pt x="19042" y="18974"/>
                </a:lnTo>
                <a:lnTo>
                  <a:pt x="19067" y="19017"/>
                </a:lnTo>
                <a:lnTo>
                  <a:pt x="18949" y="18949"/>
                </a:lnTo>
                <a:lnTo>
                  <a:pt x="18949" y="18949"/>
                </a:lnTo>
                <a:lnTo>
                  <a:pt x="19067" y="19017"/>
                </a:lnTo>
                <a:lnTo>
                  <a:pt x="11" y="19017"/>
                </a:lnTo>
                <a:lnTo>
                  <a:pt x="0" y="18508"/>
                </a:lnTo>
                <a:cubicBezTo>
                  <a:pt x="41" y="16974"/>
                  <a:pt x="267" y="15433"/>
                  <a:pt x="689" y="13921"/>
                </a:cubicBezTo>
                <a:lnTo>
                  <a:pt x="774" y="13677"/>
                </a:lnTo>
                <a:lnTo>
                  <a:pt x="800" y="13574"/>
                </a:lnTo>
                <a:lnTo>
                  <a:pt x="1036" y="12926"/>
                </a:lnTo>
                <a:lnTo>
                  <a:pt x="1471" y="11677"/>
                </a:lnTo>
                <a:lnTo>
                  <a:pt x="1547" y="11523"/>
                </a:lnTo>
                <a:lnTo>
                  <a:pt x="1591" y="11404"/>
                </a:lnTo>
                <a:lnTo>
                  <a:pt x="2163" y="10284"/>
                </a:lnTo>
                <a:lnTo>
                  <a:pt x="2553" y="9500"/>
                </a:lnTo>
                <a:lnTo>
                  <a:pt x="2561" y="9505"/>
                </a:lnTo>
                <a:lnTo>
                  <a:pt x="2654" y="9324"/>
                </a:lnTo>
                <a:cubicBezTo>
                  <a:pt x="3454" y="7972"/>
                  <a:pt x="4435" y="6699"/>
                  <a:pt x="5598" y="5537"/>
                </a:cubicBezTo>
                <a:lnTo>
                  <a:pt x="5613" y="5553"/>
                </a:lnTo>
                <a:lnTo>
                  <a:pt x="5961" y="5190"/>
                </a:lnTo>
                <a:cubicBezTo>
                  <a:pt x="8188" y="3080"/>
                  <a:pt x="10960" y="1478"/>
                  <a:pt x="14135" y="630"/>
                </a:cubicBezTo>
                <a:lnTo>
                  <a:pt x="14141" y="653"/>
                </a:lnTo>
                <a:lnTo>
                  <a:pt x="14306" y="599"/>
                </a:lnTo>
                <a:cubicBezTo>
                  <a:pt x="15828" y="208"/>
                  <a:pt x="17423" y="0"/>
                  <a:pt x="1906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/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13"/>
          <p:cNvSpPr>
            <a:spLocks/>
          </p:cNvSpPr>
          <p:nvPr/>
        </p:nvSpPr>
        <p:spPr bwMode="auto">
          <a:xfrm>
            <a:off x="4571207" y="1212851"/>
            <a:ext cx="1817688" cy="1809750"/>
          </a:xfrm>
          <a:custGeom>
            <a:avLst/>
            <a:gdLst>
              <a:gd name="T0" fmla="*/ 2 w 9535"/>
              <a:gd name="T1" fmla="*/ 0 h 9508"/>
              <a:gd name="T2" fmla="*/ 2 w 9535"/>
              <a:gd name="T3" fmla="*/ 9491 h 9508"/>
              <a:gd name="T4" fmla="*/ 0 w 9535"/>
              <a:gd name="T5" fmla="*/ 9500 h 9508"/>
              <a:gd name="T6" fmla="*/ 2 w 9535"/>
              <a:gd name="T7" fmla="*/ 9497 h 9508"/>
              <a:gd name="T8" fmla="*/ 2 w 9535"/>
              <a:gd name="T9" fmla="*/ 9508 h 9508"/>
              <a:gd name="T10" fmla="*/ 15 w 9535"/>
              <a:gd name="T11" fmla="*/ 9487 h 9508"/>
              <a:gd name="T12" fmla="*/ 15 w 9535"/>
              <a:gd name="T13" fmla="*/ 9487 h 9508"/>
              <a:gd name="T14" fmla="*/ 2 w 9535"/>
              <a:gd name="T15" fmla="*/ 9508 h 9508"/>
              <a:gd name="T16" fmla="*/ 61 w 9535"/>
              <a:gd name="T17" fmla="*/ 9474 h 9508"/>
              <a:gd name="T18" fmla="*/ 61 w 9535"/>
              <a:gd name="T19" fmla="*/ 9474 h 9508"/>
              <a:gd name="T20" fmla="*/ 2 w 9535"/>
              <a:gd name="T21" fmla="*/ 9508 h 9508"/>
              <a:gd name="T22" fmla="*/ 9530 w 9535"/>
              <a:gd name="T23" fmla="*/ 9508 h 9508"/>
              <a:gd name="T24" fmla="*/ 9535 w 9535"/>
              <a:gd name="T25" fmla="*/ 9254 h 9508"/>
              <a:gd name="T26" fmla="*/ 9191 w 9535"/>
              <a:gd name="T27" fmla="*/ 6960 h 9508"/>
              <a:gd name="T28" fmla="*/ 9149 w 9535"/>
              <a:gd name="T29" fmla="*/ 6838 h 9508"/>
              <a:gd name="T30" fmla="*/ 9136 w 9535"/>
              <a:gd name="T31" fmla="*/ 6787 h 9508"/>
              <a:gd name="T32" fmla="*/ 9018 w 9535"/>
              <a:gd name="T33" fmla="*/ 6463 h 9508"/>
              <a:gd name="T34" fmla="*/ 8800 w 9535"/>
              <a:gd name="T35" fmla="*/ 5838 h 9508"/>
              <a:gd name="T36" fmla="*/ 8762 w 9535"/>
              <a:gd name="T37" fmla="*/ 5761 h 9508"/>
              <a:gd name="T38" fmla="*/ 8740 w 9535"/>
              <a:gd name="T39" fmla="*/ 5702 h 9508"/>
              <a:gd name="T40" fmla="*/ 8454 w 9535"/>
              <a:gd name="T41" fmla="*/ 5142 h 9508"/>
              <a:gd name="T42" fmla="*/ 8259 w 9535"/>
              <a:gd name="T43" fmla="*/ 4750 h 9508"/>
              <a:gd name="T44" fmla="*/ 8255 w 9535"/>
              <a:gd name="T45" fmla="*/ 4752 h 9508"/>
              <a:gd name="T46" fmla="*/ 8209 w 9535"/>
              <a:gd name="T47" fmla="*/ 4662 h 9508"/>
              <a:gd name="T48" fmla="*/ 6737 w 9535"/>
              <a:gd name="T49" fmla="*/ 2768 h 9508"/>
              <a:gd name="T50" fmla="*/ 6729 w 9535"/>
              <a:gd name="T51" fmla="*/ 2776 h 9508"/>
              <a:gd name="T52" fmla="*/ 6555 w 9535"/>
              <a:gd name="T53" fmla="*/ 2595 h 9508"/>
              <a:gd name="T54" fmla="*/ 2468 w 9535"/>
              <a:gd name="T55" fmla="*/ 315 h 9508"/>
              <a:gd name="T56" fmla="*/ 2465 w 9535"/>
              <a:gd name="T57" fmla="*/ 326 h 9508"/>
              <a:gd name="T58" fmla="*/ 2383 w 9535"/>
              <a:gd name="T59" fmla="*/ 299 h 9508"/>
              <a:gd name="T60" fmla="*/ 2 w 9535"/>
              <a:gd name="T61" fmla="*/ 0 h 9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35" h="9508">
                <a:moveTo>
                  <a:pt x="2" y="0"/>
                </a:moveTo>
                <a:lnTo>
                  <a:pt x="2" y="9491"/>
                </a:lnTo>
                <a:lnTo>
                  <a:pt x="0" y="9500"/>
                </a:lnTo>
                <a:lnTo>
                  <a:pt x="2" y="9497"/>
                </a:lnTo>
                <a:lnTo>
                  <a:pt x="2" y="9508"/>
                </a:lnTo>
                <a:lnTo>
                  <a:pt x="15" y="9487"/>
                </a:lnTo>
                <a:lnTo>
                  <a:pt x="15" y="9487"/>
                </a:lnTo>
                <a:lnTo>
                  <a:pt x="2" y="9508"/>
                </a:lnTo>
                <a:lnTo>
                  <a:pt x="61" y="9474"/>
                </a:lnTo>
                <a:lnTo>
                  <a:pt x="61" y="9474"/>
                </a:lnTo>
                <a:lnTo>
                  <a:pt x="2" y="9508"/>
                </a:lnTo>
                <a:lnTo>
                  <a:pt x="9530" y="9508"/>
                </a:lnTo>
                <a:lnTo>
                  <a:pt x="9535" y="9254"/>
                </a:lnTo>
                <a:cubicBezTo>
                  <a:pt x="9515" y="8487"/>
                  <a:pt x="9402" y="7716"/>
                  <a:pt x="9191" y="6960"/>
                </a:cubicBezTo>
                <a:lnTo>
                  <a:pt x="9149" y="6838"/>
                </a:lnTo>
                <a:lnTo>
                  <a:pt x="9136" y="6787"/>
                </a:lnTo>
                <a:lnTo>
                  <a:pt x="9018" y="6463"/>
                </a:lnTo>
                <a:lnTo>
                  <a:pt x="8800" y="5838"/>
                </a:lnTo>
                <a:lnTo>
                  <a:pt x="8762" y="5761"/>
                </a:lnTo>
                <a:lnTo>
                  <a:pt x="8740" y="5702"/>
                </a:lnTo>
                <a:lnTo>
                  <a:pt x="8454" y="5142"/>
                </a:lnTo>
                <a:lnTo>
                  <a:pt x="8259" y="4750"/>
                </a:lnTo>
                <a:lnTo>
                  <a:pt x="8255" y="4752"/>
                </a:lnTo>
                <a:lnTo>
                  <a:pt x="8209" y="4662"/>
                </a:lnTo>
                <a:cubicBezTo>
                  <a:pt x="7809" y="3986"/>
                  <a:pt x="7318" y="3349"/>
                  <a:pt x="6737" y="2768"/>
                </a:cubicBezTo>
                <a:lnTo>
                  <a:pt x="6729" y="2776"/>
                </a:lnTo>
                <a:lnTo>
                  <a:pt x="6555" y="2595"/>
                </a:lnTo>
                <a:cubicBezTo>
                  <a:pt x="5442" y="1540"/>
                  <a:pt x="4056" y="739"/>
                  <a:pt x="2468" y="315"/>
                </a:cubicBezTo>
                <a:lnTo>
                  <a:pt x="2465" y="326"/>
                </a:lnTo>
                <a:lnTo>
                  <a:pt x="2383" y="299"/>
                </a:lnTo>
                <a:cubicBezTo>
                  <a:pt x="1622" y="104"/>
                  <a:pt x="824" y="0"/>
                  <a:pt x="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/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6"/>
          <p:cNvSpPr>
            <a:spLocks/>
          </p:cNvSpPr>
          <p:nvPr/>
        </p:nvSpPr>
        <p:spPr bwMode="auto">
          <a:xfrm>
            <a:off x="2751932" y="3022601"/>
            <a:ext cx="1819275" cy="1809750"/>
          </a:xfrm>
          <a:custGeom>
            <a:avLst/>
            <a:gdLst>
              <a:gd name="T0" fmla="*/ 9533 w 9536"/>
              <a:gd name="T1" fmla="*/ 9508 h 9508"/>
              <a:gd name="T2" fmla="*/ 9533 w 9536"/>
              <a:gd name="T3" fmla="*/ 17 h 9508"/>
              <a:gd name="T4" fmla="*/ 9536 w 9536"/>
              <a:gd name="T5" fmla="*/ 8 h 9508"/>
              <a:gd name="T6" fmla="*/ 9533 w 9536"/>
              <a:gd name="T7" fmla="*/ 11 h 9508"/>
              <a:gd name="T8" fmla="*/ 9533 w 9536"/>
              <a:gd name="T9" fmla="*/ 0 h 9508"/>
              <a:gd name="T10" fmla="*/ 9521 w 9536"/>
              <a:gd name="T11" fmla="*/ 22 h 9508"/>
              <a:gd name="T12" fmla="*/ 9521 w 9536"/>
              <a:gd name="T13" fmla="*/ 22 h 9508"/>
              <a:gd name="T14" fmla="*/ 9533 w 9536"/>
              <a:gd name="T15" fmla="*/ 0 h 9508"/>
              <a:gd name="T16" fmla="*/ 9474 w 9536"/>
              <a:gd name="T17" fmla="*/ 34 h 9508"/>
              <a:gd name="T18" fmla="*/ 9474 w 9536"/>
              <a:gd name="T19" fmla="*/ 34 h 9508"/>
              <a:gd name="T20" fmla="*/ 9533 w 9536"/>
              <a:gd name="T21" fmla="*/ 0 h 9508"/>
              <a:gd name="T22" fmla="*/ 5 w 9536"/>
              <a:gd name="T23" fmla="*/ 0 h 9508"/>
              <a:gd name="T24" fmla="*/ 0 w 9536"/>
              <a:gd name="T25" fmla="*/ 254 h 9508"/>
              <a:gd name="T26" fmla="*/ 344 w 9536"/>
              <a:gd name="T27" fmla="*/ 2548 h 9508"/>
              <a:gd name="T28" fmla="*/ 387 w 9536"/>
              <a:gd name="T29" fmla="*/ 2670 h 9508"/>
              <a:gd name="T30" fmla="*/ 400 w 9536"/>
              <a:gd name="T31" fmla="*/ 2722 h 9508"/>
              <a:gd name="T32" fmla="*/ 518 w 9536"/>
              <a:gd name="T33" fmla="*/ 3045 h 9508"/>
              <a:gd name="T34" fmla="*/ 735 w 9536"/>
              <a:gd name="T35" fmla="*/ 3670 h 9508"/>
              <a:gd name="T36" fmla="*/ 773 w 9536"/>
              <a:gd name="T37" fmla="*/ 3747 h 9508"/>
              <a:gd name="T38" fmla="*/ 795 w 9536"/>
              <a:gd name="T39" fmla="*/ 3806 h 9508"/>
              <a:gd name="T40" fmla="*/ 1081 w 9536"/>
              <a:gd name="T41" fmla="*/ 4367 h 9508"/>
              <a:gd name="T42" fmla="*/ 1276 w 9536"/>
              <a:gd name="T43" fmla="*/ 4758 h 9508"/>
              <a:gd name="T44" fmla="*/ 1280 w 9536"/>
              <a:gd name="T45" fmla="*/ 4756 h 9508"/>
              <a:gd name="T46" fmla="*/ 1327 w 9536"/>
              <a:gd name="T47" fmla="*/ 4847 h 9508"/>
              <a:gd name="T48" fmla="*/ 2799 w 9536"/>
              <a:gd name="T49" fmla="*/ 6740 h 9508"/>
              <a:gd name="T50" fmla="*/ 2806 w 9536"/>
              <a:gd name="T51" fmla="*/ 6732 h 9508"/>
              <a:gd name="T52" fmla="*/ 2980 w 9536"/>
              <a:gd name="T53" fmla="*/ 6913 h 9508"/>
              <a:gd name="T54" fmla="*/ 7067 w 9536"/>
              <a:gd name="T55" fmla="*/ 9194 h 9508"/>
              <a:gd name="T56" fmla="*/ 7070 w 9536"/>
              <a:gd name="T57" fmla="*/ 9182 h 9508"/>
              <a:gd name="T58" fmla="*/ 7153 w 9536"/>
              <a:gd name="T59" fmla="*/ 9209 h 9508"/>
              <a:gd name="T60" fmla="*/ 9533 w 9536"/>
              <a:gd name="T61" fmla="*/ 9508 h 9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36" h="9508">
                <a:moveTo>
                  <a:pt x="9533" y="9508"/>
                </a:moveTo>
                <a:lnTo>
                  <a:pt x="9533" y="17"/>
                </a:lnTo>
                <a:lnTo>
                  <a:pt x="9536" y="8"/>
                </a:lnTo>
                <a:lnTo>
                  <a:pt x="9533" y="11"/>
                </a:lnTo>
                <a:lnTo>
                  <a:pt x="9533" y="0"/>
                </a:lnTo>
                <a:lnTo>
                  <a:pt x="9521" y="22"/>
                </a:lnTo>
                <a:lnTo>
                  <a:pt x="9521" y="22"/>
                </a:lnTo>
                <a:lnTo>
                  <a:pt x="9533" y="0"/>
                </a:lnTo>
                <a:lnTo>
                  <a:pt x="9474" y="34"/>
                </a:lnTo>
                <a:lnTo>
                  <a:pt x="9474" y="34"/>
                </a:lnTo>
                <a:lnTo>
                  <a:pt x="9533" y="0"/>
                </a:lnTo>
                <a:lnTo>
                  <a:pt x="5" y="0"/>
                </a:lnTo>
                <a:lnTo>
                  <a:pt x="0" y="254"/>
                </a:lnTo>
                <a:cubicBezTo>
                  <a:pt x="20" y="1021"/>
                  <a:pt x="133" y="1792"/>
                  <a:pt x="344" y="2548"/>
                </a:cubicBezTo>
                <a:lnTo>
                  <a:pt x="387" y="2670"/>
                </a:lnTo>
                <a:lnTo>
                  <a:pt x="400" y="2722"/>
                </a:lnTo>
                <a:lnTo>
                  <a:pt x="518" y="3045"/>
                </a:lnTo>
                <a:lnTo>
                  <a:pt x="735" y="3670"/>
                </a:lnTo>
                <a:lnTo>
                  <a:pt x="773" y="3747"/>
                </a:lnTo>
                <a:lnTo>
                  <a:pt x="795" y="3806"/>
                </a:lnTo>
                <a:lnTo>
                  <a:pt x="1081" y="4367"/>
                </a:lnTo>
                <a:lnTo>
                  <a:pt x="1276" y="4758"/>
                </a:lnTo>
                <a:lnTo>
                  <a:pt x="1280" y="4756"/>
                </a:lnTo>
                <a:lnTo>
                  <a:pt x="1327" y="4847"/>
                </a:lnTo>
                <a:cubicBezTo>
                  <a:pt x="1727" y="5522"/>
                  <a:pt x="2217" y="6159"/>
                  <a:pt x="2799" y="6740"/>
                </a:cubicBezTo>
                <a:lnTo>
                  <a:pt x="2806" y="6732"/>
                </a:lnTo>
                <a:lnTo>
                  <a:pt x="2980" y="6913"/>
                </a:lnTo>
                <a:cubicBezTo>
                  <a:pt x="4094" y="7969"/>
                  <a:pt x="5480" y="8769"/>
                  <a:pt x="7067" y="9194"/>
                </a:cubicBezTo>
                <a:lnTo>
                  <a:pt x="7070" y="9182"/>
                </a:lnTo>
                <a:lnTo>
                  <a:pt x="7153" y="9209"/>
                </a:lnTo>
                <a:cubicBezTo>
                  <a:pt x="7914" y="9404"/>
                  <a:pt x="8711" y="9508"/>
                  <a:pt x="9533" y="950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/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9"/>
          <p:cNvSpPr>
            <a:spLocks/>
          </p:cNvSpPr>
          <p:nvPr/>
        </p:nvSpPr>
        <p:spPr bwMode="auto">
          <a:xfrm>
            <a:off x="4571207" y="3022601"/>
            <a:ext cx="1817688" cy="1809750"/>
          </a:xfrm>
          <a:custGeom>
            <a:avLst/>
            <a:gdLst>
              <a:gd name="T0" fmla="*/ 2 w 9535"/>
              <a:gd name="T1" fmla="*/ 9508 h 9508"/>
              <a:gd name="T2" fmla="*/ 2 w 9535"/>
              <a:gd name="T3" fmla="*/ 17 h 9508"/>
              <a:gd name="T4" fmla="*/ 0 w 9535"/>
              <a:gd name="T5" fmla="*/ 8 h 9508"/>
              <a:gd name="T6" fmla="*/ 2 w 9535"/>
              <a:gd name="T7" fmla="*/ 11 h 9508"/>
              <a:gd name="T8" fmla="*/ 2 w 9535"/>
              <a:gd name="T9" fmla="*/ 0 h 9508"/>
              <a:gd name="T10" fmla="*/ 15 w 9535"/>
              <a:gd name="T11" fmla="*/ 22 h 9508"/>
              <a:gd name="T12" fmla="*/ 15 w 9535"/>
              <a:gd name="T13" fmla="*/ 22 h 9508"/>
              <a:gd name="T14" fmla="*/ 2 w 9535"/>
              <a:gd name="T15" fmla="*/ 0 h 9508"/>
              <a:gd name="T16" fmla="*/ 61 w 9535"/>
              <a:gd name="T17" fmla="*/ 34 h 9508"/>
              <a:gd name="T18" fmla="*/ 61 w 9535"/>
              <a:gd name="T19" fmla="*/ 34 h 9508"/>
              <a:gd name="T20" fmla="*/ 2 w 9535"/>
              <a:gd name="T21" fmla="*/ 0 h 9508"/>
              <a:gd name="T22" fmla="*/ 9530 w 9535"/>
              <a:gd name="T23" fmla="*/ 0 h 9508"/>
              <a:gd name="T24" fmla="*/ 9535 w 9535"/>
              <a:gd name="T25" fmla="*/ 254 h 9508"/>
              <a:gd name="T26" fmla="*/ 9191 w 9535"/>
              <a:gd name="T27" fmla="*/ 2548 h 9508"/>
              <a:gd name="T28" fmla="*/ 9149 w 9535"/>
              <a:gd name="T29" fmla="*/ 2670 h 9508"/>
              <a:gd name="T30" fmla="*/ 9136 w 9535"/>
              <a:gd name="T31" fmla="*/ 2722 h 9508"/>
              <a:gd name="T32" fmla="*/ 9018 w 9535"/>
              <a:gd name="T33" fmla="*/ 3045 h 9508"/>
              <a:gd name="T34" fmla="*/ 8800 w 9535"/>
              <a:gd name="T35" fmla="*/ 3670 h 9508"/>
              <a:gd name="T36" fmla="*/ 8762 w 9535"/>
              <a:gd name="T37" fmla="*/ 3747 h 9508"/>
              <a:gd name="T38" fmla="*/ 8740 w 9535"/>
              <a:gd name="T39" fmla="*/ 3806 h 9508"/>
              <a:gd name="T40" fmla="*/ 8454 w 9535"/>
              <a:gd name="T41" fmla="*/ 4367 h 9508"/>
              <a:gd name="T42" fmla="*/ 8259 w 9535"/>
              <a:gd name="T43" fmla="*/ 4758 h 9508"/>
              <a:gd name="T44" fmla="*/ 8255 w 9535"/>
              <a:gd name="T45" fmla="*/ 4756 h 9508"/>
              <a:gd name="T46" fmla="*/ 8209 w 9535"/>
              <a:gd name="T47" fmla="*/ 4847 h 9508"/>
              <a:gd name="T48" fmla="*/ 6737 w 9535"/>
              <a:gd name="T49" fmla="*/ 6740 h 9508"/>
              <a:gd name="T50" fmla="*/ 6729 w 9535"/>
              <a:gd name="T51" fmla="*/ 6732 h 9508"/>
              <a:gd name="T52" fmla="*/ 6555 w 9535"/>
              <a:gd name="T53" fmla="*/ 6913 h 9508"/>
              <a:gd name="T54" fmla="*/ 2468 w 9535"/>
              <a:gd name="T55" fmla="*/ 9194 h 9508"/>
              <a:gd name="T56" fmla="*/ 2465 w 9535"/>
              <a:gd name="T57" fmla="*/ 9182 h 9508"/>
              <a:gd name="T58" fmla="*/ 2383 w 9535"/>
              <a:gd name="T59" fmla="*/ 9209 h 9508"/>
              <a:gd name="T60" fmla="*/ 2 w 9535"/>
              <a:gd name="T61" fmla="*/ 9508 h 9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9535" h="9508">
                <a:moveTo>
                  <a:pt x="2" y="9508"/>
                </a:moveTo>
                <a:lnTo>
                  <a:pt x="2" y="17"/>
                </a:lnTo>
                <a:lnTo>
                  <a:pt x="0" y="8"/>
                </a:lnTo>
                <a:lnTo>
                  <a:pt x="2" y="11"/>
                </a:lnTo>
                <a:lnTo>
                  <a:pt x="2" y="0"/>
                </a:lnTo>
                <a:lnTo>
                  <a:pt x="15" y="22"/>
                </a:lnTo>
                <a:lnTo>
                  <a:pt x="15" y="22"/>
                </a:lnTo>
                <a:lnTo>
                  <a:pt x="2" y="0"/>
                </a:lnTo>
                <a:lnTo>
                  <a:pt x="61" y="34"/>
                </a:lnTo>
                <a:lnTo>
                  <a:pt x="61" y="34"/>
                </a:lnTo>
                <a:lnTo>
                  <a:pt x="2" y="0"/>
                </a:lnTo>
                <a:lnTo>
                  <a:pt x="9530" y="0"/>
                </a:lnTo>
                <a:lnTo>
                  <a:pt x="9535" y="254"/>
                </a:lnTo>
                <a:cubicBezTo>
                  <a:pt x="9515" y="1021"/>
                  <a:pt x="9402" y="1792"/>
                  <a:pt x="9191" y="2548"/>
                </a:cubicBezTo>
                <a:lnTo>
                  <a:pt x="9149" y="2670"/>
                </a:lnTo>
                <a:lnTo>
                  <a:pt x="9136" y="2722"/>
                </a:lnTo>
                <a:lnTo>
                  <a:pt x="9018" y="3045"/>
                </a:lnTo>
                <a:lnTo>
                  <a:pt x="8800" y="3670"/>
                </a:lnTo>
                <a:lnTo>
                  <a:pt x="8762" y="3747"/>
                </a:lnTo>
                <a:lnTo>
                  <a:pt x="8740" y="3806"/>
                </a:lnTo>
                <a:lnTo>
                  <a:pt x="8454" y="4367"/>
                </a:lnTo>
                <a:lnTo>
                  <a:pt x="8259" y="4758"/>
                </a:lnTo>
                <a:lnTo>
                  <a:pt x="8255" y="4756"/>
                </a:lnTo>
                <a:lnTo>
                  <a:pt x="8209" y="4847"/>
                </a:lnTo>
                <a:cubicBezTo>
                  <a:pt x="7809" y="5522"/>
                  <a:pt x="7318" y="6159"/>
                  <a:pt x="6737" y="6740"/>
                </a:cubicBezTo>
                <a:lnTo>
                  <a:pt x="6729" y="6732"/>
                </a:lnTo>
                <a:lnTo>
                  <a:pt x="6555" y="6913"/>
                </a:lnTo>
                <a:cubicBezTo>
                  <a:pt x="5442" y="7969"/>
                  <a:pt x="4056" y="8769"/>
                  <a:pt x="2468" y="9194"/>
                </a:cubicBezTo>
                <a:lnTo>
                  <a:pt x="2465" y="9182"/>
                </a:lnTo>
                <a:lnTo>
                  <a:pt x="2383" y="9209"/>
                </a:lnTo>
                <a:cubicBezTo>
                  <a:pt x="1622" y="9404"/>
                  <a:pt x="824" y="9508"/>
                  <a:pt x="2" y="9508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3595153" y="2308485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9" name="Rectangle 16"/>
          <p:cNvSpPr>
            <a:spLocks noChangeArrowheads="1"/>
          </p:cNvSpPr>
          <p:nvPr/>
        </p:nvSpPr>
        <p:spPr bwMode="auto">
          <a:xfrm>
            <a:off x="5264560" y="2308485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3595153" y="3554348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1" name="Rectangle 16"/>
          <p:cNvSpPr>
            <a:spLocks noChangeArrowheads="1"/>
          </p:cNvSpPr>
          <p:nvPr/>
        </p:nvSpPr>
        <p:spPr bwMode="auto">
          <a:xfrm>
            <a:off x="5264560" y="3554348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2181C-18DF-43BE-BC67-578EA890B05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52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Cake 6</a:t>
            </a:r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2997994" y="1212851"/>
            <a:ext cx="1573213" cy="1809750"/>
          </a:xfrm>
          <a:custGeom>
            <a:avLst/>
            <a:gdLst>
              <a:gd name="T0" fmla="*/ 16483 w 16497"/>
              <a:gd name="T1" fmla="*/ 0 h 19031"/>
              <a:gd name="T2" fmla="*/ 16483 w 16497"/>
              <a:gd name="T3" fmla="*/ 18982 h 19031"/>
              <a:gd name="T4" fmla="*/ 16497 w 16497"/>
              <a:gd name="T5" fmla="*/ 19031 h 19031"/>
              <a:gd name="T6" fmla="*/ 16480 w 16497"/>
              <a:gd name="T7" fmla="*/ 19014 h 19031"/>
              <a:gd name="T8" fmla="*/ 0 w 16497"/>
              <a:gd name="T9" fmla="*/ 9515 h 19031"/>
              <a:gd name="T10" fmla="*/ 245 w 16497"/>
              <a:gd name="T11" fmla="*/ 9070 h 19031"/>
              <a:gd name="T12" fmla="*/ 3136 w 16497"/>
              <a:gd name="T13" fmla="*/ 5445 h 19031"/>
              <a:gd name="T14" fmla="*/ 3337 w 16497"/>
              <a:gd name="T15" fmla="*/ 5272 h 19031"/>
              <a:gd name="T16" fmla="*/ 3386 w 16497"/>
              <a:gd name="T17" fmla="*/ 5221 h 19031"/>
              <a:gd name="T18" fmla="*/ 3746 w 16497"/>
              <a:gd name="T19" fmla="*/ 4919 h 19031"/>
              <a:gd name="T20" fmla="*/ 4935 w 16497"/>
              <a:gd name="T21" fmla="*/ 3893 h 19031"/>
              <a:gd name="T22" fmla="*/ 5101 w 16497"/>
              <a:gd name="T23" fmla="*/ 3783 h 19031"/>
              <a:gd name="T24" fmla="*/ 5156 w 16497"/>
              <a:gd name="T25" fmla="*/ 3737 h 19031"/>
              <a:gd name="T26" fmla="*/ 5753 w 16497"/>
              <a:gd name="T27" fmla="*/ 3350 h 19031"/>
              <a:gd name="T28" fmla="*/ 6960 w 16497"/>
              <a:gd name="T29" fmla="*/ 2550 h 19031"/>
              <a:gd name="T30" fmla="*/ 6968 w 16497"/>
              <a:gd name="T31" fmla="*/ 2564 h 19031"/>
              <a:gd name="T32" fmla="*/ 6969 w 16497"/>
              <a:gd name="T33" fmla="*/ 2563 h 19031"/>
              <a:gd name="T34" fmla="*/ 6967 w 16497"/>
              <a:gd name="T35" fmla="*/ 2559 h 19031"/>
              <a:gd name="T36" fmla="*/ 7090 w 16497"/>
              <a:gd name="T37" fmla="*/ 2485 h 19031"/>
              <a:gd name="T38" fmla="*/ 7117 w 16497"/>
              <a:gd name="T39" fmla="*/ 2467 h 19031"/>
              <a:gd name="T40" fmla="*/ 7126 w 16497"/>
              <a:gd name="T41" fmla="*/ 2463 h 19031"/>
              <a:gd name="T42" fmla="*/ 7402 w 16497"/>
              <a:gd name="T43" fmla="*/ 2296 h 19031"/>
              <a:gd name="T44" fmla="*/ 16483 w 16497"/>
              <a:gd name="T45" fmla="*/ 0 h 190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497" h="19031">
                <a:moveTo>
                  <a:pt x="16483" y="0"/>
                </a:moveTo>
                <a:lnTo>
                  <a:pt x="16483" y="18982"/>
                </a:lnTo>
                <a:lnTo>
                  <a:pt x="16497" y="19031"/>
                </a:lnTo>
                <a:lnTo>
                  <a:pt x="16480" y="19014"/>
                </a:lnTo>
                <a:lnTo>
                  <a:pt x="0" y="9515"/>
                </a:lnTo>
                <a:lnTo>
                  <a:pt x="245" y="9070"/>
                </a:lnTo>
                <a:cubicBezTo>
                  <a:pt x="1047" y="7763"/>
                  <a:pt x="2014" y="6543"/>
                  <a:pt x="3136" y="5445"/>
                </a:cubicBezTo>
                <a:lnTo>
                  <a:pt x="3337" y="5272"/>
                </a:lnTo>
                <a:lnTo>
                  <a:pt x="3386" y="5221"/>
                </a:lnTo>
                <a:lnTo>
                  <a:pt x="3746" y="4919"/>
                </a:lnTo>
                <a:lnTo>
                  <a:pt x="4935" y="3893"/>
                </a:lnTo>
                <a:lnTo>
                  <a:pt x="5101" y="3783"/>
                </a:lnTo>
                <a:lnTo>
                  <a:pt x="5156" y="3737"/>
                </a:lnTo>
                <a:lnTo>
                  <a:pt x="5753" y="3350"/>
                </a:lnTo>
                <a:lnTo>
                  <a:pt x="6960" y="2550"/>
                </a:lnTo>
                <a:lnTo>
                  <a:pt x="6968" y="2564"/>
                </a:lnTo>
                <a:lnTo>
                  <a:pt x="6969" y="2563"/>
                </a:lnTo>
                <a:lnTo>
                  <a:pt x="6967" y="2559"/>
                </a:lnTo>
                <a:lnTo>
                  <a:pt x="7090" y="2485"/>
                </a:lnTo>
                <a:lnTo>
                  <a:pt x="7117" y="2467"/>
                </a:lnTo>
                <a:lnTo>
                  <a:pt x="7126" y="2463"/>
                </a:lnTo>
                <a:lnTo>
                  <a:pt x="7402" y="2296"/>
                </a:lnTo>
                <a:cubicBezTo>
                  <a:pt x="10102" y="832"/>
                  <a:pt x="13196" y="0"/>
                  <a:pt x="1648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/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571207" y="1209676"/>
            <a:ext cx="1571625" cy="1812925"/>
          </a:xfrm>
          <a:custGeom>
            <a:avLst/>
            <a:gdLst>
              <a:gd name="T0" fmla="*/ 8241 w 8241"/>
              <a:gd name="T1" fmla="*/ 4764 h 9528"/>
              <a:gd name="T2" fmla="*/ 22 w 8241"/>
              <a:gd name="T3" fmla="*/ 9510 h 9528"/>
              <a:gd name="T4" fmla="*/ 4 w 8241"/>
              <a:gd name="T5" fmla="*/ 9528 h 9528"/>
              <a:gd name="T6" fmla="*/ 7 w 8241"/>
              <a:gd name="T7" fmla="*/ 9516 h 9528"/>
              <a:gd name="T8" fmla="*/ 0 w 8241"/>
              <a:gd name="T9" fmla="*/ 6 h 9528"/>
              <a:gd name="T10" fmla="*/ 254 w 8241"/>
              <a:gd name="T11" fmla="*/ 0 h 9528"/>
              <a:gd name="T12" fmla="*/ 2547 w 8241"/>
              <a:gd name="T13" fmla="*/ 346 h 9528"/>
              <a:gd name="T14" fmla="*/ 2672 w 8241"/>
              <a:gd name="T15" fmla="*/ 390 h 9528"/>
              <a:gd name="T16" fmla="*/ 2706 w 8241"/>
              <a:gd name="T17" fmla="*/ 398 h 9528"/>
              <a:gd name="T18" fmla="*/ 2927 w 8241"/>
              <a:gd name="T19" fmla="*/ 479 h 9528"/>
              <a:gd name="T20" fmla="*/ 3668 w 8241"/>
              <a:gd name="T21" fmla="*/ 737 h 9528"/>
              <a:gd name="T22" fmla="*/ 3757 w 8241"/>
              <a:gd name="T23" fmla="*/ 781 h 9528"/>
              <a:gd name="T24" fmla="*/ 3791 w 8241"/>
              <a:gd name="T25" fmla="*/ 794 h 9528"/>
              <a:gd name="T26" fmla="*/ 4108 w 8241"/>
              <a:gd name="T27" fmla="*/ 955 h 9528"/>
              <a:gd name="T28" fmla="*/ 4756 w 8241"/>
              <a:gd name="T29" fmla="*/ 1278 h 9528"/>
              <a:gd name="T30" fmla="*/ 4752 w 8241"/>
              <a:gd name="T31" fmla="*/ 1285 h 9528"/>
              <a:gd name="T32" fmla="*/ 4752 w 8241"/>
              <a:gd name="T33" fmla="*/ 1285 h 9528"/>
              <a:gd name="T34" fmla="*/ 4754 w 8241"/>
              <a:gd name="T35" fmla="*/ 1283 h 9528"/>
              <a:gd name="T36" fmla="*/ 4817 w 8241"/>
              <a:gd name="T37" fmla="*/ 1318 h 9528"/>
              <a:gd name="T38" fmla="*/ 4831 w 8241"/>
              <a:gd name="T39" fmla="*/ 1325 h 9528"/>
              <a:gd name="T40" fmla="*/ 4835 w 8241"/>
              <a:gd name="T41" fmla="*/ 1328 h 9528"/>
              <a:gd name="T42" fmla="*/ 4977 w 8241"/>
              <a:gd name="T43" fmla="*/ 1406 h 9528"/>
              <a:gd name="T44" fmla="*/ 8241 w 8241"/>
              <a:gd name="T45" fmla="*/ 4764 h 9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241" h="9528">
                <a:moveTo>
                  <a:pt x="8241" y="4764"/>
                </a:moveTo>
                <a:lnTo>
                  <a:pt x="22" y="9510"/>
                </a:lnTo>
                <a:lnTo>
                  <a:pt x="4" y="9528"/>
                </a:lnTo>
                <a:lnTo>
                  <a:pt x="7" y="9516"/>
                </a:lnTo>
                <a:lnTo>
                  <a:pt x="0" y="6"/>
                </a:lnTo>
                <a:lnTo>
                  <a:pt x="254" y="0"/>
                </a:lnTo>
                <a:cubicBezTo>
                  <a:pt x="1021" y="21"/>
                  <a:pt x="1790" y="135"/>
                  <a:pt x="2547" y="346"/>
                </a:cubicBezTo>
                <a:lnTo>
                  <a:pt x="2672" y="390"/>
                </a:lnTo>
                <a:lnTo>
                  <a:pt x="2706" y="398"/>
                </a:lnTo>
                <a:lnTo>
                  <a:pt x="2927" y="479"/>
                </a:lnTo>
                <a:lnTo>
                  <a:pt x="3668" y="737"/>
                </a:lnTo>
                <a:lnTo>
                  <a:pt x="3757" y="781"/>
                </a:lnTo>
                <a:lnTo>
                  <a:pt x="3791" y="794"/>
                </a:lnTo>
                <a:lnTo>
                  <a:pt x="4108" y="955"/>
                </a:lnTo>
                <a:lnTo>
                  <a:pt x="4756" y="1278"/>
                </a:lnTo>
                <a:lnTo>
                  <a:pt x="4752" y="1285"/>
                </a:lnTo>
                <a:lnTo>
                  <a:pt x="4752" y="1285"/>
                </a:lnTo>
                <a:lnTo>
                  <a:pt x="4754" y="1283"/>
                </a:lnTo>
                <a:lnTo>
                  <a:pt x="4817" y="1318"/>
                </a:lnTo>
                <a:lnTo>
                  <a:pt x="4831" y="1325"/>
                </a:lnTo>
                <a:lnTo>
                  <a:pt x="4835" y="1328"/>
                </a:lnTo>
                <a:lnTo>
                  <a:pt x="4977" y="1406"/>
                </a:lnTo>
                <a:cubicBezTo>
                  <a:pt x="6286" y="2209"/>
                  <a:pt x="7419" y="3341"/>
                  <a:pt x="8241" y="476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/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12"/>
          <p:cNvSpPr>
            <a:spLocks/>
          </p:cNvSpPr>
          <p:nvPr/>
        </p:nvSpPr>
        <p:spPr bwMode="auto">
          <a:xfrm>
            <a:off x="4571207" y="2116932"/>
            <a:ext cx="1814513" cy="1811338"/>
          </a:xfrm>
          <a:custGeom>
            <a:avLst/>
            <a:gdLst>
              <a:gd name="T0" fmla="*/ 8244 w 9520"/>
              <a:gd name="T1" fmla="*/ 9516 h 9516"/>
              <a:gd name="T2" fmla="*/ 24 w 9520"/>
              <a:gd name="T3" fmla="*/ 4771 h 9516"/>
              <a:gd name="T4" fmla="*/ 0 w 9520"/>
              <a:gd name="T5" fmla="*/ 4764 h 9516"/>
              <a:gd name="T6" fmla="*/ 11 w 9520"/>
              <a:gd name="T7" fmla="*/ 4761 h 9516"/>
              <a:gd name="T8" fmla="*/ 8244 w 9520"/>
              <a:gd name="T9" fmla="*/ 0 h 9516"/>
              <a:gd name="T10" fmla="*/ 8376 w 9520"/>
              <a:gd name="T11" fmla="*/ 217 h 9516"/>
              <a:gd name="T12" fmla="*/ 9223 w 9520"/>
              <a:gd name="T13" fmla="*/ 2376 h 9516"/>
              <a:gd name="T14" fmla="*/ 9247 w 9520"/>
              <a:gd name="T15" fmla="*/ 2506 h 9516"/>
              <a:gd name="T16" fmla="*/ 9257 w 9520"/>
              <a:gd name="T17" fmla="*/ 2540 h 9516"/>
              <a:gd name="T18" fmla="*/ 9298 w 9520"/>
              <a:gd name="T19" fmla="*/ 2771 h 9516"/>
              <a:gd name="T20" fmla="*/ 9445 w 9520"/>
              <a:gd name="T21" fmla="*/ 3543 h 9516"/>
              <a:gd name="T22" fmla="*/ 9451 w 9520"/>
              <a:gd name="T23" fmla="*/ 3642 h 9516"/>
              <a:gd name="T24" fmla="*/ 9457 w 9520"/>
              <a:gd name="T25" fmla="*/ 3677 h 9516"/>
              <a:gd name="T26" fmla="*/ 9475 w 9520"/>
              <a:gd name="T27" fmla="*/ 4032 h 9516"/>
              <a:gd name="T28" fmla="*/ 9520 w 9520"/>
              <a:gd name="T29" fmla="*/ 4755 h 9516"/>
              <a:gd name="T30" fmla="*/ 9512 w 9520"/>
              <a:gd name="T31" fmla="*/ 4755 h 9516"/>
              <a:gd name="T32" fmla="*/ 9512 w 9520"/>
              <a:gd name="T33" fmla="*/ 4756 h 9516"/>
              <a:gd name="T34" fmla="*/ 9514 w 9520"/>
              <a:gd name="T35" fmla="*/ 4756 h 9516"/>
              <a:gd name="T36" fmla="*/ 9516 w 9520"/>
              <a:gd name="T37" fmla="*/ 4828 h 9516"/>
              <a:gd name="T38" fmla="*/ 9517 w 9520"/>
              <a:gd name="T39" fmla="*/ 4844 h 9516"/>
              <a:gd name="T40" fmla="*/ 9516 w 9520"/>
              <a:gd name="T41" fmla="*/ 4849 h 9516"/>
              <a:gd name="T42" fmla="*/ 9520 w 9520"/>
              <a:gd name="T43" fmla="*/ 5010 h 9516"/>
              <a:gd name="T44" fmla="*/ 8244 w 9520"/>
              <a:gd name="T45" fmla="*/ 9516 h 9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520" h="9516">
                <a:moveTo>
                  <a:pt x="8244" y="9516"/>
                </a:moveTo>
                <a:lnTo>
                  <a:pt x="24" y="4771"/>
                </a:lnTo>
                <a:lnTo>
                  <a:pt x="0" y="4764"/>
                </a:lnTo>
                <a:lnTo>
                  <a:pt x="11" y="4761"/>
                </a:lnTo>
                <a:lnTo>
                  <a:pt x="8244" y="0"/>
                </a:lnTo>
                <a:lnTo>
                  <a:pt x="8376" y="217"/>
                </a:lnTo>
                <a:cubicBezTo>
                  <a:pt x="8741" y="892"/>
                  <a:pt x="9028" y="1615"/>
                  <a:pt x="9223" y="2376"/>
                </a:cubicBezTo>
                <a:lnTo>
                  <a:pt x="9247" y="2506"/>
                </a:lnTo>
                <a:lnTo>
                  <a:pt x="9257" y="2540"/>
                </a:lnTo>
                <a:lnTo>
                  <a:pt x="9298" y="2771"/>
                </a:lnTo>
                <a:lnTo>
                  <a:pt x="9445" y="3543"/>
                </a:lnTo>
                <a:lnTo>
                  <a:pt x="9451" y="3642"/>
                </a:lnTo>
                <a:lnTo>
                  <a:pt x="9457" y="3677"/>
                </a:lnTo>
                <a:lnTo>
                  <a:pt x="9475" y="4032"/>
                </a:lnTo>
                <a:lnTo>
                  <a:pt x="9520" y="4755"/>
                </a:lnTo>
                <a:lnTo>
                  <a:pt x="9512" y="4755"/>
                </a:lnTo>
                <a:lnTo>
                  <a:pt x="9512" y="4756"/>
                </a:lnTo>
                <a:lnTo>
                  <a:pt x="9514" y="4756"/>
                </a:lnTo>
                <a:lnTo>
                  <a:pt x="9516" y="4828"/>
                </a:lnTo>
                <a:lnTo>
                  <a:pt x="9517" y="4844"/>
                </a:lnTo>
                <a:lnTo>
                  <a:pt x="9516" y="4849"/>
                </a:lnTo>
                <a:lnTo>
                  <a:pt x="9520" y="5010"/>
                </a:lnTo>
                <a:cubicBezTo>
                  <a:pt x="9479" y="6545"/>
                  <a:pt x="9066" y="8093"/>
                  <a:pt x="8244" y="95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/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4571207" y="3025775"/>
            <a:ext cx="1573213" cy="1811338"/>
          </a:xfrm>
          <a:custGeom>
            <a:avLst/>
            <a:gdLst>
              <a:gd name="T0" fmla="*/ 7 w 8248"/>
              <a:gd name="T1" fmla="*/ 9516 h 9516"/>
              <a:gd name="T2" fmla="*/ 7 w 8248"/>
              <a:gd name="T3" fmla="*/ 25 h 9516"/>
              <a:gd name="T4" fmla="*/ 0 w 8248"/>
              <a:gd name="T5" fmla="*/ 0 h 9516"/>
              <a:gd name="T6" fmla="*/ 8 w 8248"/>
              <a:gd name="T7" fmla="*/ 8 h 9516"/>
              <a:gd name="T8" fmla="*/ 8248 w 8248"/>
              <a:gd name="T9" fmla="*/ 4758 h 9516"/>
              <a:gd name="T10" fmla="*/ 8126 w 8248"/>
              <a:gd name="T11" fmla="*/ 4980 h 9516"/>
              <a:gd name="T12" fmla="*/ 6680 w 8248"/>
              <a:gd name="T13" fmla="*/ 6793 h 9516"/>
              <a:gd name="T14" fmla="*/ 6580 w 8248"/>
              <a:gd name="T15" fmla="*/ 6880 h 9516"/>
              <a:gd name="T16" fmla="*/ 6555 w 8248"/>
              <a:gd name="T17" fmla="*/ 6905 h 9516"/>
              <a:gd name="T18" fmla="*/ 6375 w 8248"/>
              <a:gd name="T19" fmla="*/ 7056 h 9516"/>
              <a:gd name="T20" fmla="*/ 5781 w 8248"/>
              <a:gd name="T21" fmla="*/ 7569 h 9516"/>
              <a:gd name="T22" fmla="*/ 5698 w 8248"/>
              <a:gd name="T23" fmla="*/ 7624 h 9516"/>
              <a:gd name="T24" fmla="*/ 5670 w 8248"/>
              <a:gd name="T25" fmla="*/ 7647 h 9516"/>
              <a:gd name="T26" fmla="*/ 5372 w 8248"/>
              <a:gd name="T27" fmla="*/ 7840 h 9516"/>
              <a:gd name="T28" fmla="*/ 4768 w 8248"/>
              <a:gd name="T29" fmla="*/ 8241 h 9516"/>
              <a:gd name="T30" fmla="*/ 4764 w 8248"/>
              <a:gd name="T31" fmla="*/ 8234 h 9516"/>
              <a:gd name="T32" fmla="*/ 4764 w 8248"/>
              <a:gd name="T33" fmla="*/ 8234 h 9516"/>
              <a:gd name="T34" fmla="*/ 4765 w 8248"/>
              <a:gd name="T35" fmla="*/ 8236 h 9516"/>
              <a:gd name="T36" fmla="*/ 4703 w 8248"/>
              <a:gd name="T37" fmla="*/ 8273 h 9516"/>
              <a:gd name="T38" fmla="*/ 4690 w 8248"/>
              <a:gd name="T39" fmla="*/ 8282 h 9516"/>
              <a:gd name="T40" fmla="*/ 4685 w 8248"/>
              <a:gd name="T41" fmla="*/ 8284 h 9516"/>
              <a:gd name="T42" fmla="*/ 4547 w 8248"/>
              <a:gd name="T43" fmla="*/ 8368 h 9516"/>
              <a:gd name="T44" fmla="*/ 7 w 8248"/>
              <a:gd name="T45" fmla="*/ 9516 h 9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248" h="9516">
                <a:moveTo>
                  <a:pt x="7" y="9516"/>
                </a:moveTo>
                <a:lnTo>
                  <a:pt x="7" y="25"/>
                </a:lnTo>
                <a:lnTo>
                  <a:pt x="0" y="0"/>
                </a:lnTo>
                <a:lnTo>
                  <a:pt x="8" y="8"/>
                </a:lnTo>
                <a:lnTo>
                  <a:pt x="8248" y="4758"/>
                </a:lnTo>
                <a:lnTo>
                  <a:pt x="8126" y="4980"/>
                </a:lnTo>
                <a:cubicBezTo>
                  <a:pt x="7725" y="5634"/>
                  <a:pt x="7241" y="6244"/>
                  <a:pt x="6680" y="6793"/>
                </a:cubicBezTo>
                <a:lnTo>
                  <a:pt x="6580" y="6880"/>
                </a:lnTo>
                <a:lnTo>
                  <a:pt x="6555" y="6905"/>
                </a:lnTo>
                <a:lnTo>
                  <a:pt x="6375" y="7056"/>
                </a:lnTo>
                <a:lnTo>
                  <a:pt x="5781" y="7569"/>
                </a:lnTo>
                <a:lnTo>
                  <a:pt x="5698" y="7624"/>
                </a:lnTo>
                <a:lnTo>
                  <a:pt x="5670" y="7647"/>
                </a:lnTo>
                <a:lnTo>
                  <a:pt x="5372" y="7840"/>
                </a:lnTo>
                <a:lnTo>
                  <a:pt x="4768" y="8241"/>
                </a:lnTo>
                <a:lnTo>
                  <a:pt x="4764" y="8234"/>
                </a:lnTo>
                <a:lnTo>
                  <a:pt x="4764" y="8234"/>
                </a:lnTo>
                <a:lnTo>
                  <a:pt x="4765" y="8236"/>
                </a:lnTo>
                <a:lnTo>
                  <a:pt x="4703" y="8273"/>
                </a:lnTo>
                <a:lnTo>
                  <a:pt x="4690" y="8282"/>
                </a:lnTo>
                <a:lnTo>
                  <a:pt x="4685" y="8284"/>
                </a:lnTo>
                <a:lnTo>
                  <a:pt x="4547" y="8368"/>
                </a:lnTo>
                <a:cubicBezTo>
                  <a:pt x="3197" y="9100"/>
                  <a:pt x="1650" y="9516"/>
                  <a:pt x="7" y="9516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auto">
          <a:xfrm>
            <a:off x="2755107" y="2116931"/>
            <a:ext cx="1816100" cy="1811338"/>
          </a:xfrm>
          <a:custGeom>
            <a:avLst/>
            <a:gdLst>
              <a:gd name="T0" fmla="*/ 1276 w 9520"/>
              <a:gd name="T1" fmla="*/ 9517 h 9517"/>
              <a:gd name="T2" fmla="*/ 9496 w 9520"/>
              <a:gd name="T3" fmla="*/ 4771 h 9517"/>
              <a:gd name="T4" fmla="*/ 9520 w 9520"/>
              <a:gd name="T5" fmla="*/ 4764 h 9517"/>
              <a:gd name="T6" fmla="*/ 9509 w 9520"/>
              <a:gd name="T7" fmla="*/ 4761 h 9517"/>
              <a:gd name="T8" fmla="*/ 1276 w 9520"/>
              <a:gd name="T9" fmla="*/ 0 h 9517"/>
              <a:gd name="T10" fmla="*/ 1144 w 9520"/>
              <a:gd name="T11" fmla="*/ 218 h 9517"/>
              <a:gd name="T12" fmla="*/ 297 w 9520"/>
              <a:gd name="T13" fmla="*/ 2376 h 9517"/>
              <a:gd name="T14" fmla="*/ 273 w 9520"/>
              <a:gd name="T15" fmla="*/ 2506 h 9517"/>
              <a:gd name="T16" fmla="*/ 263 w 9520"/>
              <a:gd name="T17" fmla="*/ 2540 h 9517"/>
              <a:gd name="T18" fmla="*/ 222 w 9520"/>
              <a:gd name="T19" fmla="*/ 2771 h 9517"/>
              <a:gd name="T20" fmla="*/ 75 w 9520"/>
              <a:gd name="T21" fmla="*/ 3543 h 9517"/>
              <a:gd name="T22" fmla="*/ 69 w 9520"/>
              <a:gd name="T23" fmla="*/ 3642 h 9517"/>
              <a:gd name="T24" fmla="*/ 63 w 9520"/>
              <a:gd name="T25" fmla="*/ 3677 h 9517"/>
              <a:gd name="T26" fmla="*/ 45 w 9520"/>
              <a:gd name="T27" fmla="*/ 4033 h 9517"/>
              <a:gd name="T28" fmla="*/ 0 w 9520"/>
              <a:gd name="T29" fmla="*/ 4755 h 9517"/>
              <a:gd name="T30" fmla="*/ 8 w 9520"/>
              <a:gd name="T31" fmla="*/ 4755 h 9517"/>
              <a:gd name="T32" fmla="*/ 8 w 9520"/>
              <a:gd name="T33" fmla="*/ 4756 h 9517"/>
              <a:gd name="T34" fmla="*/ 5 w 9520"/>
              <a:gd name="T35" fmla="*/ 4756 h 9517"/>
              <a:gd name="T36" fmla="*/ 4 w 9520"/>
              <a:gd name="T37" fmla="*/ 4828 h 9517"/>
              <a:gd name="T38" fmla="*/ 3 w 9520"/>
              <a:gd name="T39" fmla="*/ 4844 h 9517"/>
              <a:gd name="T40" fmla="*/ 4 w 9520"/>
              <a:gd name="T41" fmla="*/ 4849 h 9517"/>
              <a:gd name="T42" fmla="*/ 0 w 9520"/>
              <a:gd name="T43" fmla="*/ 5010 h 9517"/>
              <a:gd name="T44" fmla="*/ 1276 w 9520"/>
              <a:gd name="T45" fmla="*/ 9517 h 9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9520" h="9517">
                <a:moveTo>
                  <a:pt x="1276" y="9517"/>
                </a:moveTo>
                <a:lnTo>
                  <a:pt x="9496" y="4771"/>
                </a:lnTo>
                <a:lnTo>
                  <a:pt x="9520" y="4764"/>
                </a:lnTo>
                <a:lnTo>
                  <a:pt x="9509" y="4761"/>
                </a:lnTo>
                <a:lnTo>
                  <a:pt x="1276" y="0"/>
                </a:lnTo>
                <a:lnTo>
                  <a:pt x="1144" y="218"/>
                </a:lnTo>
                <a:cubicBezTo>
                  <a:pt x="779" y="892"/>
                  <a:pt x="492" y="1615"/>
                  <a:pt x="297" y="2376"/>
                </a:cubicBezTo>
                <a:lnTo>
                  <a:pt x="273" y="2506"/>
                </a:lnTo>
                <a:lnTo>
                  <a:pt x="263" y="2540"/>
                </a:lnTo>
                <a:lnTo>
                  <a:pt x="222" y="2771"/>
                </a:lnTo>
                <a:lnTo>
                  <a:pt x="75" y="3543"/>
                </a:lnTo>
                <a:lnTo>
                  <a:pt x="69" y="3642"/>
                </a:lnTo>
                <a:lnTo>
                  <a:pt x="63" y="3677"/>
                </a:lnTo>
                <a:lnTo>
                  <a:pt x="45" y="4033"/>
                </a:lnTo>
                <a:lnTo>
                  <a:pt x="0" y="4755"/>
                </a:lnTo>
                <a:lnTo>
                  <a:pt x="8" y="4755"/>
                </a:lnTo>
                <a:lnTo>
                  <a:pt x="8" y="4756"/>
                </a:lnTo>
                <a:lnTo>
                  <a:pt x="5" y="4756"/>
                </a:lnTo>
                <a:lnTo>
                  <a:pt x="4" y="4828"/>
                </a:lnTo>
                <a:lnTo>
                  <a:pt x="3" y="4844"/>
                </a:lnTo>
                <a:lnTo>
                  <a:pt x="4" y="4849"/>
                </a:lnTo>
                <a:lnTo>
                  <a:pt x="0" y="5010"/>
                </a:lnTo>
                <a:cubicBezTo>
                  <a:pt x="41" y="6545"/>
                  <a:pt x="454" y="8093"/>
                  <a:pt x="1276" y="951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/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21"/>
          <p:cNvSpPr>
            <a:spLocks/>
          </p:cNvSpPr>
          <p:nvPr/>
        </p:nvSpPr>
        <p:spPr bwMode="auto">
          <a:xfrm>
            <a:off x="2997994" y="3027363"/>
            <a:ext cx="1573213" cy="1809750"/>
          </a:xfrm>
          <a:custGeom>
            <a:avLst/>
            <a:gdLst>
              <a:gd name="T0" fmla="*/ 8241 w 8248"/>
              <a:gd name="T1" fmla="*/ 9516 h 9516"/>
              <a:gd name="T2" fmla="*/ 8241 w 8248"/>
              <a:gd name="T3" fmla="*/ 25 h 9516"/>
              <a:gd name="T4" fmla="*/ 8248 w 8248"/>
              <a:gd name="T5" fmla="*/ 0 h 9516"/>
              <a:gd name="T6" fmla="*/ 8240 w 8248"/>
              <a:gd name="T7" fmla="*/ 8 h 9516"/>
              <a:gd name="T8" fmla="*/ 0 w 8248"/>
              <a:gd name="T9" fmla="*/ 4758 h 9516"/>
              <a:gd name="T10" fmla="*/ 122 w 8248"/>
              <a:gd name="T11" fmla="*/ 4980 h 9516"/>
              <a:gd name="T12" fmla="*/ 1568 w 8248"/>
              <a:gd name="T13" fmla="*/ 6793 h 9516"/>
              <a:gd name="T14" fmla="*/ 1668 w 8248"/>
              <a:gd name="T15" fmla="*/ 6880 h 9516"/>
              <a:gd name="T16" fmla="*/ 1693 w 8248"/>
              <a:gd name="T17" fmla="*/ 6905 h 9516"/>
              <a:gd name="T18" fmla="*/ 1873 w 8248"/>
              <a:gd name="T19" fmla="*/ 7056 h 9516"/>
              <a:gd name="T20" fmla="*/ 2467 w 8248"/>
              <a:gd name="T21" fmla="*/ 7569 h 9516"/>
              <a:gd name="T22" fmla="*/ 2550 w 8248"/>
              <a:gd name="T23" fmla="*/ 7624 h 9516"/>
              <a:gd name="T24" fmla="*/ 2578 w 8248"/>
              <a:gd name="T25" fmla="*/ 7647 h 9516"/>
              <a:gd name="T26" fmla="*/ 2876 w 8248"/>
              <a:gd name="T27" fmla="*/ 7840 h 9516"/>
              <a:gd name="T28" fmla="*/ 3480 w 8248"/>
              <a:gd name="T29" fmla="*/ 8241 h 9516"/>
              <a:gd name="T30" fmla="*/ 3484 w 8248"/>
              <a:gd name="T31" fmla="*/ 8234 h 9516"/>
              <a:gd name="T32" fmla="*/ 3484 w 8248"/>
              <a:gd name="T33" fmla="*/ 8234 h 9516"/>
              <a:gd name="T34" fmla="*/ 3483 w 8248"/>
              <a:gd name="T35" fmla="*/ 8236 h 9516"/>
              <a:gd name="T36" fmla="*/ 3545 w 8248"/>
              <a:gd name="T37" fmla="*/ 8273 h 9516"/>
              <a:gd name="T38" fmla="*/ 3558 w 8248"/>
              <a:gd name="T39" fmla="*/ 8282 h 9516"/>
              <a:gd name="T40" fmla="*/ 3563 w 8248"/>
              <a:gd name="T41" fmla="*/ 8284 h 9516"/>
              <a:gd name="T42" fmla="*/ 3701 w 8248"/>
              <a:gd name="T43" fmla="*/ 8368 h 9516"/>
              <a:gd name="T44" fmla="*/ 8241 w 8248"/>
              <a:gd name="T45" fmla="*/ 9516 h 9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8248" h="9516">
                <a:moveTo>
                  <a:pt x="8241" y="9516"/>
                </a:moveTo>
                <a:lnTo>
                  <a:pt x="8241" y="25"/>
                </a:lnTo>
                <a:lnTo>
                  <a:pt x="8248" y="0"/>
                </a:lnTo>
                <a:lnTo>
                  <a:pt x="8240" y="8"/>
                </a:lnTo>
                <a:lnTo>
                  <a:pt x="0" y="4758"/>
                </a:lnTo>
                <a:lnTo>
                  <a:pt x="122" y="4980"/>
                </a:lnTo>
                <a:cubicBezTo>
                  <a:pt x="523" y="5634"/>
                  <a:pt x="1007" y="6244"/>
                  <a:pt x="1568" y="6793"/>
                </a:cubicBezTo>
                <a:lnTo>
                  <a:pt x="1668" y="6880"/>
                </a:lnTo>
                <a:lnTo>
                  <a:pt x="1693" y="6905"/>
                </a:lnTo>
                <a:lnTo>
                  <a:pt x="1873" y="7056"/>
                </a:lnTo>
                <a:lnTo>
                  <a:pt x="2467" y="7569"/>
                </a:lnTo>
                <a:lnTo>
                  <a:pt x="2550" y="7624"/>
                </a:lnTo>
                <a:lnTo>
                  <a:pt x="2578" y="7647"/>
                </a:lnTo>
                <a:lnTo>
                  <a:pt x="2876" y="7840"/>
                </a:lnTo>
                <a:lnTo>
                  <a:pt x="3480" y="8241"/>
                </a:lnTo>
                <a:lnTo>
                  <a:pt x="3484" y="8234"/>
                </a:lnTo>
                <a:lnTo>
                  <a:pt x="3484" y="8234"/>
                </a:lnTo>
                <a:lnTo>
                  <a:pt x="3483" y="8236"/>
                </a:lnTo>
                <a:lnTo>
                  <a:pt x="3545" y="8273"/>
                </a:lnTo>
                <a:lnTo>
                  <a:pt x="3558" y="8282"/>
                </a:lnTo>
                <a:lnTo>
                  <a:pt x="3563" y="8284"/>
                </a:lnTo>
                <a:lnTo>
                  <a:pt x="3701" y="8368"/>
                </a:lnTo>
                <a:cubicBezTo>
                  <a:pt x="5051" y="9100"/>
                  <a:pt x="6598" y="9516"/>
                  <a:pt x="8241" y="951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/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3829997" y="1974852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4990102" y="1974852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4" name="Rectangle 16"/>
          <p:cNvSpPr>
            <a:spLocks noChangeArrowheads="1"/>
          </p:cNvSpPr>
          <p:nvPr/>
        </p:nvSpPr>
        <p:spPr bwMode="auto">
          <a:xfrm>
            <a:off x="3335055" y="2930268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5522101" y="2930268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829997" y="3885682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990102" y="3885682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4AE88-7BB7-4D7D-B847-6FC2732E2127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792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Cake 12</a:t>
            </a: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4571207" y="1211263"/>
            <a:ext cx="906463" cy="1811338"/>
          </a:xfrm>
          <a:custGeom>
            <a:avLst/>
            <a:gdLst>
              <a:gd name="T0" fmla="*/ 0 w 9520"/>
              <a:gd name="T1" fmla="*/ 0 h 19040"/>
              <a:gd name="T2" fmla="*/ 0 w 9520"/>
              <a:gd name="T3" fmla="*/ 0 h 19040"/>
              <a:gd name="T4" fmla="*/ 9085 w 9520"/>
              <a:gd name="T5" fmla="*/ 2299 h 19040"/>
              <a:gd name="T6" fmla="*/ 9520 w 9520"/>
              <a:gd name="T7" fmla="*/ 2563 h 19040"/>
              <a:gd name="T8" fmla="*/ 0 w 9520"/>
              <a:gd name="T9" fmla="*/ 19040 h 19040"/>
              <a:gd name="T10" fmla="*/ 0 w 9520"/>
              <a:gd name="T11" fmla="*/ 0 h 19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20" h="19040">
                <a:moveTo>
                  <a:pt x="0" y="0"/>
                </a:moveTo>
                <a:lnTo>
                  <a:pt x="0" y="0"/>
                </a:lnTo>
                <a:cubicBezTo>
                  <a:pt x="3290" y="0"/>
                  <a:pt x="6385" y="833"/>
                  <a:pt x="9085" y="2299"/>
                </a:cubicBezTo>
                <a:lnTo>
                  <a:pt x="9520" y="2563"/>
                </a:lnTo>
                <a:lnTo>
                  <a:pt x="0" y="1904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77800" algn="ctr"/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6"/>
          <p:cNvSpPr>
            <a:spLocks/>
          </p:cNvSpPr>
          <p:nvPr/>
        </p:nvSpPr>
        <p:spPr bwMode="auto">
          <a:xfrm>
            <a:off x="4571207" y="1454151"/>
            <a:ext cx="1571625" cy="1568450"/>
          </a:xfrm>
          <a:custGeom>
            <a:avLst/>
            <a:gdLst>
              <a:gd name="T0" fmla="*/ 4761 w 8241"/>
              <a:gd name="T1" fmla="*/ 0 h 8247"/>
              <a:gd name="T2" fmla="*/ 4761 w 8241"/>
              <a:gd name="T3" fmla="*/ 0 h 8247"/>
              <a:gd name="T4" fmla="*/ 8118 w 8241"/>
              <a:gd name="T5" fmla="*/ 3266 h 8247"/>
              <a:gd name="T6" fmla="*/ 8241 w 8241"/>
              <a:gd name="T7" fmla="*/ 3489 h 8247"/>
              <a:gd name="T8" fmla="*/ 0 w 8241"/>
              <a:gd name="T9" fmla="*/ 8247 h 8247"/>
              <a:gd name="T10" fmla="*/ 4761 w 8241"/>
              <a:gd name="T11" fmla="*/ 0 h 8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41" h="8247">
                <a:moveTo>
                  <a:pt x="4761" y="0"/>
                </a:moveTo>
                <a:lnTo>
                  <a:pt x="4761" y="0"/>
                </a:lnTo>
                <a:cubicBezTo>
                  <a:pt x="6185" y="822"/>
                  <a:pt x="7316" y="1956"/>
                  <a:pt x="8118" y="3266"/>
                </a:cubicBezTo>
                <a:lnTo>
                  <a:pt x="8241" y="3489"/>
                </a:lnTo>
                <a:lnTo>
                  <a:pt x="0" y="8247"/>
                </a:lnTo>
                <a:lnTo>
                  <a:pt x="4761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77800" algn="ctr"/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4571207" y="2116138"/>
            <a:ext cx="1814513" cy="906463"/>
          </a:xfrm>
          <a:custGeom>
            <a:avLst/>
            <a:gdLst>
              <a:gd name="T0" fmla="*/ 8246 w 9521"/>
              <a:gd name="T1" fmla="*/ 0 h 4761"/>
              <a:gd name="T2" fmla="*/ 8246 w 9521"/>
              <a:gd name="T3" fmla="*/ 0 h 4761"/>
              <a:gd name="T4" fmla="*/ 9521 w 9521"/>
              <a:gd name="T5" fmla="*/ 4506 h 4761"/>
              <a:gd name="T6" fmla="*/ 9515 w 9521"/>
              <a:gd name="T7" fmla="*/ 4761 h 4761"/>
              <a:gd name="T8" fmla="*/ 0 w 9521"/>
              <a:gd name="T9" fmla="*/ 4761 h 4761"/>
              <a:gd name="T10" fmla="*/ 8246 w 9521"/>
              <a:gd name="T11" fmla="*/ 0 h 47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21" h="4761">
                <a:moveTo>
                  <a:pt x="8246" y="0"/>
                </a:moveTo>
                <a:lnTo>
                  <a:pt x="8246" y="0"/>
                </a:lnTo>
                <a:cubicBezTo>
                  <a:pt x="9068" y="1423"/>
                  <a:pt x="9481" y="2971"/>
                  <a:pt x="9521" y="4506"/>
                </a:cubicBezTo>
                <a:lnTo>
                  <a:pt x="9515" y="4761"/>
                </a:lnTo>
                <a:lnTo>
                  <a:pt x="0" y="4761"/>
                </a:lnTo>
                <a:lnTo>
                  <a:pt x="8246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77800" algn="ctr"/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>
            <a:off x="4571207" y="3022601"/>
            <a:ext cx="1816100" cy="906463"/>
          </a:xfrm>
          <a:custGeom>
            <a:avLst/>
            <a:gdLst>
              <a:gd name="T0" fmla="*/ 9528 w 9528"/>
              <a:gd name="T1" fmla="*/ 0 h 4760"/>
              <a:gd name="T2" fmla="*/ 9528 w 9528"/>
              <a:gd name="T3" fmla="*/ 0 h 4760"/>
              <a:gd name="T4" fmla="*/ 8378 w 9528"/>
              <a:gd name="T5" fmla="*/ 4543 h 4760"/>
              <a:gd name="T6" fmla="*/ 8246 w 9528"/>
              <a:gd name="T7" fmla="*/ 4760 h 4760"/>
              <a:gd name="T8" fmla="*/ 0 w 9528"/>
              <a:gd name="T9" fmla="*/ 0 h 4760"/>
              <a:gd name="T10" fmla="*/ 9528 w 9528"/>
              <a:gd name="T11" fmla="*/ 0 h 4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28" h="4760">
                <a:moveTo>
                  <a:pt x="9528" y="0"/>
                </a:moveTo>
                <a:lnTo>
                  <a:pt x="9528" y="0"/>
                </a:lnTo>
                <a:cubicBezTo>
                  <a:pt x="9528" y="1645"/>
                  <a:pt x="9112" y="3193"/>
                  <a:pt x="8378" y="4543"/>
                </a:cubicBezTo>
                <a:lnTo>
                  <a:pt x="8246" y="4760"/>
                </a:lnTo>
                <a:lnTo>
                  <a:pt x="0" y="0"/>
                </a:lnTo>
                <a:lnTo>
                  <a:pt x="952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77800" algn="ctr"/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9"/>
          <p:cNvSpPr>
            <a:spLocks/>
          </p:cNvSpPr>
          <p:nvPr/>
        </p:nvSpPr>
        <p:spPr bwMode="auto">
          <a:xfrm>
            <a:off x="4571207" y="3022601"/>
            <a:ext cx="1571625" cy="1568450"/>
          </a:xfrm>
          <a:custGeom>
            <a:avLst/>
            <a:gdLst>
              <a:gd name="T0" fmla="*/ 8246 w 8246"/>
              <a:gd name="T1" fmla="*/ 4761 h 8240"/>
              <a:gd name="T2" fmla="*/ 8246 w 8246"/>
              <a:gd name="T3" fmla="*/ 4761 h 8240"/>
              <a:gd name="T4" fmla="*/ 4980 w 8246"/>
              <a:gd name="T5" fmla="*/ 8118 h 8240"/>
              <a:gd name="T6" fmla="*/ 4757 w 8246"/>
              <a:gd name="T7" fmla="*/ 8240 h 8240"/>
              <a:gd name="T8" fmla="*/ 0 w 8246"/>
              <a:gd name="T9" fmla="*/ 0 h 8240"/>
              <a:gd name="T10" fmla="*/ 8246 w 8246"/>
              <a:gd name="T11" fmla="*/ 4761 h 8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46" h="8240">
                <a:moveTo>
                  <a:pt x="8246" y="4761"/>
                </a:moveTo>
                <a:lnTo>
                  <a:pt x="8246" y="4761"/>
                </a:lnTo>
                <a:cubicBezTo>
                  <a:pt x="7424" y="6185"/>
                  <a:pt x="6290" y="7316"/>
                  <a:pt x="4980" y="8118"/>
                </a:cubicBezTo>
                <a:lnTo>
                  <a:pt x="4757" y="8240"/>
                </a:lnTo>
                <a:lnTo>
                  <a:pt x="0" y="0"/>
                </a:lnTo>
                <a:lnTo>
                  <a:pt x="8246" y="47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77800" algn="ctr"/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0"/>
          <p:cNvSpPr>
            <a:spLocks/>
          </p:cNvSpPr>
          <p:nvPr/>
        </p:nvSpPr>
        <p:spPr bwMode="auto">
          <a:xfrm>
            <a:off x="4571207" y="3022601"/>
            <a:ext cx="908050" cy="1811338"/>
          </a:xfrm>
          <a:custGeom>
            <a:avLst/>
            <a:gdLst>
              <a:gd name="T0" fmla="*/ 4761 w 4761"/>
              <a:gd name="T1" fmla="*/ 8246 h 9520"/>
              <a:gd name="T2" fmla="*/ 4761 w 4761"/>
              <a:gd name="T3" fmla="*/ 8246 h 9520"/>
              <a:gd name="T4" fmla="*/ 254 w 4761"/>
              <a:gd name="T5" fmla="*/ 9520 h 9520"/>
              <a:gd name="T6" fmla="*/ 0 w 4761"/>
              <a:gd name="T7" fmla="*/ 9515 h 9520"/>
              <a:gd name="T8" fmla="*/ 0 w 4761"/>
              <a:gd name="T9" fmla="*/ 0 h 9520"/>
              <a:gd name="T10" fmla="*/ 4761 w 4761"/>
              <a:gd name="T11" fmla="*/ 8246 h 9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1" h="9520">
                <a:moveTo>
                  <a:pt x="4761" y="8246"/>
                </a:moveTo>
                <a:lnTo>
                  <a:pt x="4761" y="8246"/>
                </a:lnTo>
                <a:cubicBezTo>
                  <a:pt x="3337" y="9068"/>
                  <a:pt x="1790" y="9481"/>
                  <a:pt x="254" y="9520"/>
                </a:cubicBezTo>
                <a:lnTo>
                  <a:pt x="0" y="9515"/>
                </a:lnTo>
                <a:lnTo>
                  <a:pt x="0" y="0"/>
                </a:lnTo>
                <a:lnTo>
                  <a:pt x="4761" y="8246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/>
          <a:p>
            <a:pPr marL="177800" algn="ctr"/>
            <a:endParaRPr lang="en-GB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3664744" y="1211263"/>
            <a:ext cx="906463" cy="1811338"/>
          </a:xfrm>
          <a:custGeom>
            <a:avLst/>
            <a:gdLst>
              <a:gd name="T0" fmla="*/ 9504 w 9504"/>
              <a:gd name="T1" fmla="*/ 0 h 19040"/>
              <a:gd name="T2" fmla="*/ 9504 w 9504"/>
              <a:gd name="T3" fmla="*/ 0 h 19040"/>
              <a:gd name="T4" fmla="*/ 435 w 9504"/>
              <a:gd name="T5" fmla="*/ 2299 h 19040"/>
              <a:gd name="T6" fmla="*/ 0 w 9504"/>
              <a:gd name="T7" fmla="*/ 2563 h 19040"/>
              <a:gd name="T8" fmla="*/ 9504 w 9504"/>
              <a:gd name="T9" fmla="*/ 19040 h 19040"/>
              <a:gd name="T10" fmla="*/ 9504 w 9504"/>
              <a:gd name="T11" fmla="*/ 0 h 190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9504" h="19040">
                <a:moveTo>
                  <a:pt x="9504" y="0"/>
                </a:moveTo>
                <a:lnTo>
                  <a:pt x="9504" y="0"/>
                </a:lnTo>
                <a:cubicBezTo>
                  <a:pt x="6221" y="0"/>
                  <a:pt x="3131" y="833"/>
                  <a:pt x="435" y="2299"/>
                </a:cubicBezTo>
                <a:lnTo>
                  <a:pt x="0" y="2563"/>
                </a:lnTo>
                <a:lnTo>
                  <a:pt x="9504" y="19040"/>
                </a:lnTo>
                <a:lnTo>
                  <a:pt x="950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77800" algn="ctr"/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001169" y="1454151"/>
            <a:ext cx="1570038" cy="1568450"/>
          </a:xfrm>
          <a:custGeom>
            <a:avLst/>
            <a:gdLst>
              <a:gd name="T0" fmla="*/ 6959 w 16481"/>
              <a:gd name="T1" fmla="*/ 0 h 16493"/>
              <a:gd name="T2" fmla="*/ 6959 w 16481"/>
              <a:gd name="T3" fmla="*/ 0 h 16493"/>
              <a:gd name="T4" fmla="*/ 245 w 16481"/>
              <a:gd name="T5" fmla="*/ 6531 h 16493"/>
              <a:gd name="T6" fmla="*/ 0 w 16481"/>
              <a:gd name="T7" fmla="*/ 6977 h 16493"/>
              <a:gd name="T8" fmla="*/ 16481 w 16481"/>
              <a:gd name="T9" fmla="*/ 16493 h 16493"/>
              <a:gd name="T10" fmla="*/ 6959 w 16481"/>
              <a:gd name="T11" fmla="*/ 0 h 164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481" h="16493">
                <a:moveTo>
                  <a:pt x="6959" y="0"/>
                </a:moveTo>
                <a:lnTo>
                  <a:pt x="6959" y="0"/>
                </a:lnTo>
                <a:cubicBezTo>
                  <a:pt x="4112" y="1644"/>
                  <a:pt x="1849" y="3912"/>
                  <a:pt x="245" y="6531"/>
                </a:cubicBezTo>
                <a:lnTo>
                  <a:pt x="0" y="6977"/>
                </a:lnTo>
                <a:lnTo>
                  <a:pt x="16481" y="16493"/>
                </a:lnTo>
                <a:lnTo>
                  <a:pt x="695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77800" algn="ctr"/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3"/>
          <p:cNvSpPr>
            <a:spLocks/>
          </p:cNvSpPr>
          <p:nvPr/>
        </p:nvSpPr>
        <p:spPr bwMode="auto">
          <a:xfrm>
            <a:off x="2755107" y="2116138"/>
            <a:ext cx="1816100" cy="906463"/>
          </a:xfrm>
          <a:custGeom>
            <a:avLst/>
            <a:gdLst>
              <a:gd name="T0" fmla="*/ 2549 w 19042"/>
              <a:gd name="T1" fmla="*/ 0 h 9522"/>
              <a:gd name="T2" fmla="*/ 2549 w 19042"/>
              <a:gd name="T3" fmla="*/ 0 h 9522"/>
              <a:gd name="T4" fmla="*/ 0 w 19042"/>
              <a:gd name="T5" fmla="*/ 9013 h 9522"/>
              <a:gd name="T6" fmla="*/ 11 w 19042"/>
              <a:gd name="T7" fmla="*/ 9522 h 9522"/>
              <a:gd name="T8" fmla="*/ 19042 w 19042"/>
              <a:gd name="T9" fmla="*/ 9522 h 9522"/>
              <a:gd name="T10" fmla="*/ 2549 w 19042"/>
              <a:gd name="T11" fmla="*/ 0 h 95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42" h="9522">
                <a:moveTo>
                  <a:pt x="2549" y="0"/>
                </a:moveTo>
                <a:lnTo>
                  <a:pt x="2549" y="0"/>
                </a:lnTo>
                <a:cubicBezTo>
                  <a:pt x="905" y="2847"/>
                  <a:pt x="80" y="5943"/>
                  <a:pt x="0" y="9013"/>
                </a:cubicBezTo>
                <a:lnTo>
                  <a:pt x="11" y="9522"/>
                </a:lnTo>
                <a:lnTo>
                  <a:pt x="19042" y="9522"/>
                </a:lnTo>
                <a:lnTo>
                  <a:pt x="2549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77800" algn="ctr"/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4"/>
          <p:cNvSpPr>
            <a:spLocks/>
          </p:cNvSpPr>
          <p:nvPr/>
        </p:nvSpPr>
        <p:spPr bwMode="auto">
          <a:xfrm>
            <a:off x="2756694" y="3022601"/>
            <a:ext cx="1814513" cy="904875"/>
          </a:xfrm>
          <a:custGeom>
            <a:avLst/>
            <a:gdLst>
              <a:gd name="T0" fmla="*/ 0 w 19040"/>
              <a:gd name="T1" fmla="*/ 0 h 9520"/>
              <a:gd name="T2" fmla="*/ 0 w 19040"/>
              <a:gd name="T3" fmla="*/ 0 h 9520"/>
              <a:gd name="T4" fmla="*/ 2299 w 19040"/>
              <a:gd name="T5" fmla="*/ 9085 h 9520"/>
              <a:gd name="T6" fmla="*/ 2563 w 19040"/>
              <a:gd name="T7" fmla="*/ 9520 h 9520"/>
              <a:gd name="T8" fmla="*/ 19040 w 19040"/>
              <a:gd name="T9" fmla="*/ 0 h 9520"/>
              <a:gd name="T10" fmla="*/ 0 w 19040"/>
              <a:gd name="T11" fmla="*/ 0 h 9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040" h="9520">
                <a:moveTo>
                  <a:pt x="0" y="0"/>
                </a:moveTo>
                <a:lnTo>
                  <a:pt x="0" y="0"/>
                </a:lnTo>
                <a:cubicBezTo>
                  <a:pt x="0" y="3290"/>
                  <a:pt x="833" y="6385"/>
                  <a:pt x="2299" y="9085"/>
                </a:cubicBezTo>
                <a:lnTo>
                  <a:pt x="2563" y="9520"/>
                </a:lnTo>
                <a:lnTo>
                  <a:pt x="1904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77800" algn="ctr"/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2999582" y="3022601"/>
            <a:ext cx="1571625" cy="1568450"/>
          </a:xfrm>
          <a:custGeom>
            <a:avLst/>
            <a:gdLst>
              <a:gd name="T0" fmla="*/ 0 w 8246"/>
              <a:gd name="T1" fmla="*/ 4761 h 8240"/>
              <a:gd name="T2" fmla="*/ 0 w 8246"/>
              <a:gd name="T3" fmla="*/ 4761 h 8240"/>
              <a:gd name="T4" fmla="*/ 3266 w 8246"/>
              <a:gd name="T5" fmla="*/ 8118 h 8240"/>
              <a:gd name="T6" fmla="*/ 3489 w 8246"/>
              <a:gd name="T7" fmla="*/ 8240 h 8240"/>
              <a:gd name="T8" fmla="*/ 8246 w 8246"/>
              <a:gd name="T9" fmla="*/ 0 h 8240"/>
              <a:gd name="T10" fmla="*/ 0 w 8246"/>
              <a:gd name="T11" fmla="*/ 4761 h 8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246" h="8240">
                <a:moveTo>
                  <a:pt x="0" y="4761"/>
                </a:moveTo>
                <a:lnTo>
                  <a:pt x="0" y="4761"/>
                </a:lnTo>
                <a:cubicBezTo>
                  <a:pt x="822" y="6184"/>
                  <a:pt x="1956" y="7316"/>
                  <a:pt x="3266" y="8118"/>
                </a:cubicBezTo>
                <a:lnTo>
                  <a:pt x="3489" y="8240"/>
                </a:lnTo>
                <a:lnTo>
                  <a:pt x="8246" y="0"/>
                </a:lnTo>
                <a:lnTo>
                  <a:pt x="0" y="476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77800" algn="ctr"/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6"/>
          <p:cNvSpPr>
            <a:spLocks/>
          </p:cNvSpPr>
          <p:nvPr/>
        </p:nvSpPr>
        <p:spPr bwMode="auto">
          <a:xfrm>
            <a:off x="3663157" y="3022601"/>
            <a:ext cx="908050" cy="1811338"/>
          </a:xfrm>
          <a:custGeom>
            <a:avLst/>
            <a:gdLst>
              <a:gd name="T0" fmla="*/ 0 w 4761"/>
              <a:gd name="T1" fmla="*/ 8247 h 9521"/>
              <a:gd name="T2" fmla="*/ 0 w 4761"/>
              <a:gd name="T3" fmla="*/ 8247 h 9521"/>
              <a:gd name="T4" fmla="*/ 4507 w 4761"/>
              <a:gd name="T5" fmla="*/ 9521 h 9521"/>
              <a:gd name="T6" fmla="*/ 4761 w 4761"/>
              <a:gd name="T7" fmla="*/ 9515 h 9521"/>
              <a:gd name="T8" fmla="*/ 4761 w 4761"/>
              <a:gd name="T9" fmla="*/ 0 h 9521"/>
              <a:gd name="T10" fmla="*/ 0 w 4761"/>
              <a:gd name="T11" fmla="*/ 8247 h 9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761" h="9521">
                <a:moveTo>
                  <a:pt x="0" y="8247"/>
                </a:moveTo>
                <a:lnTo>
                  <a:pt x="0" y="8247"/>
                </a:lnTo>
                <a:cubicBezTo>
                  <a:pt x="1424" y="9069"/>
                  <a:pt x="2971" y="9481"/>
                  <a:pt x="4507" y="9521"/>
                </a:cubicBezTo>
                <a:lnTo>
                  <a:pt x="4761" y="9515"/>
                </a:lnTo>
                <a:lnTo>
                  <a:pt x="4761" y="0"/>
                </a:lnTo>
                <a:lnTo>
                  <a:pt x="0" y="824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177800" algn="ctr"/>
            <a:endParaRPr lang="en-GB" sz="10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3415475" y="1929884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450205" y="1929884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065650" y="3290372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5802324" y="3290372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0" name="Rectangle 16"/>
          <p:cNvSpPr>
            <a:spLocks noChangeArrowheads="1"/>
          </p:cNvSpPr>
          <p:nvPr/>
        </p:nvSpPr>
        <p:spPr bwMode="auto">
          <a:xfrm>
            <a:off x="3050536" y="2599110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5809881" y="2599110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4057701" y="1514892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823984" y="1514892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4057701" y="4356835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5" name="Rectangle 16"/>
          <p:cNvSpPr>
            <a:spLocks noChangeArrowheads="1"/>
          </p:cNvSpPr>
          <p:nvPr/>
        </p:nvSpPr>
        <p:spPr bwMode="auto">
          <a:xfrm>
            <a:off x="4823984" y="4356835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6" name="Rectangle 16"/>
          <p:cNvSpPr>
            <a:spLocks noChangeArrowheads="1"/>
          </p:cNvSpPr>
          <p:nvPr/>
        </p:nvSpPr>
        <p:spPr bwMode="auto">
          <a:xfrm>
            <a:off x="3415475" y="3925056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5450205" y="3925056"/>
            <a:ext cx="28270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37EEC-C20E-4794-B7E3-CE73B596789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65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245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Honeycomb</a:t>
            </a: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81071" y="2458638"/>
            <a:ext cx="1973689" cy="1113013"/>
          </a:xfrm>
          <a:prstGeom prst="hexagon">
            <a:avLst>
              <a:gd name="adj" fmla="val 24428"/>
              <a:gd name="vf" fmla="val 115470"/>
            </a:avLst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none" lIns="67327" tIns="67327" rIns="67327" bIns="67327" anchor="ctr"/>
          <a:lstStyle/>
          <a:p>
            <a:pPr algn="ctr"/>
            <a:r>
              <a:rPr lang="en-GB" sz="2000" dirty="0" smtClean="0">
                <a:solidFill>
                  <a:schemeClr val="accent1"/>
                </a:solidFill>
              </a:rPr>
              <a:t>Text</a:t>
            </a:r>
            <a:endParaRPr lang="en-GB" sz="2000" dirty="0">
              <a:solidFill>
                <a:schemeClr val="accent1"/>
              </a:solidFill>
            </a:endParaRPr>
          </a:p>
        </p:txBody>
      </p:sp>
      <p:sp>
        <p:nvSpPr>
          <p:cNvPr id="7" name="AutoShape 3"/>
          <p:cNvSpPr>
            <a:spLocks noChangeArrowheads="1"/>
          </p:cNvSpPr>
          <p:nvPr/>
        </p:nvSpPr>
        <p:spPr bwMode="auto">
          <a:xfrm>
            <a:off x="2663826" y="1853011"/>
            <a:ext cx="1385567" cy="1113013"/>
          </a:xfrm>
          <a:prstGeom prst="hexagon">
            <a:avLst>
              <a:gd name="adj" fmla="val 24428"/>
              <a:gd name="vf" fmla="val 11547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lIns="0" tIns="67327" rIns="0" bIns="67327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663826" y="3080330"/>
            <a:ext cx="1385567" cy="1113014"/>
          </a:xfrm>
          <a:prstGeom prst="hexagon">
            <a:avLst>
              <a:gd name="adj" fmla="val 24428"/>
              <a:gd name="vf" fmla="val 115470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lIns="0" tIns="67327" rIns="0" bIns="67327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3875700" y="3724099"/>
            <a:ext cx="1385567" cy="1113013"/>
          </a:xfrm>
          <a:prstGeom prst="hexagon">
            <a:avLst>
              <a:gd name="adj" fmla="val 24428"/>
              <a:gd name="vf" fmla="val 11547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lIns="0" tIns="67327" rIns="0" bIns="67327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094607" y="1853011"/>
            <a:ext cx="1385567" cy="1113013"/>
          </a:xfrm>
          <a:prstGeom prst="hexagon">
            <a:avLst>
              <a:gd name="adj" fmla="val 24428"/>
              <a:gd name="vf" fmla="val 11547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lIns="0" tIns="67327" rIns="0" bIns="67327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094607" y="3080330"/>
            <a:ext cx="1385567" cy="1113014"/>
          </a:xfrm>
          <a:prstGeom prst="hexagon">
            <a:avLst>
              <a:gd name="adj" fmla="val 24428"/>
              <a:gd name="vf" fmla="val 11547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lIns="0" tIns="67327" rIns="0" bIns="67327" anchor="ctr" anchorCtr="1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3875700" y="1208087"/>
            <a:ext cx="1385567" cy="1113013"/>
          </a:xfrm>
          <a:prstGeom prst="hexagon">
            <a:avLst>
              <a:gd name="adj" fmla="val 24428"/>
              <a:gd name="vf" fmla="val 11547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square" lIns="0" tIns="67327" rIns="0" bIns="67327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EA9C-0AD5-471D-B224-9FC0404289C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66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16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Pyramid 2</a:t>
            </a:r>
          </a:p>
        </p:txBody>
      </p:sp>
      <p:sp>
        <p:nvSpPr>
          <p:cNvPr id="3" name="AutoShape 7"/>
          <p:cNvSpPr>
            <a:spLocks noChangeArrowheads="1"/>
          </p:cNvSpPr>
          <p:nvPr/>
        </p:nvSpPr>
        <p:spPr bwMode="auto">
          <a:xfrm>
            <a:off x="3238889" y="1208088"/>
            <a:ext cx="2666223" cy="1815994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  <a:extLst/>
        </p:spPr>
        <p:txBody>
          <a:bodyPr lIns="0" tIns="0" rIns="0" bIns="0" anchor="ctr"/>
          <a:lstStyle/>
          <a:p>
            <a:pPr algn="ctr"/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altLang="ko-KR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>
            <a:off x="1939352" y="3024082"/>
            <a:ext cx="5265296" cy="1813031"/>
          </a:xfrm>
          <a:custGeom>
            <a:avLst/>
            <a:gdLst>
              <a:gd name="T0" fmla="*/ 0 w 2666"/>
              <a:gd name="T1" fmla="*/ 918 h 918"/>
              <a:gd name="T2" fmla="*/ 658 w 2666"/>
              <a:gd name="T3" fmla="*/ 0 h 918"/>
              <a:gd name="T4" fmla="*/ 2008 w 2666"/>
              <a:gd name="T5" fmla="*/ 0 h 918"/>
              <a:gd name="T6" fmla="*/ 2666 w 2666"/>
              <a:gd name="T7" fmla="*/ 918 h 918"/>
              <a:gd name="T8" fmla="*/ 0 w 2666"/>
              <a:gd name="T9" fmla="*/ 918 h 9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6" h="918">
                <a:moveTo>
                  <a:pt x="0" y="918"/>
                </a:moveTo>
                <a:lnTo>
                  <a:pt x="658" y="0"/>
                </a:lnTo>
                <a:lnTo>
                  <a:pt x="2008" y="0"/>
                </a:lnTo>
                <a:lnTo>
                  <a:pt x="2666" y="918"/>
                </a:lnTo>
                <a:lnTo>
                  <a:pt x="0" y="918"/>
                </a:lnTo>
                <a:close/>
              </a:path>
            </a:pathLst>
          </a:custGeom>
          <a:solidFill>
            <a:srgbClr val="D9D9D9"/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 algn="ctr" defTabSz="914400" eaLnBrk="0" fontAlgn="base" hangingPunct="0"/>
            <a:r>
              <a:rPr lang="en-GB" altLang="de-DE" sz="1400" dirty="0" smtClean="0">
                <a:solidFill>
                  <a:schemeClr val="tx2"/>
                </a:solidFill>
                <a:latin typeface="Arial" panose="020B0604020202020204" pitchFamily="34" charset="0"/>
              </a:rPr>
              <a:t>Text</a:t>
            </a:r>
            <a:endParaRPr lang="en-GB" altLang="de-DE" sz="14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60D62-520F-4EB3-9328-AFDE3D87B59C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361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Pyramid 3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3680557" y="1208088"/>
            <a:ext cx="1780911" cy="1209675"/>
          </a:xfrm>
          <a:custGeom>
            <a:avLst/>
            <a:gdLst>
              <a:gd name="T0" fmla="*/ 0 w 901"/>
              <a:gd name="T1" fmla="*/ 612 h 612"/>
              <a:gd name="T2" fmla="*/ 450 w 901"/>
              <a:gd name="T3" fmla="*/ 0 h 612"/>
              <a:gd name="T4" fmla="*/ 901 w 901"/>
              <a:gd name="T5" fmla="*/ 612 h 612"/>
              <a:gd name="T6" fmla="*/ 0 w 901"/>
              <a:gd name="T7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1" h="612">
                <a:moveTo>
                  <a:pt x="0" y="612"/>
                </a:moveTo>
                <a:lnTo>
                  <a:pt x="450" y="0"/>
                </a:lnTo>
                <a:lnTo>
                  <a:pt x="901" y="612"/>
                </a:lnTo>
                <a:lnTo>
                  <a:pt x="0" y="6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43200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680557" y="1208088"/>
            <a:ext cx="1780911" cy="1209675"/>
          </a:xfrm>
          <a:custGeom>
            <a:avLst/>
            <a:gdLst>
              <a:gd name="T0" fmla="*/ 0 w 901"/>
              <a:gd name="T1" fmla="*/ 612 h 612"/>
              <a:gd name="T2" fmla="*/ 450 w 901"/>
              <a:gd name="T3" fmla="*/ 0 h 612"/>
              <a:gd name="T4" fmla="*/ 901 w 901"/>
              <a:gd name="T5" fmla="*/ 612 h 612"/>
              <a:gd name="T6" fmla="*/ 0 w 901"/>
              <a:gd name="T7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1" h="612">
                <a:moveTo>
                  <a:pt x="0" y="612"/>
                </a:moveTo>
                <a:lnTo>
                  <a:pt x="450" y="0"/>
                </a:lnTo>
                <a:lnTo>
                  <a:pt x="901" y="612"/>
                </a:lnTo>
                <a:lnTo>
                  <a:pt x="0" y="612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793066" y="2417763"/>
            <a:ext cx="3557867" cy="1209675"/>
          </a:xfrm>
          <a:custGeom>
            <a:avLst/>
            <a:gdLst>
              <a:gd name="T0" fmla="*/ 0 w 1800"/>
              <a:gd name="T1" fmla="*/ 612 h 612"/>
              <a:gd name="T2" fmla="*/ 451 w 1800"/>
              <a:gd name="T3" fmla="*/ 0 h 612"/>
              <a:gd name="T4" fmla="*/ 1349 w 1800"/>
              <a:gd name="T5" fmla="*/ 0 h 612"/>
              <a:gd name="T6" fmla="*/ 1800 w 1800"/>
              <a:gd name="T7" fmla="*/ 612 h 612"/>
              <a:gd name="T8" fmla="*/ 0 w 1800"/>
              <a:gd name="T9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0" h="612">
                <a:moveTo>
                  <a:pt x="0" y="612"/>
                </a:moveTo>
                <a:lnTo>
                  <a:pt x="451" y="0"/>
                </a:lnTo>
                <a:lnTo>
                  <a:pt x="1349" y="0"/>
                </a:lnTo>
                <a:lnTo>
                  <a:pt x="1800" y="612"/>
                </a:lnTo>
                <a:lnTo>
                  <a:pt x="0" y="6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793066" y="2417763"/>
            <a:ext cx="3557867" cy="1209675"/>
          </a:xfrm>
          <a:custGeom>
            <a:avLst/>
            <a:gdLst>
              <a:gd name="T0" fmla="*/ 0 w 1800"/>
              <a:gd name="T1" fmla="*/ 612 h 612"/>
              <a:gd name="T2" fmla="*/ 451 w 1800"/>
              <a:gd name="T3" fmla="*/ 0 h 612"/>
              <a:gd name="T4" fmla="*/ 1349 w 1800"/>
              <a:gd name="T5" fmla="*/ 0 h 612"/>
              <a:gd name="T6" fmla="*/ 1800 w 1800"/>
              <a:gd name="T7" fmla="*/ 612 h 612"/>
              <a:gd name="T8" fmla="*/ 0 w 1800"/>
              <a:gd name="T9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00" h="612">
                <a:moveTo>
                  <a:pt x="0" y="612"/>
                </a:moveTo>
                <a:lnTo>
                  <a:pt x="451" y="0"/>
                </a:lnTo>
                <a:lnTo>
                  <a:pt x="1349" y="0"/>
                </a:lnTo>
                <a:lnTo>
                  <a:pt x="1800" y="612"/>
                </a:lnTo>
                <a:lnTo>
                  <a:pt x="0" y="612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937202" y="3627438"/>
            <a:ext cx="5269597" cy="1209675"/>
          </a:xfrm>
          <a:custGeom>
            <a:avLst/>
            <a:gdLst>
              <a:gd name="T0" fmla="*/ 0 w 2666"/>
              <a:gd name="T1" fmla="*/ 612 h 612"/>
              <a:gd name="T2" fmla="*/ 433 w 2666"/>
              <a:gd name="T3" fmla="*/ 0 h 612"/>
              <a:gd name="T4" fmla="*/ 2233 w 2666"/>
              <a:gd name="T5" fmla="*/ 0 h 612"/>
              <a:gd name="T6" fmla="*/ 2666 w 2666"/>
              <a:gd name="T7" fmla="*/ 612 h 612"/>
              <a:gd name="T8" fmla="*/ 0 w 2666"/>
              <a:gd name="T9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6" h="612">
                <a:moveTo>
                  <a:pt x="0" y="612"/>
                </a:moveTo>
                <a:lnTo>
                  <a:pt x="433" y="0"/>
                </a:lnTo>
                <a:lnTo>
                  <a:pt x="2233" y="0"/>
                </a:lnTo>
                <a:lnTo>
                  <a:pt x="2666" y="612"/>
                </a:lnTo>
                <a:lnTo>
                  <a:pt x="0" y="61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937202" y="3627438"/>
            <a:ext cx="5269597" cy="1209675"/>
          </a:xfrm>
          <a:custGeom>
            <a:avLst/>
            <a:gdLst>
              <a:gd name="T0" fmla="*/ 0 w 2666"/>
              <a:gd name="T1" fmla="*/ 612 h 612"/>
              <a:gd name="T2" fmla="*/ 433 w 2666"/>
              <a:gd name="T3" fmla="*/ 0 h 612"/>
              <a:gd name="T4" fmla="*/ 2233 w 2666"/>
              <a:gd name="T5" fmla="*/ 0 h 612"/>
              <a:gd name="T6" fmla="*/ 2666 w 2666"/>
              <a:gd name="T7" fmla="*/ 612 h 612"/>
              <a:gd name="T8" fmla="*/ 0 w 2666"/>
              <a:gd name="T9" fmla="*/ 612 h 6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6" h="612">
                <a:moveTo>
                  <a:pt x="0" y="612"/>
                </a:moveTo>
                <a:lnTo>
                  <a:pt x="433" y="0"/>
                </a:lnTo>
                <a:lnTo>
                  <a:pt x="2233" y="0"/>
                </a:lnTo>
                <a:lnTo>
                  <a:pt x="2666" y="612"/>
                </a:lnTo>
                <a:lnTo>
                  <a:pt x="0" y="612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529EE-D4CE-4E06-8746-D1D3CD7AAD0D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348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Pyramid 4</a:t>
            </a:r>
          </a:p>
        </p:txBody>
      </p:sp>
      <p:sp>
        <p:nvSpPr>
          <p:cNvPr id="3" name="Freeform 5"/>
          <p:cNvSpPr>
            <a:spLocks/>
          </p:cNvSpPr>
          <p:nvPr/>
        </p:nvSpPr>
        <p:spPr bwMode="auto">
          <a:xfrm>
            <a:off x="3947398" y="1208088"/>
            <a:ext cx="1245254" cy="853888"/>
          </a:xfrm>
          <a:custGeom>
            <a:avLst/>
            <a:gdLst>
              <a:gd name="T0" fmla="*/ 0 w 630"/>
              <a:gd name="T1" fmla="*/ 432 h 432"/>
              <a:gd name="T2" fmla="*/ 315 w 630"/>
              <a:gd name="T3" fmla="*/ 0 h 432"/>
              <a:gd name="T4" fmla="*/ 630 w 630"/>
              <a:gd name="T5" fmla="*/ 432 h 432"/>
              <a:gd name="T6" fmla="*/ 0 w 630"/>
              <a:gd name="T7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0" h="432">
                <a:moveTo>
                  <a:pt x="0" y="432"/>
                </a:moveTo>
                <a:lnTo>
                  <a:pt x="315" y="0"/>
                </a:lnTo>
                <a:lnTo>
                  <a:pt x="630" y="432"/>
                </a:lnTo>
                <a:lnTo>
                  <a:pt x="0" y="43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43200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3947398" y="1208088"/>
            <a:ext cx="1245254" cy="853888"/>
          </a:xfrm>
          <a:custGeom>
            <a:avLst/>
            <a:gdLst>
              <a:gd name="T0" fmla="*/ 0 w 630"/>
              <a:gd name="T1" fmla="*/ 432 h 432"/>
              <a:gd name="T2" fmla="*/ 315 w 630"/>
              <a:gd name="T3" fmla="*/ 0 h 432"/>
              <a:gd name="T4" fmla="*/ 630 w 630"/>
              <a:gd name="T5" fmla="*/ 432 h 432"/>
              <a:gd name="T6" fmla="*/ 0 w 630"/>
              <a:gd name="T7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0" h="432">
                <a:moveTo>
                  <a:pt x="0" y="432"/>
                </a:moveTo>
                <a:lnTo>
                  <a:pt x="315" y="0"/>
                </a:lnTo>
                <a:lnTo>
                  <a:pt x="630" y="432"/>
                </a:lnTo>
                <a:lnTo>
                  <a:pt x="0" y="432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432000" rIns="0" bIns="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279309" y="2061976"/>
            <a:ext cx="2583408" cy="925046"/>
          </a:xfrm>
          <a:custGeom>
            <a:avLst/>
            <a:gdLst>
              <a:gd name="T0" fmla="*/ 0 w 1307"/>
              <a:gd name="T1" fmla="*/ 468 h 468"/>
              <a:gd name="T2" fmla="*/ 339 w 1307"/>
              <a:gd name="T3" fmla="*/ 0 h 468"/>
              <a:gd name="T4" fmla="*/ 968 w 1307"/>
              <a:gd name="T5" fmla="*/ 0 h 468"/>
              <a:gd name="T6" fmla="*/ 1307 w 1307"/>
              <a:gd name="T7" fmla="*/ 468 h 468"/>
              <a:gd name="T8" fmla="*/ 0 w 1307"/>
              <a:gd name="T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7" h="468">
                <a:moveTo>
                  <a:pt x="0" y="468"/>
                </a:moveTo>
                <a:lnTo>
                  <a:pt x="339" y="0"/>
                </a:lnTo>
                <a:lnTo>
                  <a:pt x="968" y="0"/>
                </a:lnTo>
                <a:lnTo>
                  <a:pt x="1307" y="468"/>
                </a:lnTo>
                <a:lnTo>
                  <a:pt x="0" y="46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3279309" y="2061976"/>
            <a:ext cx="2583408" cy="925046"/>
          </a:xfrm>
          <a:custGeom>
            <a:avLst/>
            <a:gdLst>
              <a:gd name="T0" fmla="*/ 0 w 1307"/>
              <a:gd name="T1" fmla="*/ 468 h 468"/>
              <a:gd name="T2" fmla="*/ 339 w 1307"/>
              <a:gd name="T3" fmla="*/ 0 h 468"/>
              <a:gd name="T4" fmla="*/ 968 w 1307"/>
              <a:gd name="T5" fmla="*/ 0 h 468"/>
              <a:gd name="T6" fmla="*/ 1307 w 1307"/>
              <a:gd name="T7" fmla="*/ 468 h 468"/>
              <a:gd name="T8" fmla="*/ 0 w 1307"/>
              <a:gd name="T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07" h="468">
                <a:moveTo>
                  <a:pt x="0" y="468"/>
                </a:moveTo>
                <a:lnTo>
                  <a:pt x="339" y="0"/>
                </a:lnTo>
                <a:lnTo>
                  <a:pt x="968" y="0"/>
                </a:lnTo>
                <a:lnTo>
                  <a:pt x="1307" y="468"/>
                </a:lnTo>
                <a:lnTo>
                  <a:pt x="0" y="468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601337" y="2987022"/>
            <a:ext cx="3939351" cy="925046"/>
          </a:xfrm>
          <a:custGeom>
            <a:avLst/>
            <a:gdLst>
              <a:gd name="T0" fmla="*/ 0 w 1993"/>
              <a:gd name="T1" fmla="*/ 468 h 468"/>
              <a:gd name="T2" fmla="*/ 343 w 1993"/>
              <a:gd name="T3" fmla="*/ 0 h 468"/>
              <a:gd name="T4" fmla="*/ 1650 w 1993"/>
              <a:gd name="T5" fmla="*/ 0 h 468"/>
              <a:gd name="T6" fmla="*/ 1993 w 1993"/>
              <a:gd name="T7" fmla="*/ 468 h 468"/>
              <a:gd name="T8" fmla="*/ 0 w 1993"/>
              <a:gd name="T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3" h="468">
                <a:moveTo>
                  <a:pt x="0" y="468"/>
                </a:moveTo>
                <a:lnTo>
                  <a:pt x="343" y="0"/>
                </a:lnTo>
                <a:lnTo>
                  <a:pt x="1650" y="0"/>
                </a:lnTo>
                <a:lnTo>
                  <a:pt x="1993" y="468"/>
                </a:lnTo>
                <a:lnTo>
                  <a:pt x="0" y="46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2601337" y="2987022"/>
            <a:ext cx="3939351" cy="925046"/>
          </a:xfrm>
          <a:custGeom>
            <a:avLst/>
            <a:gdLst>
              <a:gd name="T0" fmla="*/ 0 w 1993"/>
              <a:gd name="T1" fmla="*/ 468 h 468"/>
              <a:gd name="T2" fmla="*/ 343 w 1993"/>
              <a:gd name="T3" fmla="*/ 0 h 468"/>
              <a:gd name="T4" fmla="*/ 1650 w 1993"/>
              <a:gd name="T5" fmla="*/ 0 h 468"/>
              <a:gd name="T6" fmla="*/ 1993 w 1993"/>
              <a:gd name="T7" fmla="*/ 468 h 468"/>
              <a:gd name="T8" fmla="*/ 0 w 1993"/>
              <a:gd name="T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93" h="468">
                <a:moveTo>
                  <a:pt x="0" y="468"/>
                </a:moveTo>
                <a:lnTo>
                  <a:pt x="343" y="0"/>
                </a:lnTo>
                <a:lnTo>
                  <a:pt x="1650" y="0"/>
                </a:lnTo>
                <a:lnTo>
                  <a:pt x="1993" y="468"/>
                </a:lnTo>
                <a:lnTo>
                  <a:pt x="0" y="468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937202" y="3912067"/>
            <a:ext cx="5269597" cy="925046"/>
          </a:xfrm>
          <a:custGeom>
            <a:avLst/>
            <a:gdLst>
              <a:gd name="T0" fmla="*/ 0 w 2666"/>
              <a:gd name="T1" fmla="*/ 468 h 468"/>
              <a:gd name="T2" fmla="*/ 337 w 2666"/>
              <a:gd name="T3" fmla="*/ 0 h 468"/>
              <a:gd name="T4" fmla="*/ 2329 w 2666"/>
              <a:gd name="T5" fmla="*/ 0 h 468"/>
              <a:gd name="T6" fmla="*/ 2666 w 2666"/>
              <a:gd name="T7" fmla="*/ 468 h 468"/>
              <a:gd name="T8" fmla="*/ 0 w 2666"/>
              <a:gd name="T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6" h="468">
                <a:moveTo>
                  <a:pt x="0" y="468"/>
                </a:moveTo>
                <a:lnTo>
                  <a:pt x="337" y="0"/>
                </a:lnTo>
                <a:lnTo>
                  <a:pt x="2329" y="0"/>
                </a:lnTo>
                <a:lnTo>
                  <a:pt x="2666" y="468"/>
                </a:lnTo>
                <a:lnTo>
                  <a:pt x="0" y="46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937202" y="3912067"/>
            <a:ext cx="5269597" cy="925046"/>
          </a:xfrm>
          <a:custGeom>
            <a:avLst/>
            <a:gdLst>
              <a:gd name="T0" fmla="*/ 0 w 2666"/>
              <a:gd name="T1" fmla="*/ 468 h 468"/>
              <a:gd name="T2" fmla="*/ 337 w 2666"/>
              <a:gd name="T3" fmla="*/ 0 h 468"/>
              <a:gd name="T4" fmla="*/ 2329 w 2666"/>
              <a:gd name="T5" fmla="*/ 0 h 468"/>
              <a:gd name="T6" fmla="*/ 2666 w 2666"/>
              <a:gd name="T7" fmla="*/ 468 h 468"/>
              <a:gd name="T8" fmla="*/ 0 w 2666"/>
              <a:gd name="T9" fmla="*/ 468 h 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6" h="468">
                <a:moveTo>
                  <a:pt x="0" y="468"/>
                </a:moveTo>
                <a:lnTo>
                  <a:pt x="337" y="0"/>
                </a:lnTo>
                <a:lnTo>
                  <a:pt x="2329" y="0"/>
                </a:lnTo>
                <a:lnTo>
                  <a:pt x="2666" y="468"/>
                </a:lnTo>
                <a:lnTo>
                  <a:pt x="0" y="468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DAF90-DC4B-448D-B364-1696C43E793C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494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tangle 19"/>
          <p:cNvSpPr>
            <a:spLocks noChangeArrowheads="1"/>
          </p:cNvSpPr>
          <p:nvPr/>
        </p:nvSpPr>
        <p:spPr bwMode="auto">
          <a:xfrm>
            <a:off x="4320039" y="4241885"/>
            <a:ext cx="511187" cy="65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324000" bIns="9144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accent1"/>
                </a:solidFill>
              </a:rPr>
              <a:t>Text</a:t>
            </a:r>
            <a:endParaRPr lang="en-GB" altLang="ko-KR" sz="1400" dirty="0">
              <a:solidFill>
                <a:schemeClr val="accent1"/>
              </a:solidFill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gray">
          <a:xfrm>
            <a:off x="4088284" y="1328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252000" tIns="18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lvl="0" defTabSz="270000">
              <a:lnSpc>
                <a:spcPct val="110000"/>
              </a:lnSpc>
              <a:spcAft>
                <a:spcPts val="300"/>
              </a:spcAft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gray">
          <a:xfrm>
            <a:off x="3116284" y="1328254"/>
            <a:ext cx="972000" cy="972000"/>
          </a:xfrm>
          <a:prstGeom prst="rect">
            <a:avLst/>
          </a:prstGeom>
          <a:solidFill>
            <a:srgbClr val="D9D9D9"/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252000" tIns="180000" anchor="t"/>
          <a:lstStyle/>
          <a:p>
            <a:pPr lvl="0"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lvl="0" defTabSz="270000">
              <a:lnSpc>
                <a:spcPct val="110000"/>
              </a:lnSpc>
              <a:spcAft>
                <a:spcPts val="300"/>
              </a:spcAft>
            </a:pPr>
            <a:r>
              <a:rPr lang="en-GB" altLang="ko-KR" sz="1000" dirty="0" smtClean="0">
                <a:solidFill>
                  <a:schemeClr val="tx2"/>
                </a:solidFill>
              </a:rPr>
              <a:t>Level 1</a:t>
            </a:r>
            <a:endParaRPr lang="en-GB" altLang="ko-KR" sz="1000" dirty="0">
              <a:solidFill>
                <a:schemeClr val="tx2"/>
              </a:solidFill>
            </a:endParaRP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gray">
          <a:xfrm>
            <a:off x="3116284" y="2300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252000" tIns="18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lvl="0" defTabSz="270000">
              <a:lnSpc>
                <a:spcPct val="110000"/>
              </a:lnSpc>
              <a:spcAft>
                <a:spcPts val="300"/>
              </a:spcAft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gray">
          <a:xfrm>
            <a:off x="4088284" y="2300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252000" tIns="18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lvl="0" defTabSz="270000">
              <a:lnSpc>
                <a:spcPct val="110000"/>
              </a:lnSpc>
              <a:spcAft>
                <a:spcPts val="300"/>
              </a:spcAft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3116284" y="4248201"/>
            <a:ext cx="375039" cy="34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46800" bIns="91440" anchor="t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5656618" y="4248201"/>
            <a:ext cx="373584" cy="342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46800" rIns="0" bIns="9144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2650366" y="3948788"/>
            <a:ext cx="465918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91440" bIns="0" anchor="b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2" name="Rectangle 21"/>
          <p:cNvSpPr>
            <a:spLocks noChangeArrowheads="1"/>
          </p:cNvSpPr>
          <p:nvPr/>
        </p:nvSpPr>
        <p:spPr bwMode="auto">
          <a:xfrm>
            <a:off x="2650366" y="1328254"/>
            <a:ext cx="465918" cy="295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0" bIns="91440" anchor="t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13" name="Rectangle 22"/>
          <p:cNvSpPr>
            <a:spLocks noChangeArrowheads="1"/>
          </p:cNvSpPr>
          <p:nvPr/>
        </p:nvSpPr>
        <p:spPr bwMode="auto">
          <a:xfrm>
            <a:off x="2370266" y="2575427"/>
            <a:ext cx="746018" cy="42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91440" rIns="324000" bIns="91440" anchor="ctr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accent1"/>
                </a:solidFill>
              </a:rPr>
              <a:t>Text</a:t>
            </a:r>
            <a:endParaRPr lang="en-GB" altLang="ko-KR" sz="1400" dirty="0">
              <a:solidFill>
                <a:schemeClr val="accent1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gray">
          <a:xfrm>
            <a:off x="5060284" y="1328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252000" tIns="18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lvl="0" defTabSz="270000">
              <a:lnSpc>
                <a:spcPct val="110000"/>
              </a:lnSpc>
              <a:spcAft>
                <a:spcPts val="300"/>
              </a:spcAft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gray">
          <a:xfrm>
            <a:off x="5060284" y="2300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252000" tIns="18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lvl="0" defTabSz="270000">
              <a:lnSpc>
                <a:spcPct val="110000"/>
              </a:lnSpc>
              <a:spcAft>
                <a:spcPts val="300"/>
              </a:spcAft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gray">
          <a:xfrm>
            <a:off x="3116284" y="3272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252000" tIns="18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lvl="0" defTabSz="270000">
              <a:lnSpc>
                <a:spcPct val="110000"/>
              </a:lnSpc>
              <a:spcAft>
                <a:spcPts val="300"/>
              </a:spcAft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gray">
          <a:xfrm>
            <a:off x="4088284" y="3272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252000" tIns="18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lvl="0" defTabSz="270000">
              <a:lnSpc>
                <a:spcPct val="110000"/>
              </a:lnSpc>
              <a:spcAft>
                <a:spcPts val="300"/>
              </a:spcAft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gray">
          <a:xfrm>
            <a:off x="5060284" y="3272254"/>
            <a:ext cx="972000" cy="972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  <a:extLst/>
        </p:spPr>
        <p:txBody>
          <a:bodyPr lIns="252000" tIns="18000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2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lvl="0" defTabSz="270000">
              <a:lnSpc>
                <a:spcPct val="110000"/>
              </a:lnSpc>
              <a:spcAft>
                <a:spcPts val="300"/>
              </a:spcAft>
            </a:pPr>
            <a:r>
              <a:rPr lang="en-GB" altLang="ko-KR" sz="1000" dirty="0" smtClean="0">
                <a:solidFill>
                  <a:srgbClr val="4D4E53"/>
                </a:solidFill>
              </a:rPr>
              <a:t>Level 1</a:t>
            </a:r>
            <a:endParaRPr lang="en-GB" altLang="ko-KR" sz="1000" dirty="0">
              <a:solidFill>
                <a:srgbClr val="4D4E53"/>
              </a:solidFill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gray">
          <a:xfrm>
            <a:off x="3167075" y="1359446"/>
            <a:ext cx="171521" cy="369332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altLang="ko-K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gray">
          <a:xfrm>
            <a:off x="3167075" y="2333827"/>
            <a:ext cx="171521" cy="369332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GB" altLang="ko-K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gray">
          <a:xfrm>
            <a:off x="3167075" y="3305984"/>
            <a:ext cx="171521" cy="369332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GB" altLang="ko-K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gray">
          <a:xfrm>
            <a:off x="4139075" y="1359446"/>
            <a:ext cx="171521" cy="369332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altLang="ko-K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4"/>
          <p:cNvSpPr>
            <a:spLocks noChangeArrowheads="1"/>
          </p:cNvSpPr>
          <p:nvPr/>
        </p:nvSpPr>
        <p:spPr bwMode="gray">
          <a:xfrm>
            <a:off x="4139075" y="2333827"/>
            <a:ext cx="171521" cy="369332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altLang="ko-K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4"/>
          <p:cNvSpPr>
            <a:spLocks noChangeArrowheads="1"/>
          </p:cNvSpPr>
          <p:nvPr/>
        </p:nvSpPr>
        <p:spPr bwMode="gray">
          <a:xfrm>
            <a:off x="4139075" y="3305984"/>
            <a:ext cx="171521" cy="369332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GB" altLang="ko-K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gray">
          <a:xfrm>
            <a:off x="5101012" y="1359446"/>
            <a:ext cx="171521" cy="369332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altLang="ko-K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gray">
          <a:xfrm>
            <a:off x="5101012" y="2333827"/>
            <a:ext cx="171521" cy="369332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GB" altLang="ko-K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4"/>
          <p:cNvSpPr>
            <a:spLocks noChangeArrowheads="1"/>
          </p:cNvSpPr>
          <p:nvPr/>
        </p:nvSpPr>
        <p:spPr bwMode="gray">
          <a:xfrm>
            <a:off x="5101012" y="3305984"/>
            <a:ext cx="171521" cy="369332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2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GB" altLang="ko-KR" sz="24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5734-9FD6-47AF-898E-C1A68352D991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378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Pyramid 5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000765" y="1208088"/>
            <a:ext cx="1140495" cy="784708"/>
          </a:xfrm>
          <a:custGeom>
            <a:avLst/>
            <a:gdLst>
              <a:gd name="T0" fmla="*/ 0 w 577"/>
              <a:gd name="T1" fmla="*/ 397 h 397"/>
              <a:gd name="T2" fmla="*/ 288 w 577"/>
              <a:gd name="T3" fmla="*/ 0 h 397"/>
              <a:gd name="T4" fmla="*/ 577 w 577"/>
              <a:gd name="T5" fmla="*/ 397 h 397"/>
              <a:gd name="T6" fmla="*/ 0 w 577"/>
              <a:gd name="T7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397">
                <a:moveTo>
                  <a:pt x="0" y="397"/>
                </a:moveTo>
                <a:lnTo>
                  <a:pt x="288" y="0"/>
                </a:lnTo>
                <a:lnTo>
                  <a:pt x="577" y="397"/>
                </a:lnTo>
                <a:lnTo>
                  <a:pt x="0" y="3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43200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000765" y="1208088"/>
            <a:ext cx="1140495" cy="784708"/>
          </a:xfrm>
          <a:custGeom>
            <a:avLst/>
            <a:gdLst>
              <a:gd name="T0" fmla="*/ 0 w 577"/>
              <a:gd name="T1" fmla="*/ 397 h 397"/>
              <a:gd name="T2" fmla="*/ 288 w 577"/>
              <a:gd name="T3" fmla="*/ 0 h 397"/>
              <a:gd name="T4" fmla="*/ 577 w 577"/>
              <a:gd name="T5" fmla="*/ 397 h 397"/>
              <a:gd name="T6" fmla="*/ 0 w 577"/>
              <a:gd name="T7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397">
                <a:moveTo>
                  <a:pt x="0" y="397"/>
                </a:moveTo>
                <a:lnTo>
                  <a:pt x="288" y="0"/>
                </a:lnTo>
                <a:lnTo>
                  <a:pt x="577" y="397"/>
                </a:lnTo>
                <a:lnTo>
                  <a:pt x="0" y="397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484875" y="1992796"/>
            <a:ext cx="2172276" cy="709598"/>
          </a:xfrm>
          <a:custGeom>
            <a:avLst/>
            <a:gdLst>
              <a:gd name="T0" fmla="*/ 0 w 1099"/>
              <a:gd name="T1" fmla="*/ 359 h 359"/>
              <a:gd name="T2" fmla="*/ 261 w 1099"/>
              <a:gd name="T3" fmla="*/ 0 h 359"/>
              <a:gd name="T4" fmla="*/ 838 w 1099"/>
              <a:gd name="T5" fmla="*/ 0 h 359"/>
              <a:gd name="T6" fmla="*/ 1099 w 1099"/>
              <a:gd name="T7" fmla="*/ 359 h 359"/>
              <a:gd name="T8" fmla="*/ 0 w 1099"/>
              <a:gd name="T9" fmla="*/ 35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359">
                <a:moveTo>
                  <a:pt x="0" y="359"/>
                </a:moveTo>
                <a:lnTo>
                  <a:pt x="261" y="0"/>
                </a:lnTo>
                <a:lnTo>
                  <a:pt x="838" y="0"/>
                </a:lnTo>
                <a:lnTo>
                  <a:pt x="1099" y="359"/>
                </a:lnTo>
                <a:lnTo>
                  <a:pt x="0" y="3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484875" y="1992796"/>
            <a:ext cx="2172276" cy="709598"/>
          </a:xfrm>
          <a:custGeom>
            <a:avLst/>
            <a:gdLst>
              <a:gd name="T0" fmla="*/ 0 w 1099"/>
              <a:gd name="T1" fmla="*/ 359 h 359"/>
              <a:gd name="T2" fmla="*/ 261 w 1099"/>
              <a:gd name="T3" fmla="*/ 0 h 359"/>
              <a:gd name="T4" fmla="*/ 838 w 1099"/>
              <a:gd name="T5" fmla="*/ 0 h 359"/>
              <a:gd name="T6" fmla="*/ 1099 w 1099"/>
              <a:gd name="T7" fmla="*/ 359 h 359"/>
              <a:gd name="T8" fmla="*/ 0 w 1099"/>
              <a:gd name="T9" fmla="*/ 359 h 3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99" h="359">
                <a:moveTo>
                  <a:pt x="0" y="359"/>
                </a:moveTo>
                <a:lnTo>
                  <a:pt x="261" y="0"/>
                </a:lnTo>
                <a:lnTo>
                  <a:pt x="838" y="0"/>
                </a:lnTo>
                <a:lnTo>
                  <a:pt x="1099" y="359"/>
                </a:lnTo>
                <a:lnTo>
                  <a:pt x="0" y="359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2965030" y="2702392"/>
            <a:ext cx="3211964" cy="711574"/>
          </a:xfrm>
          <a:custGeom>
            <a:avLst/>
            <a:gdLst>
              <a:gd name="T0" fmla="*/ 0 w 1625"/>
              <a:gd name="T1" fmla="*/ 360 h 360"/>
              <a:gd name="T2" fmla="*/ 262 w 1625"/>
              <a:gd name="T3" fmla="*/ 0 h 360"/>
              <a:gd name="T4" fmla="*/ 1363 w 1625"/>
              <a:gd name="T5" fmla="*/ 0 h 360"/>
              <a:gd name="T6" fmla="*/ 1625 w 1625"/>
              <a:gd name="T7" fmla="*/ 360 h 360"/>
              <a:gd name="T8" fmla="*/ 0 w 1625"/>
              <a:gd name="T9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5" h="360">
                <a:moveTo>
                  <a:pt x="0" y="360"/>
                </a:moveTo>
                <a:lnTo>
                  <a:pt x="262" y="0"/>
                </a:lnTo>
                <a:lnTo>
                  <a:pt x="1363" y="0"/>
                </a:lnTo>
                <a:lnTo>
                  <a:pt x="1625" y="360"/>
                </a:lnTo>
                <a:lnTo>
                  <a:pt x="0" y="36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2965030" y="2702392"/>
            <a:ext cx="3211964" cy="711574"/>
          </a:xfrm>
          <a:custGeom>
            <a:avLst/>
            <a:gdLst>
              <a:gd name="T0" fmla="*/ 0 w 1625"/>
              <a:gd name="T1" fmla="*/ 360 h 360"/>
              <a:gd name="T2" fmla="*/ 262 w 1625"/>
              <a:gd name="T3" fmla="*/ 0 h 360"/>
              <a:gd name="T4" fmla="*/ 1363 w 1625"/>
              <a:gd name="T5" fmla="*/ 0 h 360"/>
              <a:gd name="T6" fmla="*/ 1625 w 1625"/>
              <a:gd name="T7" fmla="*/ 360 h 360"/>
              <a:gd name="T8" fmla="*/ 0 w 1625"/>
              <a:gd name="T9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25" h="360">
                <a:moveTo>
                  <a:pt x="0" y="360"/>
                </a:moveTo>
                <a:lnTo>
                  <a:pt x="262" y="0"/>
                </a:lnTo>
                <a:lnTo>
                  <a:pt x="1363" y="0"/>
                </a:lnTo>
                <a:lnTo>
                  <a:pt x="1625" y="360"/>
                </a:lnTo>
                <a:lnTo>
                  <a:pt x="0" y="360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2453093" y="3413966"/>
            <a:ext cx="4235839" cy="711574"/>
          </a:xfrm>
          <a:custGeom>
            <a:avLst/>
            <a:gdLst>
              <a:gd name="T0" fmla="*/ 0 w 2143"/>
              <a:gd name="T1" fmla="*/ 360 h 360"/>
              <a:gd name="T2" fmla="*/ 260 w 2143"/>
              <a:gd name="T3" fmla="*/ 0 h 360"/>
              <a:gd name="T4" fmla="*/ 1883 w 2143"/>
              <a:gd name="T5" fmla="*/ 0 h 360"/>
              <a:gd name="T6" fmla="*/ 2143 w 2143"/>
              <a:gd name="T7" fmla="*/ 360 h 360"/>
              <a:gd name="T8" fmla="*/ 0 w 2143"/>
              <a:gd name="T9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3" h="360">
                <a:moveTo>
                  <a:pt x="0" y="360"/>
                </a:moveTo>
                <a:lnTo>
                  <a:pt x="260" y="0"/>
                </a:lnTo>
                <a:lnTo>
                  <a:pt x="1883" y="0"/>
                </a:lnTo>
                <a:lnTo>
                  <a:pt x="2143" y="360"/>
                </a:lnTo>
                <a:lnTo>
                  <a:pt x="0" y="36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2453093" y="3413966"/>
            <a:ext cx="4235839" cy="711574"/>
          </a:xfrm>
          <a:custGeom>
            <a:avLst/>
            <a:gdLst>
              <a:gd name="T0" fmla="*/ 0 w 2143"/>
              <a:gd name="T1" fmla="*/ 360 h 360"/>
              <a:gd name="T2" fmla="*/ 260 w 2143"/>
              <a:gd name="T3" fmla="*/ 0 h 360"/>
              <a:gd name="T4" fmla="*/ 1883 w 2143"/>
              <a:gd name="T5" fmla="*/ 0 h 360"/>
              <a:gd name="T6" fmla="*/ 2143 w 2143"/>
              <a:gd name="T7" fmla="*/ 360 h 360"/>
              <a:gd name="T8" fmla="*/ 0 w 2143"/>
              <a:gd name="T9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43" h="360">
                <a:moveTo>
                  <a:pt x="0" y="360"/>
                </a:moveTo>
                <a:lnTo>
                  <a:pt x="260" y="0"/>
                </a:lnTo>
                <a:lnTo>
                  <a:pt x="1883" y="0"/>
                </a:lnTo>
                <a:lnTo>
                  <a:pt x="2143" y="360"/>
                </a:lnTo>
                <a:lnTo>
                  <a:pt x="0" y="360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1937202" y="4125539"/>
            <a:ext cx="5269597" cy="711574"/>
          </a:xfrm>
          <a:custGeom>
            <a:avLst/>
            <a:gdLst>
              <a:gd name="T0" fmla="*/ 0 w 2666"/>
              <a:gd name="T1" fmla="*/ 360 h 360"/>
              <a:gd name="T2" fmla="*/ 264 w 2666"/>
              <a:gd name="T3" fmla="*/ 0 h 360"/>
              <a:gd name="T4" fmla="*/ 2402 w 2666"/>
              <a:gd name="T5" fmla="*/ 0 h 360"/>
              <a:gd name="T6" fmla="*/ 2666 w 2666"/>
              <a:gd name="T7" fmla="*/ 360 h 360"/>
              <a:gd name="T8" fmla="*/ 0 w 2666"/>
              <a:gd name="T9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6" h="360">
                <a:moveTo>
                  <a:pt x="0" y="360"/>
                </a:moveTo>
                <a:lnTo>
                  <a:pt x="264" y="0"/>
                </a:lnTo>
                <a:lnTo>
                  <a:pt x="2402" y="0"/>
                </a:lnTo>
                <a:lnTo>
                  <a:pt x="2666" y="360"/>
                </a:lnTo>
                <a:lnTo>
                  <a:pt x="0" y="36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937202" y="4125539"/>
            <a:ext cx="5269597" cy="711574"/>
          </a:xfrm>
          <a:custGeom>
            <a:avLst/>
            <a:gdLst>
              <a:gd name="T0" fmla="*/ 0 w 2666"/>
              <a:gd name="T1" fmla="*/ 360 h 360"/>
              <a:gd name="T2" fmla="*/ 264 w 2666"/>
              <a:gd name="T3" fmla="*/ 0 h 360"/>
              <a:gd name="T4" fmla="*/ 2402 w 2666"/>
              <a:gd name="T5" fmla="*/ 0 h 360"/>
              <a:gd name="T6" fmla="*/ 2666 w 2666"/>
              <a:gd name="T7" fmla="*/ 360 h 360"/>
              <a:gd name="T8" fmla="*/ 0 w 2666"/>
              <a:gd name="T9" fmla="*/ 36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6" h="360">
                <a:moveTo>
                  <a:pt x="0" y="360"/>
                </a:moveTo>
                <a:lnTo>
                  <a:pt x="264" y="0"/>
                </a:lnTo>
                <a:lnTo>
                  <a:pt x="2402" y="0"/>
                </a:lnTo>
                <a:lnTo>
                  <a:pt x="2666" y="360"/>
                </a:lnTo>
                <a:lnTo>
                  <a:pt x="0" y="360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90205-41FE-443B-8544-C3D3200DC0AF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8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Pyramid 6</a:t>
            </a:r>
          </a:p>
        </p:txBody>
      </p:sp>
      <p:sp>
        <p:nvSpPr>
          <p:cNvPr id="3" name="Freeform 2"/>
          <p:cNvSpPr>
            <a:spLocks/>
          </p:cNvSpPr>
          <p:nvPr/>
        </p:nvSpPr>
        <p:spPr bwMode="auto">
          <a:xfrm>
            <a:off x="4000765" y="1208088"/>
            <a:ext cx="1140495" cy="784708"/>
          </a:xfrm>
          <a:custGeom>
            <a:avLst/>
            <a:gdLst>
              <a:gd name="T0" fmla="*/ 0 w 577"/>
              <a:gd name="T1" fmla="*/ 397 h 397"/>
              <a:gd name="T2" fmla="*/ 288 w 577"/>
              <a:gd name="T3" fmla="*/ 0 h 397"/>
              <a:gd name="T4" fmla="*/ 577 w 577"/>
              <a:gd name="T5" fmla="*/ 397 h 397"/>
              <a:gd name="T6" fmla="*/ 0 w 577"/>
              <a:gd name="T7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397">
                <a:moveTo>
                  <a:pt x="0" y="397"/>
                </a:moveTo>
                <a:lnTo>
                  <a:pt x="288" y="0"/>
                </a:lnTo>
                <a:lnTo>
                  <a:pt x="577" y="397"/>
                </a:lnTo>
                <a:lnTo>
                  <a:pt x="0" y="39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43200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000765" y="1208088"/>
            <a:ext cx="1140495" cy="784708"/>
          </a:xfrm>
          <a:custGeom>
            <a:avLst/>
            <a:gdLst>
              <a:gd name="T0" fmla="*/ 0 w 577"/>
              <a:gd name="T1" fmla="*/ 397 h 397"/>
              <a:gd name="T2" fmla="*/ 288 w 577"/>
              <a:gd name="T3" fmla="*/ 0 h 397"/>
              <a:gd name="T4" fmla="*/ 577 w 577"/>
              <a:gd name="T5" fmla="*/ 397 h 397"/>
              <a:gd name="T6" fmla="*/ 0 w 577"/>
              <a:gd name="T7" fmla="*/ 397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7" h="397">
                <a:moveTo>
                  <a:pt x="0" y="397"/>
                </a:moveTo>
                <a:lnTo>
                  <a:pt x="288" y="0"/>
                </a:lnTo>
                <a:lnTo>
                  <a:pt x="577" y="397"/>
                </a:lnTo>
                <a:lnTo>
                  <a:pt x="0" y="397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5" name="Freeform 11"/>
          <p:cNvSpPr>
            <a:spLocks/>
          </p:cNvSpPr>
          <p:nvPr/>
        </p:nvSpPr>
        <p:spPr bwMode="auto">
          <a:xfrm>
            <a:off x="3581727" y="1992795"/>
            <a:ext cx="1978570" cy="567283"/>
          </a:xfrm>
          <a:custGeom>
            <a:avLst/>
            <a:gdLst>
              <a:gd name="T0" fmla="*/ 0 w 1001"/>
              <a:gd name="T1" fmla="*/ 287 h 287"/>
              <a:gd name="T2" fmla="*/ 211 w 1001"/>
              <a:gd name="T3" fmla="*/ 0 h 287"/>
              <a:gd name="T4" fmla="*/ 790 w 1001"/>
              <a:gd name="T5" fmla="*/ 0 h 287"/>
              <a:gd name="T6" fmla="*/ 1001 w 1001"/>
              <a:gd name="T7" fmla="*/ 287 h 287"/>
              <a:gd name="T8" fmla="*/ 0 w 1001"/>
              <a:gd name="T9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1" h="287">
                <a:moveTo>
                  <a:pt x="0" y="287"/>
                </a:moveTo>
                <a:lnTo>
                  <a:pt x="211" y="0"/>
                </a:lnTo>
                <a:lnTo>
                  <a:pt x="790" y="0"/>
                </a:lnTo>
                <a:lnTo>
                  <a:pt x="1001" y="287"/>
                </a:lnTo>
                <a:lnTo>
                  <a:pt x="0" y="28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12"/>
          <p:cNvSpPr>
            <a:spLocks/>
          </p:cNvSpPr>
          <p:nvPr/>
        </p:nvSpPr>
        <p:spPr bwMode="auto">
          <a:xfrm>
            <a:off x="3581727" y="1992795"/>
            <a:ext cx="1978570" cy="567283"/>
          </a:xfrm>
          <a:custGeom>
            <a:avLst/>
            <a:gdLst>
              <a:gd name="T0" fmla="*/ 0 w 1001"/>
              <a:gd name="T1" fmla="*/ 287 h 287"/>
              <a:gd name="T2" fmla="*/ 211 w 1001"/>
              <a:gd name="T3" fmla="*/ 0 h 287"/>
              <a:gd name="T4" fmla="*/ 790 w 1001"/>
              <a:gd name="T5" fmla="*/ 0 h 287"/>
              <a:gd name="T6" fmla="*/ 1001 w 1001"/>
              <a:gd name="T7" fmla="*/ 287 h 287"/>
              <a:gd name="T8" fmla="*/ 0 w 1001"/>
              <a:gd name="T9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01" h="287">
                <a:moveTo>
                  <a:pt x="0" y="287"/>
                </a:moveTo>
                <a:lnTo>
                  <a:pt x="211" y="0"/>
                </a:lnTo>
                <a:lnTo>
                  <a:pt x="790" y="0"/>
                </a:lnTo>
                <a:lnTo>
                  <a:pt x="1001" y="287"/>
                </a:lnTo>
                <a:lnTo>
                  <a:pt x="0" y="287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8" name="Freeform 14"/>
          <p:cNvSpPr>
            <a:spLocks/>
          </p:cNvSpPr>
          <p:nvPr/>
        </p:nvSpPr>
        <p:spPr bwMode="auto">
          <a:xfrm>
            <a:off x="3174549" y="2560078"/>
            <a:ext cx="2792927" cy="569259"/>
          </a:xfrm>
          <a:custGeom>
            <a:avLst/>
            <a:gdLst>
              <a:gd name="T0" fmla="*/ 0 w 1413"/>
              <a:gd name="T1" fmla="*/ 288 h 288"/>
              <a:gd name="T2" fmla="*/ 209 w 1413"/>
              <a:gd name="T3" fmla="*/ 0 h 288"/>
              <a:gd name="T4" fmla="*/ 1204 w 1413"/>
              <a:gd name="T5" fmla="*/ 0 h 288"/>
              <a:gd name="T6" fmla="*/ 1413 w 1413"/>
              <a:gd name="T7" fmla="*/ 288 h 288"/>
              <a:gd name="T8" fmla="*/ 0 w 1413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3" h="288">
                <a:moveTo>
                  <a:pt x="0" y="288"/>
                </a:moveTo>
                <a:lnTo>
                  <a:pt x="209" y="0"/>
                </a:lnTo>
                <a:lnTo>
                  <a:pt x="1204" y="0"/>
                </a:lnTo>
                <a:lnTo>
                  <a:pt x="1413" y="288"/>
                </a:lnTo>
                <a:lnTo>
                  <a:pt x="0" y="2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15"/>
          <p:cNvSpPr>
            <a:spLocks/>
          </p:cNvSpPr>
          <p:nvPr/>
        </p:nvSpPr>
        <p:spPr bwMode="auto">
          <a:xfrm>
            <a:off x="3174549" y="2560078"/>
            <a:ext cx="2792927" cy="569259"/>
          </a:xfrm>
          <a:custGeom>
            <a:avLst/>
            <a:gdLst>
              <a:gd name="T0" fmla="*/ 0 w 1413"/>
              <a:gd name="T1" fmla="*/ 288 h 288"/>
              <a:gd name="T2" fmla="*/ 209 w 1413"/>
              <a:gd name="T3" fmla="*/ 0 h 288"/>
              <a:gd name="T4" fmla="*/ 1204 w 1413"/>
              <a:gd name="T5" fmla="*/ 0 h 288"/>
              <a:gd name="T6" fmla="*/ 1413 w 1413"/>
              <a:gd name="T7" fmla="*/ 288 h 288"/>
              <a:gd name="T8" fmla="*/ 0 w 1413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3" h="288">
                <a:moveTo>
                  <a:pt x="0" y="288"/>
                </a:moveTo>
                <a:lnTo>
                  <a:pt x="209" y="0"/>
                </a:lnTo>
                <a:lnTo>
                  <a:pt x="1204" y="0"/>
                </a:lnTo>
                <a:lnTo>
                  <a:pt x="1413" y="288"/>
                </a:lnTo>
                <a:lnTo>
                  <a:pt x="0" y="288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0" name="Freeform 17"/>
          <p:cNvSpPr>
            <a:spLocks/>
          </p:cNvSpPr>
          <p:nvPr/>
        </p:nvSpPr>
        <p:spPr bwMode="auto">
          <a:xfrm>
            <a:off x="2759465" y="3129337"/>
            <a:ext cx="3623096" cy="569259"/>
          </a:xfrm>
          <a:custGeom>
            <a:avLst/>
            <a:gdLst>
              <a:gd name="T0" fmla="*/ 0 w 1833"/>
              <a:gd name="T1" fmla="*/ 288 h 288"/>
              <a:gd name="T2" fmla="*/ 210 w 1833"/>
              <a:gd name="T3" fmla="*/ 0 h 288"/>
              <a:gd name="T4" fmla="*/ 1623 w 1833"/>
              <a:gd name="T5" fmla="*/ 0 h 288"/>
              <a:gd name="T6" fmla="*/ 1833 w 1833"/>
              <a:gd name="T7" fmla="*/ 288 h 288"/>
              <a:gd name="T8" fmla="*/ 0 w 1833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3" h="288">
                <a:moveTo>
                  <a:pt x="0" y="288"/>
                </a:moveTo>
                <a:lnTo>
                  <a:pt x="210" y="0"/>
                </a:lnTo>
                <a:lnTo>
                  <a:pt x="1623" y="0"/>
                </a:lnTo>
                <a:lnTo>
                  <a:pt x="1833" y="288"/>
                </a:lnTo>
                <a:lnTo>
                  <a:pt x="0" y="2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8"/>
          <p:cNvSpPr>
            <a:spLocks/>
          </p:cNvSpPr>
          <p:nvPr/>
        </p:nvSpPr>
        <p:spPr bwMode="auto">
          <a:xfrm>
            <a:off x="2759465" y="3129337"/>
            <a:ext cx="3623096" cy="569259"/>
          </a:xfrm>
          <a:custGeom>
            <a:avLst/>
            <a:gdLst>
              <a:gd name="T0" fmla="*/ 0 w 1833"/>
              <a:gd name="T1" fmla="*/ 288 h 288"/>
              <a:gd name="T2" fmla="*/ 210 w 1833"/>
              <a:gd name="T3" fmla="*/ 0 h 288"/>
              <a:gd name="T4" fmla="*/ 1623 w 1833"/>
              <a:gd name="T5" fmla="*/ 0 h 288"/>
              <a:gd name="T6" fmla="*/ 1833 w 1833"/>
              <a:gd name="T7" fmla="*/ 288 h 288"/>
              <a:gd name="T8" fmla="*/ 0 w 1833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33" h="288">
                <a:moveTo>
                  <a:pt x="0" y="288"/>
                </a:moveTo>
                <a:lnTo>
                  <a:pt x="210" y="0"/>
                </a:lnTo>
                <a:lnTo>
                  <a:pt x="1623" y="0"/>
                </a:lnTo>
                <a:lnTo>
                  <a:pt x="1833" y="288"/>
                </a:lnTo>
                <a:lnTo>
                  <a:pt x="0" y="288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2" name="Freeform 20"/>
          <p:cNvSpPr>
            <a:spLocks/>
          </p:cNvSpPr>
          <p:nvPr/>
        </p:nvSpPr>
        <p:spPr bwMode="auto">
          <a:xfrm>
            <a:off x="2350309" y="3698595"/>
            <a:ext cx="4441405" cy="569259"/>
          </a:xfrm>
          <a:custGeom>
            <a:avLst/>
            <a:gdLst>
              <a:gd name="T0" fmla="*/ 0 w 2247"/>
              <a:gd name="T1" fmla="*/ 288 h 288"/>
              <a:gd name="T2" fmla="*/ 208 w 2247"/>
              <a:gd name="T3" fmla="*/ 0 h 288"/>
              <a:gd name="T4" fmla="*/ 2039 w 2247"/>
              <a:gd name="T5" fmla="*/ 0 h 288"/>
              <a:gd name="T6" fmla="*/ 2247 w 2247"/>
              <a:gd name="T7" fmla="*/ 288 h 288"/>
              <a:gd name="T8" fmla="*/ 0 w 2247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7" h="288">
                <a:moveTo>
                  <a:pt x="0" y="288"/>
                </a:moveTo>
                <a:lnTo>
                  <a:pt x="208" y="0"/>
                </a:lnTo>
                <a:lnTo>
                  <a:pt x="2039" y="0"/>
                </a:lnTo>
                <a:lnTo>
                  <a:pt x="2247" y="288"/>
                </a:lnTo>
                <a:lnTo>
                  <a:pt x="0" y="288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21"/>
          <p:cNvSpPr>
            <a:spLocks/>
          </p:cNvSpPr>
          <p:nvPr/>
        </p:nvSpPr>
        <p:spPr bwMode="auto">
          <a:xfrm>
            <a:off x="2350309" y="3698595"/>
            <a:ext cx="4441405" cy="569259"/>
          </a:xfrm>
          <a:custGeom>
            <a:avLst/>
            <a:gdLst>
              <a:gd name="T0" fmla="*/ 0 w 2247"/>
              <a:gd name="T1" fmla="*/ 288 h 288"/>
              <a:gd name="T2" fmla="*/ 208 w 2247"/>
              <a:gd name="T3" fmla="*/ 0 h 288"/>
              <a:gd name="T4" fmla="*/ 2039 w 2247"/>
              <a:gd name="T5" fmla="*/ 0 h 288"/>
              <a:gd name="T6" fmla="*/ 2247 w 2247"/>
              <a:gd name="T7" fmla="*/ 288 h 288"/>
              <a:gd name="T8" fmla="*/ 0 w 2247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47" h="288">
                <a:moveTo>
                  <a:pt x="0" y="288"/>
                </a:moveTo>
                <a:lnTo>
                  <a:pt x="208" y="0"/>
                </a:lnTo>
                <a:lnTo>
                  <a:pt x="2039" y="0"/>
                </a:lnTo>
                <a:lnTo>
                  <a:pt x="2247" y="288"/>
                </a:lnTo>
                <a:lnTo>
                  <a:pt x="0" y="288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4" name="Freeform 23"/>
          <p:cNvSpPr>
            <a:spLocks/>
          </p:cNvSpPr>
          <p:nvPr/>
        </p:nvSpPr>
        <p:spPr bwMode="auto">
          <a:xfrm>
            <a:off x="1937202" y="4267854"/>
            <a:ext cx="5269597" cy="569259"/>
          </a:xfrm>
          <a:custGeom>
            <a:avLst/>
            <a:gdLst>
              <a:gd name="T0" fmla="*/ 0 w 2666"/>
              <a:gd name="T1" fmla="*/ 288 h 288"/>
              <a:gd name="T2" fmla="*/ 212 w 2666"/>
              <a:gd name="T3" fmla="*/ 0 h 288"/>
              <a:gd name="T4" fmla="*/ 2454 w 2666"/>
              <a:gd name="T5" fmla="*/ 0 h 288"/>
              <a:gd name="T6" fmla="*/ 2666 w 2666"/>
              <a:gd name="T7" fmla="*/ 288 h 288"/>
              <a:gd name="T8" fmla="*/ 0 w 266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6" h="288">
                <a:moveTo>
                  <a:pt x="0" y="288"/>
                </a:moveTo>
                <a:lnTo>
                  <a:pt x="212" y="0"/>
                </a:lnTo>
                <a:lnTo>
                  <a:pt x="2454" y="0"/>
                </a:lnTo>
                <a:lnTo>
                  <a:pt x="2666" y="288"/>
                </a:lnTo>
                <a:lnTo>
                  <a:pt x="0" y="28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24"/>
          <p:cNvSpPr>
            <a:spLocks/>
          </p:cNvSpPr>
          <p:nvPr/>
        </p:nvSpPr>
        <p:spPr bwMode="auto">
          <a:xfrm>
            <a:off x="1937202" y="4267854"/>
            <a:ext cx="5269597" cy="569259"/>
          </a:xfrm>
          <a:custGeom>
            <a:avLst/>
            <a:gdLst>
              <a:gd name="T0" fmla="*/ 0 w 2666"/>
              <a:gd name="T1" fmla="*/ 288 h 288"/>
              <a:gd name="T2" fmla="*/ 212 w 2666"/>
              <a:gd name="T3" fmla="*/ 0 h 288"/>
              <a:gd name="T4" fmla="*/ 2454 w 2666"/>
              <a:gd name="T5" fmla="*/ 0 h 288"/>
              <a:gd name="T6" fmla="*/ 2666 w 2666"/>
              <a:gd name="T7" fmla="*/ 288 h 288"/>
              <a:gd name="T8" fmla="*/ 0 w 2666"/>
              <a:gd name="T9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6" h="288">
                <a:moveTo>
                  <a:pt x="0" y="288"/>
                </a:moveTo>
                <a:lnTo>
                  <a:pt x="212" y="0"/>
                </a:lnTo>
                <a:lnTo>
                  <a:pt x="2454" y="0"/>
                </a:lnTo>
                <a:lnTo>
                  <a:pt x="2666" y="288"/>
                </a:lnTo>
                <a:lnTo>
                  <a:pt x="0" y="288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FDD3-C0F9-40D0-9DDD-8F132BE33CE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4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Pyramid 7</a:t>
            </a: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099595" y="1208088"/>
            <a:ext cx="942835" cy="642393"/>
          </a:xfrm>
          <a:custGeom>
            <a:avLst/>
            <a:gdLst>
              <a:gd name="T0" fmla="*/ 0 w 477"/>
              <a:gd name="T1" fmla="*/ 325 h 325"/>
              <a:gd name="T2" fmla="*/ 238 w 477"/>
              <a:gd name="T3" fmla="*/ 0 h 325"/>
              <a:gd name="T4" fmla="*/ 477 w 477"/>
              <a:gd name="T5" fmla="*/ 325 h 325"/>
              <a:gd name="T6" fmla="*/ 0 w 477"/>
              <a:gd name="T7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7" h="325">
                <a:moveTo>
                  <a:pt x="0" y="325"/>
                </a:moveTo>
                <a:lnTo>
                  <a:pt x="238" y="0"/>
                </a:lnTo>
                <a:lnTo>
                  <a:pt x="477" y="325"/>
                </a:lnTo>
                <a:lnTo>
                  <a:pt x="0" y="32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36000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4099595" y="1208088"/>
            <a:ext cx="942835" cy="642393"/>
          </a:xfrm>
          <a:custGeom>
            <a:avLst/>
            <a:gdLst>
              <a:gd name="T0" fmla="*/ 0 w 477"/>
              <a:gd name="T1" fmla="*/ 325 h 325"/>
              <a:gd name="T2" fmla="*/ 238 w 477"/>
              <a:gd name="T3" fmla="*/ 0 h 325"/>
              <a:gd name="T4" fmla="*/ 477 w 477"/>
              <a:gd name="T5" fmla="*/ 325 h 325"/>
              <a:gd name="T6" fmla="*/ 0 w 477"/>
              <a:gd name="T7" fmla="*/ 325 h 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77" h="325">
                <a:moveTo>
                  <a:pt x="0" y="325"/>
                </a:moveTo>
                <a:lnTo>
                  <a:pt x="238" y="0"/>
                </a:lnTo>
                <a:lnTo>
                  <a:pt x="477" y="325"/>
                </a:lnTo>
                <a:lnTo>
                  <a:pt x="0" y="325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739855" y="1850480"/>
            <a:ext cx="1662315" cy="496126"/>
          </a:xfrm>
          <a:custGeom>
            <a:avLst/>
            <a:gdLst>
              <a:gd name="T0" fmla="*/ 0 w 841"/>
              <a:gd name="T1" fmla="*/ 251 h 251"/>
              <a:gd name="T2" fmla="*/ 185 w 841"/>
              <a:gd name="T3" fmla="*/ 0 h 251"/>
              <a:gd name="T4" fmla="*/ 656 w 841"/>
              <a:gd name="T5" fmla="*/ 0 h 251"/>
              <a:gd name="T6" fmla="*/ 841 w 841"/>
              <a:gd name="T7" fmla="*/ 251 h 251"/>
              <a:gd name="T8" fmla="*/ 0 w 841"/>
              <a:gd name="T9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1" h="251">
                <a:moveTo>
                  <a:pt x="0" y="251"/>
                </a:moveTo>
                <a:lnTo>
                  <a:pt x="185" y="0"/>
                </a:lnTo>
                <a:lnTo>
                  <a:pt x="656" y="0"/>
                </a:lnTo>
                <a:lnTo>
                  <a:pt x="841" y="251"/>
                </a:lnTo>
                <a:lnTo>
                  <a:pt x="0" y="25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739855" y="1850480"/>
            <a:ext cx="1662315" cy="496126"/>
          </a:xfrm>
          <a:custGeom>
            <a:avLst/>
            <a:gdLst>
              <a:gd name="T0" fmla="*/ 0 w 841"/>
              <a:gd name="T1" fmla="*/ 251 h 251"/>
              <a:gd name="T2" fmla="*/ 185 w 841"/>
              <a:gd name="T3" fmla="*/ 0 h 251"/>
              <a:gd name="T4" fmla="*/ 656 w 841"/>
              <a:gd name="T5" fmla="*/ 0 h 251"/>
              <a:gd name="T6" fmla="*/ 841 w 841"/>
              <a:gd name="T7" fmla="*/ 251 h 251"/>
              <a:gd name="T8" fmla="*/ 0 w 841"/>
              <a:gd name="T9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1" h="251">
                <a:moveTo>
                  <a:pt x="0" y="251"/>
                </a:moveTo>
                <a:lnTo>
                  <a:pt x="185" y="0"/>
                </a:lnTo>
                <a:lnTo>
                  <a:pt x="656" y="0"/>
                </a:lnTo>
                <a:lnTo>
                  <a:pt x="841" y="251"/>
                </a:lnTo>
                <a:lnTo>
                  <a:pt x="0" y="251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3378138" y="2346606"/>
            <a:ext cx="2385748" cy="498101"/>
          </a:xfrm>
          <a:custGeom>
            <a:avLst/>
            <a:gdLst>
              <a:gd name="T0" fmla="*/ 0 w 1207"/>
              <a:gd name="T1" fmla="*/ 252 h 252"/>
              <a:gd name="T2" fmla="*/ 184 w 1207"/>
              <a:gd name="T3" fmla="*/ 0 h 252"/>
              <a:gd name="T4" fmla="*/ 1023 w 1207"/>
              <a:gd name="T5" fmla="*/ 0 h 252"/>
              <a:gd name="T6" fmla="*/ 1207 w 1207"/>
              <a:gd name="T7" fmla="*/ 252 h 252"/>
              <a:gd name="T8" fmla="*/ 0 w 1207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7" h="252">
                <a:moveTo>
                  <a:pt x="0" y="252"/>
                </a:moveTo>
                <a:lnTo>
                  <a:pt x="184" y="0"/>
                </a:lnTo>
                <a:lnTo>
                  <a:pt x="1023" y="0"/>
                </a:lnTo>
                <a:lnTo>
                  <a:pt x="1207" y="252"/>
                </a:lnTo>
                <a:lnTo>
                  <a:pt x="0" y="2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3378138" y="2346606"/>
            <a:ext cx="2385748" cy="498101"/>
          </a:xfrm>
          <a:custGeom>
            <a:avLst/>
            <a:gdLst>
              <a:gd name="T0" fmla="*/ 0 w 1207"/>
              <a:gd name="T1" fmla="*/ 252 h 252"/>
              <a:gd name="T2" fmla="*/ 184 w 1207"/>
              <a:gd name="T3" fmla="*/ 0 h 252"/>
              <a:gd name="T4" fmla="*/ 1023 w 1207"/>
              <a:gd name="T5" fmla="*/ 0 h 252"/>
              <a:gd name="T6" fmla="*/ 1207 w 1207"/>
              <a:gd name="T7" fmla="*/ 252 h 252"/>
              <a:gd name="T8" fmla="*/ 0 w 1207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7" h="252">
                <a:moveTo>
                  <a:pt x="0" y="252"/>
                </a:moveTo>
                <a:lnTo>
                  <a:pt x="184" y="0"/>
                </a:lnTo>
                <a:lnTo>
                  <a:pt x="1023" y="0"/>
                </a:lnTo>
                <a:lnTo>
                  <a:pt x="1207" y="252"/>
                </a:lnTo>
                <a:lnTo>
                  <a:pt x="0" y="252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018398" y="2844707"/>
            <a:ext cx="3105228" cy="498101"/>
          </a:xfrm>
          <a:custGeom>
            <a:avLst/>
            <a:gdLst>
              <a:gd name="T0" fmla="*/ 0 w 1571"/>
              <a:gd name="T1" fmla="*/ 252 h 252"/>
              <a:gd name="T2" fmla="*/ 184 w 1571"/>
              <a:gd name="T3" fmla="*/ 0 h 252"/>
              <a:gd name="T4" fmla="*/ 1387 w 1571"/>
              <a:gd name="T5" fmla="*/ 0 h 252"/>
              <a:gd name="T6" fmla="*/ 1571 w 1571"/>
              <a:gd name="T7" fmla="*/ 252 h 252"/>
              <a:gd name="T8" fmla="*/ 0 w 1571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1" h="252">
                <a:moveTo>
                  <a:pt x="0" y="252"/>
                </a:moveTo>
                <a:lnTo>
                  <a:pt x="184" y="0"/>
                </a:lnTo>
                <a:lnTo>
                  <a:pt x="1387" y="0"/>
                </a:lnTo>
                <a:lnTo>
                  <a:pt x="1571" y="252"/>
                </a:lnTo>
                <a:lnTo>
                  <a:pt x="0" y="2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3018398" y="2844707"/>
            <a:ext cx="3105228" cy="498101"/>
          </a:xfrm>
          <a:custGeom>
            <a:avLst/>
            <a:gdLst>
              <a:gd name="T0" fmla="*/ 0 w 1571"/>
              <a:gd name="T1" fmla="*/ 252 h 252"/>
              <a:gd name="T2" fmla="*/ 184 w 1571"/>
              <a:gd name="T3" fmla="*/ 0 h 252"/>
              <a:gd name="T4" fmla="*/ 1387 w 1571"/>
              <a:gd name="T5" fmla="*/ 0 h 252"/>
              <a:gd name="T6" fmla="*/ 1571 w 1571"/>
              <a:gd name="T7" fmla="*/ 252 h 252"/>
              <a:gd name="T8" fmla="*/ 0 w 1571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71" h="252">
                <a:moveTo>
                  <a:pt x="0" y="252"/>
                </a:moveTo>
                <a:lnTo>
                  <a:pt x="184" y="0"/>
                </a:lnTo>
                <a:lnTo>
                  <a:pt x="1387" y="0"/>
                </a:lnTo>
                <a:lnTo>
                  <a:pt x="1571" y="252"/>
                </a:lnTo>
                <a:lnTo>
                  <a:pt x="0" y="252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656682" y="3342809"/>
            <a:ext cx="3828661" cy="498101"/>
          </a:xfrm>
          <a:custGeom>
            <a:avLst/>
            <a:gdLst>
              <a:gd name="T0" fmla="*/ 0 w 1937"/>
              <a:gd name="T1" fmla="*/ 252 h 252"/>
              <a:gd name="T2" fmla="*/ 185 w 1937"/>
              <a:gd name="T3" fmla="*/ 0 h 252"/>
              <a:gd name="T4" fmla="*/ 1752 w 1937"/>
              <a:gd name="T5" fmla="*/ 0 h 252"/>
              <a:gd name="T6" fmla="*/ 1937 w 1937"/>
              <a:gd name="T7" fmla="*/ 252 h 252"/>
              <a:gd name="T8" fmla="*/ 0 w 1937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7" h="252">
                <a:moveTo>
                  <a:pt x="0" y="252"/>
                </a:moveTo>
                <a:lnTo>
                  <a:pt x="185" y="0"/>
                </a:lnTo>
                <a:lnTo>
                  <a:pt x="1752" y="0"/>
                </a:lnTo>
                <a:lnTo>
                  <a:pt x="1937" y="252"/>
                </a:lnTo>
                <a:lnTo>
                  <a:pt x="0" y="25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2656682" y="3342809"/>
            <a:ext cx="3828661" cy="498101"/>
          </a:xfrm>
          <a:custGeom>
            <a:avLst/>
            <a:gdLst>
              <a:gd name="T0" fmla="*/ 0 w 1937"/>
              <a:gd name="T1" fmla="*/ 252 h 252"/>
              <a:gd name="T2" fmla="*/ 185 w 1937"/>
              <a:gd name="T3" fmla="*/ 0 h 252"/>
              <a:gd name="T4" fmla="*/ 1752 w 1937"/>
              <a:gd name="T5" fmla="*/ 0 h 252"/>
              <a:gd name="T6" fmla="*/ 1937 w 1937"/>
              <a:gd name="T7" fmla="*/ 252 h 252"/>
              <a:gd name="T8" fmla="*/ 0 w 1937"/>
              <a:gd name="T9" fmla="*/ 252 h 2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37" h="252">
                <a:moveTo>
                  <a:pt x="0" y="252"/>
                </a:moveTo>
                <a:lnTo>
                  <a:pt x="185" y="0"/>
                </a:lnTo>
                <a:lnTo>
                  <a:pt x="1752" y="0"/>
                </a:lnTo>
                <a:lnTo>
                  <a:pt x="1937" y="252"/>
                </a:lnTo>
                <a:lnTo>
                  <a:pt x="0" y="252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2302871" y="3840910"/>
            <a:ext cx="4536282" cy="496126"/>
          </a:xfrm>
          <a:custGeom>
            <a:avLst/>
            <a:gdLst>
              <a:gd name="T0" fmla="*/ 0 w 2295"/>
              <a:gd name="T1" fmla="*/ 251 h 251"/>
              <a:gd name="T2" fmla="*/ 182 w 2295"/>
              <a:gd name="T3" fmla="*/ 0 h 251"/>
              <a:gd name="T4" fmla="*/ 2113 w 2295"/>
              <a:gd name="T5" fmla="*/ 0 h 251"/>
              <a:gd name="T6" fmla="*/ 2295 w 2295"/>
              <a:gd name="T7" fmla="*/ 251 h 251"/>
              <a:gd name="T8" fmla="*/ 0 w 2295"/>
              <a:gd name="T9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5" h="251">
                <a:moveTo>
                  <a:pt x="0" y="251"/>
                </a:moveTo>
                <a:lnTo>
                  <a:pt x="182" y="0"/>
                </a:lnTo>
                <a:lnTo>
                  <a:pt x="2113" y="0"/>
                </a:lnTo>
                <a:lnTo>
                  <a:pt x="2295" y="251"/>
                </a:lnTo>
                <a:lnTo>
                  <a:pt x="0" y="251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2302871" y="3840910"/>
            <a:ext cx="4536282" cy="496126"/>
          </a:xfrm>
          <a:custGeom>
            <a:avLst/>
            <a:gdLst>
              <a:gd name="T0" fmla="*/ 0 w 2295"/>
              <a:gd name="T1" fmla="*/ 251 h 251"/>
              <a:gd name="T2" fmla="*/ 182 w 2295"/>
              <a:gd name="T3" fmla="*/ 0 h 251"/>
              <a:gd name="T4" fmla="*/ 2113 w 2295"/>
              <a:gd name="T5" fmla="*/ 0 h 251"/>
              <a:gd name="T6" fmla="*/ 2295 w 2295"/>
              <a:gd name="T7" fmla="*/ 251 h 251"/>
              <a:gd name="T8" fmla="*/ 0 w 2295"/>
              <a:gd name="T9" fmla="*/ 251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95" h="251">
                <a:moveTo>
                  <a:pt x="0" y="251"/>
                </a:moveTo>
                <a:lnTo>
                  <a:pt x="182" y="0"/>
                </a:lnTo>
                <a:lnTo>
                  <a:pt x="2113" y="0"/>
                </a:lnTo>
                <a:lnTo>
                  <a:pt x="2295" y="251"/>
                </a:lnTo>
                <a:lnTo>
                  <a:pt x="0" y="251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937202" y="4337034"/>
            <a:ext cx="5269597" cy="500079"/>
          </a:xfrm>
          <a:custGeom>
            <a:avLst/>
            <a:gdLst>
              <a:gd name="T0" fmla="*/ 0 w 2666"/>
              <a:gd name="T1" fmla="*/ 253 h 253"/>
              <a:gd name="T2" fmla="*/ 187 w 2666"/>
              <a:gd name="T3" fmla="*/ 0 h 253"/>
              <a:gd name="T4" fmla="*/ 2479 w 2666"/>
              <a:gd name="T5" fmla="*/ 0 h 253"/>
              <a:gd name="T6" fmla="*/ 2666 w 2666"/>
              <a:gd name="T7" fmla="*/ 253 h 253"/>
              <a:gd name="T8" fmla="*/ 0 w 2666"/>
              <a:gd name="T9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6" h="253">
                <a:moveTo>
                  <a:pt x="0" y="253"/>
                </a:moveTo>
                <a:lnTo>
                  <a:pt x="187" y="0"/>
                </a:lnTo>
                <a:lnTo>
                  <a:pt x="2479" y="0"/>
                </a:lnTo>
                <a:lnTo>
                  <a:pt x="2666" y="253"/>
                </a:lnTo>
                <a:lnTo>
                  <a:pt x="0" y="25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19050">
            <a:solidFill>
              <a:srgbClr val="F2F2F2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en-GB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1937202" y="4337034"/>
            <a:ext cx="5269597" cy="500079"/>
          </a:xfrm>
          <a:custGeom>
            <a:avLst/>
            <a:gdLst>
              <a:gd name="T0" fmla="*/ 0 w 2666"/>
              <a:gd name="T1" fmla="*/ 253 h 253"/>
              <a:gd name="T2" fmla="*/ 187 w 2666"/>
              <a:gd name="T3" fmla="*/ 0 h 253"/>
              <a:gd name="T4" fmla="*/ 2479 w 2666"/>
              <a:gd name="T5" fmla="*/ 0 h 253"/>
              <a:gd name="T6" fmla="*/ 2666 w 2666"/>
              <a:gd name="T7" fmla="*/ 253 h 253"/>
              <a:gd name="T8" fmla="*/ 0 w 2666"/>
              <a:gd name="T9" fmla="*/ 253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66" h="253">
                <a:moveTo>
                  <a:pt x="0" y="253"/>
                </a:moveTo>
                <a:lnTo>
                  <a:pt x="187" y="0"/>
                </a:lnTo>
                <a:lnTo>
                  <a:pt x="2479" y="0"/>
                </a:lnTo>
                <a:lnTo>
                  <a:pt x="2666" y="253"/>
                </a:lnTo>
                <a:lnTo>
                  <a:pt x="0" y="253"/>
                </a:lnTo>
                <a:close/>
              </a:path>
            </a:pathLst>
          </a:custGeom>
          <a:noFill/>
          <a:ln w="12700" cap="flat">
            <a:solidFill>
              <a:srgbClr val="F2F2F2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 sz="1400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D6F92-5179-4A74-95EC-C5CE5E035ACA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636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 2</a:t>
            </a:r>
          </a:p>
        </p:txBody>
      </p:sp>
      <p:sp>
        <p:nvSpPr>
          <p:cNvPr id="3" name="Freeform 24"/>
          <p:cNvSpPr>
            <a:spLocks/>
          </p:cNvSpPr>
          <p:nvPr/>
        </p:nvSpPr>
        <p:spPr bwMode="auto">
          <a:xfrm>
            <a:off x="306000" y="1208088"/>
            <a:ext cx="8507503" cy="720000"/>
          </a:xfrm>
          <a:custGeom>
            <a:avLst/>
            <a:gdLst>
              <a:gd name="T0" fmla="*/ 0 w 4847"/>
              <a:gd name="T1" fmla="*/ 797 h 797"/>
              <a:gd name="T2" fmla="*/ 4847 w 4847"/>
              <a:gd name="T3" fmla="*/ 797 h 797"/>
              <a:gd name="T4" fmla="*/ 2429 w 4847"/>
              <a:gd name="T5" fmla="*/ 0 h 797"/>
              <a:gd name="T6" fmla="*/ 0 w 4847"/>
              <a:gd name="T7" fmla="*/ 797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47" h="797">
                <a:moveTo>
                  <a:pt x="0" y="797"/>
                </a:moveTo>
                <a:lnTo>
                  <a:pt x="4847" y="797"/>
                </a:lnTo>
                <a:lnTo>
                  <a:pt x="2429" y="0"/>
                </a:lnTo>
                <a:lnTo>
                  <a:pt x="0" y="79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Text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4734299" y="2252088"/>
            <a:ext cx="4103314" cy="258502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  <a:headEnd/>
            <a:tailEnd/>
          </a:ln>
        </p:spPr>
        <p:txBody>
          <a:bodyPr lIns="9000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rgbClr val="349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1</a:t>
            </a:r>
          </a:p>
          <a:p>
            <a:pPr marL="324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</a:endParaRPr>
          </a:p>
        </p:txBody>
      </p:sp>
      <p:sp>
        <p:nvSpPr>
          <p:cNvPr id="5" name="Rectangle 37"/>
          <p:cNvSpPr>
            <a:spLocks noChangeArrowheads="1"/>
          </p:cNvSpPr>
          <p:nvPr/>
        </p:nvSpPr>
        <p:spPr bwMode="auto">
          <a:xfrm>
            <a:off x="304799" y="2252088"/>
            <a:ext cx="4105201" cy="2585026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lIns="9000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1</a:t>
            </a:r>
          </a:p>
          <a:p>
            <a:pPr marL="324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chemeClr val="tx2"/>
                </a:solidFill>
              </a:rPr>
              <a:t>Level 2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8DB2D-21BF-40BE-993C-4F9234CC17EE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 3</a:t>
            </a:r>
          </a:p>
        </p:txBody>
      </p:sp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3257206" y="2252088"/>
            <a:ext cx="2628000" cy="25850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  <a:headEnd/>
            <a:tailEnd/>
          </a:ln>
        </p:spPr>
        <p:txBody>
          <a:bodyPr lIns="9000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rgbClr val="349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1</a:t>
            </a:r>
          </a:p>
          <a:p>
            <a:pPr marL="324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</a:endParaRPr>
          </a:p>
        </p:txBody>
      </p:sp>
      <p:sp>
        <p:nvSpPr>
          <p:cNvPr id="7" name="Rectangle 36"/>
          <p:cNvSpPr>
            <a:spLocks noChangeArrowheads="1"/>
          </p:cNvSpPr>
          <p:nvPr/>
        </p:nvSpPr>
        <p:spPr bwMode="auto">
          <a:xfrm>
            <a:off x="6209613" y="2252088"/>
            <a:ext cx="2628000" cy="25850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  <a:headEnd/>
            <a:tailEnd/>
          </a:ln>
        </p:spPr>
        <p:txBody>
          <a:bodyPr lIns="9000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rgbClr val="349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1</a:t>
            </a:r>
          </a:p>
          <a:p>
            <a:pPr marL="324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</a:endParaRPr>
          </a:p>
        </p:txBody>
      </p:sp>
      <p:sp>
        <p:nvSpPr>
          <p:cNvPr id="8" name="Rectangle 37"/>
          <p:cNvSpPr>
            <a:spLocks noChangeArrowheads="1"/>
          </p:cNvSpPr>
          <p:nvPr/>
        </p:nvSpPr>
        <p:spPr bwMode="auto">
          <a:xfrm>
            <a:off x="304798" y="2252088"/>
            <a:ext cx="2628000" cy="2585025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lIns="9000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rgbClr val="349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1</a:t>
            </a:r>
          </a:p>
          <a:p>
            <a:pPr marL="324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</a:endParaRPr>
          </a:p>
        </p:txBody>
      </p:sp>
      <p:sp>
        <p:nvSpPr>
          <p:cNvPr id="9" name="Freeform 24"/>
          <p:cNvSpPr>
            <a:spLocks/>
          </p:cNvSpPr>
          <p:nvPr/>
        </p:nvSpPr>
        <p:spPr bwMode="auto">
          <a:xfrm>
            <a:off x="306000" y="1208088"/>
            <a:ext cx="8507503" cy="720000"/>
          </a:xfrm>
          <a:custGeom>
            <a:avLst/>
            <a:gdLst>
              <a:gd name="T0" fmla="*/ 0 w 4847"/>
              <a:gd name="T1" fmla="*/ 797 h 797"/>
              <a:gd name="T2" fmla="*/ 4847 w 4847"/>
              <a:gd name="T3" fmla="*/ 797 h 797"/>
              <a:gd name="T4" fmla="*/ 2429 w 4847"/>
              <a:gd name="T5" fmla="*/ 0 h 797"/>
              <a:gd name="T6" fmla="*/ 0 w 4847"/>
              <a:gd name="T7" fmla="*/ 797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47" h="797">
                <a:moveTo>
                  <a:pt x="0" y="797"/>
                </a:moveTo>
                <a:lnTo>
                  <a:pt x="4847" y="797"/>
                </a:lnTo>
                <a:lnTo>
                  <a:pt x="2429" y="0"/>
                </a:lnTo>
                <a:lnTo>
                  <a:pt x="0" y="79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Text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E033B-40B3-4587-AE30-965FE5288BB1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74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3692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 4</a:t>
            </a:r>
          </a:p>
        </p:txBody>
      </p:sp>
      <p:sp>
        <p:nvSpPr>
          <p:cNvPr id="3" name="Rectangle 34"/>
          <p:cNvSpPr>
            <a:spLocks noChangeArrowheads="1"/>
          </p:cNvSpPr>
          <p:nvPr/>
        </p:nvSpPr>
        <p:spPr bwMode="auto">
          <a:xfrm>
            <a:off x="2519070" y="2252088"/>
            <a:ext cx="1890000" cy="25850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  <a:headEnd/>
            <a:tailEnd/>
          </a:ln>
        </p:spPr>
        <p:txBody>
          <a:bodyPr lIns="9000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rgbClr val="349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1</a:t>
            </a:r>
          </a:p>
          <a:p>
            <a:pPr marL="324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</a:endParaRPr>
          </a:p>
        </p:txBody>
      </p:sp>
      <p:sp>
        <p:nvSpPr>
          <p:cNvPr id="4" name="Rectangle 35"/>
          <p:cNvSpPr>
            <a:spLocks noChangeArrowheads="1"/>
          </p:cNvSpPr>
          <p:nvPr/>
        </p:nvSpPr>
        <p:spPr bwMode="auto">
          <a:xfrm>
            <a:off x="4733342" y="2252088"/>
            <a:ext cx="1890000" cy="25850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  <a:headEnd/>
            <a:tailEnd/>
          </a:ln>
        </p:spPr>
        <p:txBody>
          <a:bodyPr lIns="9000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rgbClr val="349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1</a:t>
            </a:r>
          </a:p>
          <a:p>
            <a:pPr marL="324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6947613" y="2252088"/>
            <a:ext cx="1890000" cy="258502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  <a:headEnd/>
            <a:tailEnd/>
          </a:ln>
        </p:spPr>
        <p:txBody>
          <a:bodyPr lIns="9000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rgbClr val="349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1</a:t>
            </a:r>
          </a:p>
          <a:p>
            <a:pPr marL="324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</a:endParaRPr>
          </a:p>
        </p:txBody>
      </p:sp>
      <p:sp>
        <p:nvSpPr>
          <p:cNvPr id="7" name="Rectangle 37"/>
          <p:cNvSpPr>
            <a:spLocks noChangeArrowheads="1"/>
          </p:cNvSpPr>
          <p:nvPr/>
        </p:nvSpPr>
        <p:spPr bwMode="auto">
          <a:xfrm>
            <a:off x="304798" y="2252088"/>
            <a:ext cx="1890000" cy="2585025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lIns="9000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rgbClr val="349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1</a:t>
            </a:r>
          </a:p>
          <a:p>
            <a:pPr marL="324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</a:endParaRPr>
          </a:p>
        </p:txBody>
      </p:sp>
      <p:sp>
        <p:nvSpPr>
          <p:cNvPr id="8" name="Freeform 24"/>
          <p:cNvSpPr>
            <a:spLocks/>
          </p:cNvSpPr>
          <p:nvPr/>
        </p:nvSpPr>
        <p:spPr bwMode="auto">
          <a:xfrm>
            <a:off x="306000" y="1208088"/>
            <a:ext cx="8507503" cy="720000"/>
          </a:xfrm>
          <a:custGeom>
            <a:avLst/>
            <a:gdLst>
              <a:gd name="T0" fmla="*/ 0 w 4847"/>
              <a:gd name="T1" fmla="*/ 797 h 797"/>
              <a:gd name="T2" fmla="*/ 4847 w 4847"/>
              <a:gd name="T3" fmla="*/ 797 h 797"/>
              <a:gd name="T4" fmla="*/ 2429 w 4847"/>
              <a:gd name="T5" fmla="*/ 0 h 797"/>
              <a:gd name="T6" fmla="*/ 0 w 4847"/>
              <a:gd name="T7" fmla="*/ 797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47" h="797">
                <a:moveTo>
                  <a:pt x="0" y="797"/>
                </a:moveTo>
                <a:lnTo>
                  <a:pt x="4847" y="797"/>
                </a:lnTo>
                <a:lnTo>
                  <a:pt x="2429" y="0"/>
                </a:lnTo>
                <a:lnTo>
                  <a:pt x="0" y="79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Text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93B91-49E2-417D-AFFA-EA8DAF31A6D8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75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72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 5</a:t>
            </a:r>
          </a:p>
        </p:txBody>
      </p:sp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2076202" y="2252088"/>
            <a:ext cx="1447200" cy="258502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  <a:headEnd/>
            <a:tailEnd/>
          </a:ln>
        </p:spPr>
        <p:txBody>
          <a:bodyPr lIns="9000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rgbClr val="349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1</a:t>
            </a:r>
          </a:p>
          <a:p>
            <a:pPr marL="324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3847606" y="2252088"/>
            <a:ext cx="1447200" cy="258502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  <a:headEnd/>
            <a:tailEnd/>
          </a:ln>
        </p:spPr>
        <p:txBody>
          <a:bodyPr lIns="9000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rgbClr val="349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1</a:t>
            </a:r>
          </a:p>
          <a:p>
            <a:pPr marL="324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</a:endParaRPr>
          </a:p>
        </p:txBody>
      </p:sp>
      <p:sp>
        <p:nvSpPr>
          <p:cNvPr id="8" name="Rectangle 36"/>
          <p:cNvSpPr>
            <a:spLocks noChangeArrowheads="1"/>
          </p:cNvSpPr>
          <p:nvPr/>
        </p:nvSpPr>
        <p:spPr bwMode="auto">
          <a:xfrm>
            <a:off x="7390413" y="2252088"/>
            <a:ext cx="1447200" cy="258502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  <a:headEnd/>
            <a:tailEnd/>
          </a:ln>
        </p:spPr>
        <p:txBody>
          <a:bodyPr lIns="9000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rgbClr val="349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1</a:t>
            </a:r>
          </a:p>
          <a:p>
            <a:pPr marL="324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</a:endParaRPr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304798" y="2252088"/>
            <a:ext cx="1447200" cy="2585026"/>
          </a:xfrm>
          <a:prstGeom prst="rect">
            <a:avLst/>
          </a:prstGeom>
          <a:solidFill>
            <a:srgbClr val="D9D9D9"/>
          </a:solidFill>
          <a:ln w="12700">
            <a:noFill/>
            <a:round/>
            <a:headEnd/>
            <a:tailEnd/>
          </a:ln>
        </p:spPr>
        <p:txBody>
          <a:bodyPr lIns="9000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rgbClr val="349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1</a:t>
            </a:r>
          </a:p>
          <a:p>
            <a:pPr marL="324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</a:endParaRPr>
          </a:p>
        </p:txBody>
      </p:sp>
      <p:sp>
        <p:nvSpPr>
          <p:cNvPr id="10" name="Freeform 24"/>
          <p:cNvSpPr>
            <a:spLocks/>
          </p:cNvSpPr>
          <p:nvPr/>
        </p:nvSpPr>
        <p:spPr bwMode="auto">
          <a:xfrm>
            <a:off x="306000" y="1208088"/>
            <a:ext cx="8507503" cy="720000"/>
          </a:xfrm>
          <a:custGeom>
            <a:avLst/>
            <a:gdLst>
              <a:gd name="T0" fmla="*/ 0 w 4847"/>
              <a:gd name="T1" fmla="*/ 797 h 797"/>
              <a:gd name="T2" fmla="*/ 4847 w 4847"/>
              <a:gd name="T3" fmla="*/ 797 h 797"/>
              <a:gd name="T4" fmla="*/ 2429 w 4847"/>
              <a:gd name="T5" fmla="*/ 0 h 797"/>
              <a:gd name="T6" fmla="*/ 0 w 4847"/>
              <a:gd name="T7" fmla="*/ 797 h 7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847" h="797">
                <a:moveTo>
                  <a:pt x="0" y="797"/>
                </a:moveTo>
                <a:lnTo>
                  <a:pt x="4847" y="797"/>
                </a:lnTo>
                <a:lnTo>
                  <a:pt x="2429" y="0"/>
                </a:lnTo>
                <a:lnTo>
                  <a:pt x="0" y="797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mpd="sng">
            <a:noFill/>
            <a:prstDash val="solid"/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Text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1" name="Rectangle 35"/>
          <p:cNvSpPr>
            <a:spLocks noChangeArrowheads="1"/>
          </p:cNvSpPr>
          <p:nvPr/>
        </p:nvSpPr>
        <p:spPr bwMode="auto">
          <a:xfrm>
            <a:off x="5619010" y="2252088"/>
            <a:ext cx="1447200" cy="258502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  <a:round/>
            <a:headEnd/>
            <a:tailEnd/>
          </a:ln>
        </p:spPr>
        <p:txBody>
          <a:bodyPr lIns="9000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rgbClr val="3490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62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1</a:t>
            </a:r>
          </a:p>
          <a:p>
            <a:pPr marL="324000" lvl="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200" dirty="0" smtClean="0">
                <a:solidFill>
                  <a:srgbClr val="4D4E53"/>
                </a:solidFill>
              </a:rPr>
              <a:t>Level 2</a:t>
            </a:r>
            <a:endParaRPr lang="en-GB" altLang="ko-KR" sz="1200" dirty="0">
              <a:solidFill>
                <a:srgbClr val="4D4E53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88B9D-3773-4168-ABD0-FF2AA661554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76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56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reihandform 34"/>
          <p:cNvSpPr/>
          <p:nvPr/>
        </p:nvSpPr>
        <p:spPr bwMode="auto">
          <a:xfrm flipH="1">
            <a:off x="304801" y="1208089"/>
            <a:ext cx="4035769" cy="1532143"/>
          </a:xfrm>
          <a:custGeom>
            <a:avLst/>
            <a:gdLst>
              <a:gd name="connsiteX0" fmla="*/ 3647733 w 4035770"/>
              <a:gd name="connsiteY0" fmla="*/ 0 h 1533422"/>
              <a:gd name="connsiteX1" fmla="*/ 2862644 w 4035770"/>
              <a:gd name="connsiteY1" fmla="*/ 0 h 1533422"/>
              <a:gd name="connsiteX2" fmla="*/ 2372326 w 4035770"/>
              <a:gd name="connsiteY2" fmla="*/ 0 h 1533422"/>
              <a:gd name="connsiteX3" fmla="*/ 735622 w 4035770"/>
              <a:gd name="connsiteY3" fmla="*/ 0 h 1533422"/>
              <a:gd name="connsiteX4" fmla="*/ 735621 w 4035770"/>
              <a:gd name="connsiteY4" fmla="*/ 0 h 1533422"/>
              <a:gd name="connsiteX5" fmla="*/ 735621 w 4035770"/>
              <a:gd name="connsiteY5" fmla="*/ 2 h 1533422"/>
              <a:gd name="connsiteX6" fmla="*/ 0 w 4035770"/>
              <a:gd name="connsiteY6" fmla="*/ 1045050 h 1533422"/>
              <a:gd name="connsiteX7" fmla="*/ 11939 w 4035770"/>
              <a:gd name="connsiteY7" fmla="*/ 1048121 h 1533422"/>
              <a:gd name="connsiteX8" fmla="*/ 512643 w 4035770"/>
              <a:gd name="connsiteY8" fmla="*/ 1502089 h 1533422"/>
              <a:gd name="connsiteX9" fmla="*/ 522369 w 4035770"/>
              <a:gd name="connsiteY9" fmla="*/ 1533422 h 1533422"/>
              <a:gd name="connsiteX10" fmla="*/ 735622 w 4035770"/>
              <a:gd name="connsiteY10" fmla="*/ 1398623 h 1533422"/>
              <a:gd name="connsiteX11" fmla="*/ 2372326 w 4035770"/>
              <a:gd name="connsiteY11" fmla="*/ 1398623 h 1533422"/>
              <a:gd name="connsiteX12" fmla="*/ 2372326 w 4035770"/>
              <a:gd name="connsiteY12" fmla="*/ 1399088 h 1533422"/>
              <a:gd name="connsiteX13" fmla="*/ 3647733 w 4035770"/>
              <a:gd name="connsiteY13" fmla="*/ 1399088 h 1533422"/>
              <a:gd name="connsiteX14" fmla="*/ 4035770 w 4035770"/>
              <a:gd name="connsiteY14" fmla="*/ 699544 h 153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35770" h="1533422">
                <a:moveTo>
                  <a:pt x="3647733" y="0"/>
                </a:moveTo>
                <a:lnTo>
                  <a:pt x="2862644" y="0"/>
                </a:lnTo>
                <a:lnTo>
                  <a:pt x="2372326" y="0"/>
                </a:lnTo>
                <a:lnTo>
                  <a:pt x="735622" y="0"/>
                </a:lnTo>
                <a:lnTo>
                  <a:pt x="735621" y="0"/>
                </a:lnTo>
                <a:lnTo>
                  <a:pt x="735621" y="2"/>
                </a:lnTo>
                <a:lnTo>
                  <a:pt x="0" y="1045050"/>
                </a:lnTo>
                <a:lnTo>
                  <a:pt x="11939" y="1048121"/>
                </a:lnTo>
                <a:cubicBezTo>
                  <a:pt x="238055" y="1118450"/>
                  <a:pt x="421290" y="1286106"/>
                  <a:pt x="512643" y="1502089"/>
                </a:cubicBezTo>
                <a:lnTo>
                  <a:pt x="522369" y="1533422"/>
                </a:lnTo>
                <a:lnTo>
                  <a:pt x="735622" y="1398623"/>
                </a:lnTo>
                <a:lnTo>
                  <a:pt x="2372326" y="1398623"/>
                </a:lnTo>
                <a:lnTo>
                  <a:pt x="2372326" y="1399088"/>
                </a:lnTo>
                <a:lnTo>
                  <a:pt x="3647733" y="1399088"/>
                </a:lnTo>
                <a:lnTo>
                  <a:pt x="4035770" y="699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Freihandform 35"/>
          <p:cNvSpPr/>
          <p:nvPr/>
        </p:nvSpPr>
        <p:spPr bwMode="auto">
          <a:xfrm>
            <a:off x="4799935" y="1208089"/>
            <a:ext cx="4037380" cy="1535916"/>
          </a:xfrm>
          <a:custGeom>
            <a:avLst/>
            <a:gdLst>
              <a:gd name="connsiteX0" fmla="*/ 736717 w 4037381"/>
              <a:gd name="connsiteY0" fmla="*/ 0 h 1537198"/>
              <a:gd name="connsiteX1" fmla="*/ 736717 w 4037381"/>
              <a:gd name="connsiteY1" fmla="*/ 0 h 1537198"/>
              <a:gd name="connsiteX2" fmla="*/ 2373937 w 4037381"/>
              <a:gd name="connsiteY2" fmla="*/ 0 h 1537198"/>
              <a:gd name="connsiteX3" fmla="*/ 2863740 w 4037381"/>
              <a:gd name="connsiteY3" fmla="*/ 0 h 1537198"/>
              <a:gd name="connsiteX4" fmla="*/ 3649344 w 4037381"/>
              <a:gd name="connsiteY4" fmla="*/ 0 h 1537198"/>
              <a:gd name="connsiteX5" fmla="*/ 4037381 w 4037381"/>
              <a:gd name="connsiteY5" fmla="*/ 699544 h 1537198"/>
              <a:gd name="connsiteX6" fmla="*/ 3649344 w 4037381"/>
              <a:gd name="connsiteY6" fmla="*/ 1399088 h 1537198"/>
              <a:gd name="connsiteX7" fmla="*/ 2373937 w 4037381"/>
              <a:gd name="connsiteY7" fmla="*/ 1399088 h 1537198"/>
              <a:gd name="connsiteX8" fmla="*/ 2373937 w 4037381"/>
              <a:gd name="connsiteY8" fmla="*/ 1398623 h 1537198"/>
              <a:gd name="connsiteX9" fmla="*/ 736717 w 4037381"/>
              <a:gd name="connsiteY9" fmla="*/ 1398623 h 1537198"/>
              <a:gd name="connsiteX10" fmla="*/ 517490 w 4037381"/>
              <a:gd name="connsiteY10" fmla="*/ 1537198 h 1537198"/>
              <a:gd name="connsiteX11" fmla="*/ 506592 w 4037381"/>
              <a:gd name="connsiteY11" fmla="*/ 1502088 h 1537198"/>
              <a:gd name="connsiteX12" fmla="*/ 5887 w 4037381"/>
              <a:gd name="connsiteY12" fmla="*/ 1048120 h 1537198"/>
              <a:gd name="connsiteX13" fmla="*/ 0 w 4037381"/>
              <a:gd name="connsiteY13" fmla="*/ 1046606 h 1537198"/>
              <a:gd name="connsiteX14" fmla="*/ 736717 w 4037381"/>
              <a:gd name="connsiteY14" fmla="*/ 2 h 153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37381" h="1537198">
                <a:moveTo>
                  <a:pt x="736717" y="0"/>
                </a:moveTo>
                <a:lnTo>
                  <a:pt x="736717" y="0"/>
                </a:lnTo>
                <a:lnTo>
                  <a:pt x="2373937" y="0"/>
                </a:lnTo>
                <a:lnTo>
                  <a:pt x="2863740" y="0"/>
                </a:lnTo>
                <a:lnTo>
                  <a:pt x="3649344" y="0"/>
                </a:lnTo>
                <a:lnTo>
                  <a:pt x="4037381" y="699544"/>
                </a:lnTo>
                <a:lnTo>
                  <a:pt x="3649344" y="1399088"/>
                </a:lnTo>
                <a:lnTo>
                  <a:pt x="2373937" y="1399088"/>
                </a:lnTo>
                <a:lnTo>
                  <a:pt x="2373937" y="1398623"/>
                </a:lnTo>
                <a:lnTo>
                  <a:pt x="736717" y="1398623"/>
                </a:lnTo>
                <a:lnTo>
                  <a:pt x="517490" y="1537198"/>
                </a:lnTo>
                <a:lnTo>
                  <a:pt x="506592" y="1502088"/>
                </a:lnTo>
                <a:cubicBezTo>
                  <a:pt x="415238" y="1286106"/>
                  <a:pt x="232003" y="1118449"/>
                  <a:pt x="5887" y="1048120"/>
                </a:cubicBezTo>
                <a:lnTo>
                  <a:pt x="0" y="1046606"/>
                </a:lnTo>
                <a:lnTo>
                  <a:pt x="736717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Freihandform 37"/>
          <p:cNvSpPr/>
          <p:nvPr/>
        </p:nvSpPr>
        <p:spPr bwMode="auto">
          <a:xfrm flipH="1">
            <a:off x="304802" y="3301720"/>
            <a:ext cx="4035769" cy="1535394"/>
          </a:xfrm>
          <a:custGeom>
            <a:avLst/>
            <a:gdLst>
              <a:gd name="connsiteX0" fmla="*/ 522370 w 4035770"/>
              <a:gd name="connsiteY0" fmla="*/ 0 h 1536676"/>
              <a:gd name="connsiteX1" fmla="*/ 512643 w 4035770"/>
              <a:gd name="connsiteY1" fmla="*/ 31333 h 1536676"/>
              <a:gd name="connsiteX2" fmla="*/ 11939 w 4035770"/>
              <a:gd name="connsiteY2" fmla="*/ 485302 h 1536676"/>
              <a:gd name="connsiteX3" fmla="*/ 0 w 4035770"/>
              <a:gd name="connsiteY3" fmla="*/ 488371 h 1536676"/>
              <a:gd name="connsiteX4" fmla="*/ 735622 w 4035770"/>
              <a:gd name="connsiteY4" fmla="*/ 1533421 h 1536676"/>
              <a:gd name="connsiteX5" fmla="*/ 735622 w 4035770"/>
              <a:gd name="connsiteY5" fmla="*/ 1533422 h 1536676"/>
              <a:gd name="connsiteX6" fmla="*/ 735623 w 4035770"/>
              <a:gd name="connsiteY6" fmla="*/ 1533422 h 1536676"/>
              <a:gd name="connsiteX7" fmla="*/ 2372326 w 4035770"/>
              <a:gd name="connsiteY7" fmla="*/ 1533422 h 1536676"/>
              <a:gd name="connsiteX8" fmla="*/ 2372326 w 4035770"/>
              <a:gd name="connsiteY8" fmla="*/ 1536676 h 1536676"/>
              <a:gd name="connsiteX9" fmla="*/ 3647733 w 4035770"/>
              <a:gd name="connsiteY9" fmla="*/ 1536676 h 1536676"/>
              <a:gd name="connsiteX10" fmla="*/ 4035770 w 4035770"/>
              <a:gd name="connsiteY10" fmla="*/ 837132 h 1536676"/>
              <a:gd name="connsiteX11" fmla="*/ 3647733 w 4035770"/>
              <a:gd name="connsiteY11" fmla="*/ 137588 h 1536676"/>
              <a:gd name="connsiteX12" fmla="*/ 2864441 w 4035770"/>
              <a:gd name="connsiteY12" fmla="*/ 137588 h 1536676"/>
              <a:gd name="connsiteX13" fmla="*/ 2862645 w 4035770"/>
              <a:gd name="connsiteY13" fmla="*/ 134799 h 1536676"/>
              <a:gd name="connsiteX14" fmla="*/ 735623 w 4035770"/>
              <a:gd name="connsiteY14" fmla="*/ 134799 h 15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35770" h="1536676">
                <a:moveTo>
                  <a:pt x="522370" y="0"/>
                </a:moveTo>
                <a:lnTo>
                  <a:pt x="512643" y="31333"/>
                </a:lnTo>
                <a:cubicBezTo>
                  <a:pt x="421291" y="247316"/>
                  <a:pt x="238056" y="414972"/>
                  <a:pt x="11939" y="485302"/>
                </a:cubicBezTo>
                <a:lnTo>
                  <a:pt x="0" y="488371"/>
                </a:lnTo>
                <a:lnTo>
                  <a:pt x="735622" y="1533421"/>
                </a:lnTo>
                <a:lnTo>
                  <a:pt x="735622" y="1533422"/>
                </a:lnTo>
                <a:lnTo>
                  <a:pt x="735623" y="1533422"/>
                </a:lnTo>
                <a:lnTo>
                  <a:pt x="2372326" y="1533422"/>
                </a:lnTo>
                <a:lnTo>
                  <a:pt x="2372326" y="1536676"/>
                </a:lnTo>
                <a:lnTo>
                  <a:pt x="3647733" y="1536676"/>
                </a:lnTo>
                <a:lnTo>
                  <a:pt x="4035770" y="837132"/>
                </a:lnTo>
                <a:lnTo>
                  <a:pt x="3647733" y="137588"/>
                </a:lnTo>
                <a:lnTo>
                  <a:pt x="2864441" y="137588"/>
                </a:lnTo>
                <a:lnTo>
                  <a:pt x="2862645" y="134799"/>
                </a:lnTo>
                <a:lnTo>
                  <a:pt x="735623" y="1347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Freihandform 36"/>
          <p:cNvSpPr/>
          <p:nvPr/>
        </p:nvSpPr>
        <p:spPr bwMode="auto">
          <a:xfrm>
            <a:off x="4799934" y="3297947"/>
            <a:ext cx="4037381" cy="1539167"/>
          </a:xfrm>
          <a:custGeom>
            <a:avLst/>
            <a:gdLst>
              <a:gd name="connsiteX0" fmla="*/ 517490 w 4037382"/>
              <a:gd name="connsiteY0" fmla="*/ 0 h 1540452"/>
              <a:gd name="connsiteX1" fmla="*/ 736718 w 4037382"/>
              <a:gd name="connsiteY1" fmla="*/ 138575 h 1540452"/>
              <a:gd name="connsiteX2" fmla="*/ 2863741 w 4037382"/>
              <a:gd name="connsiteY2" fmla="*/ 138575 h 1540452"/>
              <a:gd name="connsiteX3" fmla="*/ 2865537 w 4037382"/>
              <a:gd name="connsiteY3" fmla="*/ 141364 h 1540452"/>
              <a:gd name="connsiteX4" fmla="*/ 3649345 w 4037382"/>
              <a:gd name="connsiteY4" fmla="*/ 141364 h 1540452"/>
              <a:gd name="connsiteX5" fmla="*/ 4037382 w 4037382"/>
              <a:gd name="connsiteY5" fmla="*/ 840908 h 1540452"/>
              <a:gd name="connsiteX6" fmla="*/ 3649345 w 4037382"/>
              <a:gd name="connsiteY6" fmla="*/ 1540452 h 1540452"/>
              <a:gd name="connsiteX7" fmla="*/ 2373938 w 4037382"/>
              <a:gd name="connsiteY7" fmla="*/ 1540452 h 1540452"/>
              <a:gd name="connsiteX8" fmla="*/ 2373938 w 4037382"/>
              <a:gd name="connsiteY8" fmla="*/ 1537198 h 1540452"/>
              <a:gd name="connsiteX9" fmla="*/ 736718 w 4037382"/>
              <a:gd name="connsiteY9" fmla="*/ 1537198 h 1540452"/>
              <a:gd name="connsiteX10" fmla="*/ 736717 w 4037382"/>
              <a:gd name="connsiteY10" fmla="*/ 1537198 h 1540452"/>
              <a:gd name="connsiteX11" fmla="*/ 736717 w 4037382"/>
              <a:gd name="connsiteY11" fmla="*/ 1537197 h 1540452"/>
              <a:gd name="connsiteX12" fmla="*/ 0 w 4037382"/>
              <a:gd name="connsiteY12" fmla="*/ 490591 h 1540452"/>
              <a:gd name="connsiteX13" fmla="*/ 5887 w 4037382"/>
              <a:gd name="connsiteY13" fmla="*/ 489078 h 1540452"/>
              <a:gd name="connsiteX14" fmla="*/ 506592 w 4037382"/>
              <a:gd name="connsiteY14" fmla="*/ 35109 h 15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37382" h="1540452">
                <a:moveTo>
                  <a:pt x="517490" y="0"/>
                </a:moveTo>
                <a:lnTo>
                  <a:pt x="736718" y="138575"/>
                </a:lnTo>
                <a:lnTo>
                  <a:pt x="2863741" y="138575"/>
                </a:lnTo>
                <a:lnTo>
                  <a:pt x="2865537" y="141364"/>
                </a:lnTo>
                <a:lnTo>
                  <a:pt x="3649345" y="141364"/>
                </a:lnTo>
                <a:lnTo>
                  <a:pt x="4037382" y="840908"/>
                </a:lnTo>
                <a:lnTo>
                  <a:pt x="3649345" y="1540452"/>
                </a:lnTo>
                <a:lnTo>
                  <a:pt x="2373938" y="1540452"/>
                </a:lnTo>
                <a:lnTo>
                  <a:pt x="2373938" y="1537198"/>
                </a:lnTo>
                <a:lnTo>
                  <a:pt x="736718" y="1537198"/>
                </a:lnTo>
                <a:lnTo>
                  <a:pt x="736717" y="1537198"/>
                </a:lnTo>
                <a:lnTo>
                  <a:pt x="736717" y="1537197"/>
                </a:lnTo>
                <a:lnTo>
                  <a:pt x="0" y="490591"/>
                </a:lnTo>
                <a:lnTo>
                  <a:pt x="5887" y="489078"/>
                </a:lnTo>
                <a:cubicBezTo>
                  <a:pt x="232004" y="418748"/>
                  <a:pt x="415239" y="251092"/>
                  <a:pt x="506592" y="3510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feld 76"/>
          <p:cNvSpPr txBox="1"/>
          <p:nvPr/>
        </p:nvSpPr>
        <p:spPr>
          <a:xfrm>
            <a:off x="304800" y="1784442"/>
            <a:ext cx="1470568" cy="246221"/>
          </a:xfrm>
          <a:prstGeom prst="rect">
            <a:avLst/>
          </a:prstGeom>
          <a:noFill/>
          <a:effectLst/>
        </p:spPr>
        <p:txBody>
          <a:bodyPr wrap="square" lIns="432000" tIns="0" rIns="0" bIns="0" rtlCol="0" anchor="ctr">
            <a:spAutoFit/>
          </a:bodyPr>
          <a:lstStyle/>
          <a:p>
            <a:r>
              <a:rPr lang="en-GB" sz="1600" dirty="0" smtClean="0">
                <a:solidFill>
                  <a:schemeClr val="accent3"/>
                </a:solidFill>
              </a:rPr>
              <a:t>Text</a:t>
            </a:r>
          </a:p>
        </p:txBody>
      </p:sp>
      <p:sp>
        <p:nvSpPr>
          <p:cNvPr id="9" name="Textfeld 77"/>
          <p:cNvSpPr txBox="1"/>
          <p:nvPr/>
        </p:nvSpPr>
        <p:spPr>
          <a:xfrm>
            <a:off x="7379851" y="1784442"/>
            <a:ext cx="1457464" cy="246221"/>
          </a:xfrm>
          <a:prstGeom prst="rect">
            <a:avLst/>
          </a:prstGeom>
          <a:noFill/>
          <a:effectLst/>
        </p:spPr>
        <p:txBody>
          <a:bodyPr wrap="square" lIns="0" tIns="0" rIns="432000" bIns="0" rtlCol="0" anchor="ctr">
            <a:spAutoFit/>
          </a:bodyPr>
          <a:lstStyle/>
          <a:p>
            <a:pPr algn="r"/>
            <a:r>
              <a:rPr lang="en-GB" sz="1600" dirty="0" smtClean="0">
                <a:solidFill>
                  <a:schemeClr val="accent1"/>
                </a:solidFill>
              </a:rPr>
              <a:t>Text</a:t>
            </a:r>
            <a:endParaRPr lang="en-GB" sz="1600" dirty="0">
              <a:solidFill>
                <a:schemeClr val="accent1"/>
              </a:solidFill>
            </a:endParaRPr>
          </a:p>
        </p:txBody>
      </p:sp>
      <p:sp>
        <p:nvSpPr>
          <p:cNvPr id="10" name="Textfeld 78"/>
          <p:cNvSpPr txBox="1"/>
          <p:nvPr/>
        </p:nvSpPr>
        <p:spPr>
          <a:xfrm>
            <a:off x="304800" y="4011551"/>
            <a:ext cx="1470568" cy="246221"/>
          </a:xfrm>
          <a:prstGeom prst="rect">
            <a:avLst/>
          </a:prstGeom>
          <a:noFill/>
          <a:effectLst/>
        </p:spPr>
        <p:txBody>
          <a:bodyPr wrap="square" lIns="432000" tIns="0" rIns="0" bIns="0" rtlCol="0" anchor="ctr">
            <a:spAutoFit/>
          </a:bodyPr>
          <a:lstStyle/>
          <a:p>
            <a:r>
              <a:rPr lang="en-GB" sz="1600" dirty="0" smtClean="0">
                <a:solidFill>
                  <a:schemeClr val="bg2"/>
                </a:solidFill>
              </a:rPr>
              <a:t>Text</a:t>
            </a:r>
            <a:endParaRPr lang="en-GB" sz="1600" dirty="0">
              <a:solidFill>
                <a:schemeClr val="bg2"/>
              </a:solidFill>
            </a:endParaRPr>
          </a:p>
        </p:txBody>
      </p:sp>
      <p:sp>
        <p:nvSpPr>
          <p:cNvPr id="11" name="Textfeld 79"/>
          <p:cNvSpPr txBox="1"/>
          <p:nvPr/>
        </p:nvSpPr>
        <p:spPr>
          <a:xfrm>
            <a:off x="7379851" y="4011551"/>
            <a:ext cx="1457464" cy="246221"/>
          </a:xfrm>
          <a:prstGeom prst="rect">
            <a:avLst/>
          </a:prstGeom>
          <a:noFill/>
          <a:effectLst/>
        </p:spPr>
        <p:txBody>
          <a:bodyPr wrap="square" lIns="0" tIns="0" rIns="432000" bIns="0" rtlCol="0" anchor="ctr">
            <a:spAutoFit/>
          </a:bodyPr>
          <a:lstStyle/>
          <a:p>
            <a:pPr algn="r"/>
            <a:r>
              <a:rPr lang="en-GB" sz="1600" dirty="0" smtClean="0">
                <a:solidFill>
                  <a:schemeClr val="accent2"/>
                </a:solidFill>
              </a:rPr>
              <a:t>Text</a:t>
            </a:r>
            <a:endParaRPr lang="en-GB" sz="1600" dirty="0">
              <a:solidFill>
                <a:schemeClr val="accent2"/>
              </a:solidFill>
            </a:endParaRPr>
          </a:p>
        </p:txBody>
      </p:sp>
      <p:sp>
        <p:nvSpPr>
          <p:cNvPr id="12" name="Textfeld 12"/>
          <p:cNvSpPr txBox="1"/>
          <p:nvPr/>
        </p:nvSpPr>
        <p:spPr>
          <a:xfrm>
            <a:off x="2027280" y="1208089"/>
            <a:ext cx="1852559" cy="497144"/>
          </a:xfrm>
          <a:prstGeom prst="rect">
            <a:avLst/>
          </a:prstGeom>
          <a:noFill/>
          <a:effectLst/>
        </p:spPr>
        <p:txBody>
          <a:bodyPr wrap="square" lIns="0" tIns="9000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3" name="Textfeld 29"/>
          <p:cNvSpPr txBox="1"/>
          <p:nvPr/>
        </p:nvSpPr>
        <p:spPr>
          <a:xfrm>
            <a:off x="5538161" y="1208089"/>
            <a:ext cx="1890138" cy="497144"/>
          </a:xfrm>
          <a:prstGeom prst="rect">
            <a:avLst/>
          </a:prstGeom>
          <a:noFill/>
          <a:effectLst/>
        </p:spPr>
        <p:txBody>
          <a:bodyPr wrap="square" lIns="0" tIns="9000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4" name="Textfeld 30"/>
          <p:cNvSpPr txBox="1"/>
          <p:nvPr/>
        </p:nvSpPr>
        <p:spPr>
          <a:xfrm>
            <a:off x="2027281" y="3447805"/>
            <a:ext cx="1739783" cy="497144"/>
          </a:xfrm>
          <a:prstGeom prst="rect">
            <a:avLst/>
          </a:prstGeom>
          <a:noFill/>
          <a:effectLst/>
        </p:spPr>
        <p:txBody>
          <a:bodyPr wrap="square" lIns="0" tIns="9000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5" name="Textfeld 31"/>
          <p:cNvSpPr txBox="1"/>
          <p:nvPr/>
        </p:nvSpPr>
        <p:spPr>
          <a:xfrm>
            <a:off x="5538161" y="3447804"/>
            <a:ext cx="1890138" cy="497144"/>
          </a:xfrm>
          <a:prstGeom prst="rect">
            <a:avLst/>
          </a:prstGeom>
          <a:noFill/>
          <a:effectLst/>
        </p:spPr>
        <p:txBody>
          <a:bodyPr wrap="square" lIns="0" tIns="9000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6" name="Ellipse 6"/>
          <p:cNvSpPr/>
          <p:nvPr/>
        </p:nvSpPr>
        <p:spPr>
          <a:xfrm>
            <a:off x="3850253" y="2300976"/>
            <a:ext cx="1440000" cy="144000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8C98-288F-4B7C-89B1-646E1F22DE94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77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30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ihandform 34"/>
          <p:cNvSpPr/>
          <p:nvPr/>
        </p:nvSpPr>
        <p:spPr bwMode="auto">
          <a:xfrm flipH="1">
            <a:off x="304801" y="1208089"/>
            <a:ext cx="4035769" cy="1532143"/>
          </a:xfrm>
          <a:custGeom>
            <a:avLst/>
            <a:gdLst>
              <a:gd name="connsiteX0" fmla="*/ 3647733 w 4035770"/>
              <a:gd name="connsiteY0" fmla="*/ 0 h 1533422"/>
              <a:gd name="connsiteX1" fmla="*/ 2862644 w 4035770"/>
              <a:gd name="connsiteY1" fmla="*/ 0 h 1533422"/>
              <a:gd name="connsiteX2" fmla="*/ 2372326 w 4035770"/>
              <a:gd name="connsiteY2" fmla="*/ 0 h 1533422"/>
              <a:gd name="connsiteX3" fmla="*/ 735622 w 4035770"/>
              <a:gd name="connsiteY3" fmla="*/ 0 h 1533422"/>
              <a:gd name="connsiteX4" fmla="*/ 735621 w 4035770"/>
              <a:gd name="connsiteY4" fmla="*/ 0 h 1533422"/>
              <a:gd name="connsiteX5" fmla="*/ 735621 w 4035770"/>
              <a:gd name="connsiteY5" fmla="*/ 2 h 1533422"/>
              <a:gd name="connsiteX6" fmla="*/ 0 w 4035770"/>
              <a:gd name="connsiteY6" fmla="*/ 1045050 h 1533422"/>
              <a:gd name="connsiteX7" fmla="*/ 11939 w 4035770"/>
              <a:gd name="connsiteY7" fmla="*/ 1048121 h 1533422"/>
              <a:gd name="connsiteX8" fmla="*/ 512643 w 4035770"/>
              <a:gd name="connsiteY8" fmla="*/ 1502089 h 1533422"/>
              <a:gd name="connsiteX9" fmla="*/ 522369 w 4035770"/>
              <a:gd name="connsiteY9" fmla="*/ 1533422 h 1533422"/>
              <a:gd name="connsiteX10" fmla="*/ 735622 w 4035770"/>
              <a:gd name="connsiteY10" fmla="*/ 1398623 h 1533422"/>
              <a:gd name="connsiteX11" fmla="*/ 2372326 w 4035770"/>
              <a:gd name="connsiteY11" fmla="*/ 1398623 h 1533422"/>
              <a:gd name="connsiteX12" fmla="*/ 2372326 w 4035770"/>
              <a:gd name="connsiteY12" fmla="*/ 1399088 h 1533422"/>
              <a:gd name="connsiteX13" fmla="*/ 3647733 w 4035770"/>
              <a:gd name="connsiteY13" fmla="*/ 1399088 h 1533422"/>
              <a:gd name="connsiteX14" fmla="*/ 4035770 w 4035770"/>
              <a:gd name="connsiteY14" fmla="*/ 699544 h 1533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35770" h="1533422">
                <a:moveTo>
                  <a:pt x="3647733" y="0"/>
                </a:moveTo>
                <a:lnTo>
                  <a:pt x="2862644" y="0"/>
                </a:lnTo>
                <a:lnTo>
                  <a:pt x="2372326" y="0"/>
                </a:lnTo>
                <a:lnTo>
                  <a:pt x="735622" y="0"/>
                </a:lnTo>
                <a:lnTo>
                  <a:pt x="735621" y="0"/>
                </a:lnTo>
                <a:lnTo>
                  <a:pt x="735621" y="2"/>
                </a:lnTo>
                <a:lnTo>
                  <a:pt x="0" y="1045050"/>
                </a:lnTo>
                <a:lnTo>
                  <a:pt x="11939" y="1048121"/>
                </a:lnTo>
                <a:cubicBezTo>
                  <a:pt x="238055" y="1118450"/>
                  <a:pt x="421290" y="1286106"/>
                  <a:pt x="512643" y="1502089"/>
                </a:cubicBezTo>
                <a:lnTo>
                  <a:pt x="522369" y="1533422"/>
                </a:lnTo>
                <a:lnTo>
                  <a:pt x="735622" y="1398623"/>
                </a:lnTo>
                <a:lnTo>
                  <a:pt x="2372326" y="1398623"/>
                </a:lnTo>
                <a:lnTo>
                  <a:pt x="2372326" y="1399088"/>
                </a:lnTo>
                <a:lnTo>
                  <a:pt x="3647733" y="1399088"/>
                </a:lnTo>
                <a:lnTo>
                  <a:pt x="4035770" y="69954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Freihandform 35"/>
          <p:cNvSpPr/>
          <p:nvPr/>
        </p:nvSpPr>
        <p:spPr bwMode="auto">
          <a:xfrm>
            <a:off x="4799935" y="1208089"/>
            <a:ext cx="4037380" cy="1535916"/>
          </a:xfrm>
          <a:custGeom>
            <a:avLst/>
            <a:gdLst>
              <a:gd name="connsiteX0" fmla="*/ 736717 w 4037381"/>
              <a:gd name="connsiteY0" fmla="*/ 0 h 1537198"/>
              <a:gd name="connsiteX1" fmla="*/ 736717 w 4037381"/>
              <a:gd name="connsiteY1" fmla="*/ 0 h 1537198"/>
              <a:gd name="connsiteX2" fmla="*/ 2373937 w 4037381"/>
              <a:gd name="connsiteY2" fmla="*/ 0 h 1537198"/>
              <a:gd name="connsiteX3" fmla="*/ 2863740 w 4037381"/>
              <a:gd name="connsiteY3" fmla="*/ 0 h 1537198"/>
              <a:gd name="connsiteX4" fmla="*/ 3649344 w 4037381"/>
              <a:gd name="connsiteY4" fmla="*/ 0 h 1537198"/>
              <a:gd name="connsiteX5" fmla="*/ 4037381 w 4037381"/>
              <a:gd name="connsiteY5" fmla="*/ 699544 h 1537198"/>
              <a:gd name="connsiteX6" fmla="*/ 3649344 w 4037381"/>
              <a:gd name="connsiteY6" fmla="*/ 1399088 h 1537198"/>
              <a:gd name="connsiteX7" fmla="*/ 2373937 w 4037381"/>
              <a:gd name="connsiteY7" fmla="*/ 1399088 h 1537198"/>
              <a:gd name="connsiteX8" fmla="*/ 2373937 w 4037381"/>
              <a:gd name="connsiteY8" fmla="*/ 1398623 h 1537198"/>
              <a:gd name="connsiteX9" fmla="*/ 736717 w 4037381"/>
              <a:gd name="connsiteY9" fmla="*/ 1398623 h 1537198"/>
              <a:gd name="connsiteX10" fmla="*/ 517490 w 4037381"/>
              <a:gd name="connsiteY10" fmla="*/ 1537198 h 1537198"/>
              <a:gd name="connsiteX11" fmla="*/ 506592 w 4037381"/>
              <a:gd name="connsiteY11" fmla="*/ 1502088 h 1537198"/>
              <a:gd name="connsiteX12" fmla="*/ 5887 w 4037381"/>
              <a:gd name="connsiteY12" fmla="*/ 1048120 h 1537198"/>
              <a:gd name="connsiteX13" fmla="*/ 0 w 4037381"/>
              <a:gd name="connsiteY13" fmla="*/ 1046606 h 1537198"/>
              <a:gd name="connsiteX14" fmla="*/ 736717 w 4037381"/>
              <a:gd name="connsiteY14" fmla="*/ 2 h 153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37381" h="1537198">
                <a:moveTo>
                  <a:pt x="736717" y="0"/>
                </a:moveTo>
                <a:lnTo>
                  <a:pt x="736717" y="0"/>
                </a:lnTo>
                <a:lnTo>
                  <a:pt x="2373937" y="0"/>
                </a:lnTo>
                <a:lnTo>
                  <a:pt x="2863740" y="0"/>
                </a:lnTo>
                <a:lnTo>
                  <a:pt x="3649344" y="0"/>
                </a:lnTo>
                <a:lnTo>
                  <a:pt x="4037381" y="699544"/>
                </a:lnTo>
                <a:lnTo>
                  <a:pt x="3649344" y="1399088"/>
                </a:lnTo>
                <a:lnTo>
                  <a:pt x="2373937" y="1399088"/>
                </a:lnTo>
                <a:lnTo>
                  <a:pt x="2373937" y="1398623"/>
                </a:lnTo>
                <a:lnTo>
                  <a:pt x="736717" y="1398623"/>
                </a:lnTo>
                <a:lnTo>
                  <a:pt x="517490" y="1537198"/>
                </a:lnTo>
                <a:lnTo>
                  <a:pt x="506592" y="1502088"/>
                </a:lnTo>
                <a:cubicBezTo>
                  <a:pt x="415238" y="1286106"/>
                  <a:pt x="232003" y="1118449"/>
                  <a:pt x="5887" y="1048120"/>
                </a:cubicBezTo>
                <a:lnTo>
                  <a:pt x="0" y="1046606"/>
                </a:lnTo>
                <a:lnTo>
                  <a:pt x="736717" y="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Freihandform 37"/>
          <p:cNvSpPr/>
          <p:nvPr/>
        </p:nvSpPr>
        <p:spPr bwMode="auto">
          <a:xfrm flipH="1">
            <a:off x="304802" y="3301720"/>
            <a:ext cx="4035769" cy="1535394"/>
          </a:xfrm>
          <a:custGeom>
            <a:avLst/>
            <a:gdLst>
              <a:gd name="connsiteX0" fmla="*/ 522370 w 4035770"/>
              <a:gd name="connsiteY0" fmla="*/ 0 h 1536676"/>
              <a:gd name="connsiteX1" fmla="*/ 512643 w 4035770"/>
              <a:gd name="connsiteY1" fmla="*/ 31333 h 1536676"/>
              <a:gd name="connsiteX2" fmla="*/ 11939 w 4035770"/>
              <a:gd name="connsiteY2" fmla="*/ 485302 h 1536676"/>
              <a:gd name="connsiteX3" fmla="*/ 0 w 4035770"/>
              <a:gd name="connsiteY3" fmla="*/ 488371 h 1536676"/>
              <a:gd name="connsiteX4" fmla="*/ 735622 w 4035770"/>
              <a:gd name="connsiteY4" fmla="*/ 1533421 h 1536676"/>
              <a:gd name="connsiteX5" fmla="*/ 735622 w 4035770"/>
              <a:gd name="connsiteY5" fmla="*/ 1533422 h 1536676"/>
              <a:gd name="connsiteX6" fmla="*/ 735623 w 4035770"/>
              <a:gd name="connsiteY6" fmla="*/ 1533422 h 1536676"/>
              <a:gd name="connsiteX7" fmla="*/ 2372326 w 4035770"/>
              <a:gd name="connsiteY7" fmla="*/ 1533422 h 1536676"/>
              <a:gd name="connsiteX8" fmla="*/ 2372326 w 4035770"/>
              <a:gd name="connsiteY8" fmla="*/ 1536676 h 1536676"/>
              <a:gd name="connsiteX9" fmla="*/ 3647733 w 4035770"/>
              <a:gd name="connsiteY9" fmla="*/ 1536676 h 1536676"/>
              <a:gd name="connsiteX10" fmla="*/ 4035770 w 4035770"/>
              <a:gd name="connsiteY10" fmla="*/ 837132 h 1536676"/>
              <a:gd name="connsiteX11" fmla="*/ 3647733 w 4035770"/>
              <a:gd name="connsiteY11" fmla="*/ 137588 h 1536676"/>
              <a:gd name="connsiteX12" fmla="*/ 2864441 w 4035770"/>
              <a:gd name="connsiteY12" fmla="*/ 137588 h 1536676"/>
              <a:gd name="connsiteX13" fmla="*/ 2862645 w 4035770"/>
              <a:gd name="connsiteY13" fmla="*/ 134799 h 1536676"/>
              <a:gd name="connsiteX14" fmla="*/ 735623 w 4035770"/>
              <a:gd name="connsiteY14" fmla="*/ 134799 h 1536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35770" h="1536676">
                <a:moveTo>
                  <a:pt x="522370" y="0"/>
                </a:moveTo>
                <a:lnTo>
                  <a:pt x="512643" y="31333"/>
                </a:lnTo>
                <a:cubicBezTo>
                  <a:pt x="421291" y="247316"/>
                  <a:pt x="238056" y="414972"/>
                  <a:pt x="11939" y="485302"/>
                </a:cubicBezTo>
                <a:lnTo>
                  <a:pt x="0" y="488371"/>
                </a:lnTo>
                <a:lnTo>
                  <a:pt x="735622" y="1533421"/>
                </a:lnTo>
                <a:lnTo>
                  <a:pt x="735622" y="1533422"/>
                </a:lnTo>
                <a:lnTo>
                  <a:pt x="735623" y="1533422"/>
                </a:lnTo>
                <a:lnTo>
                  <a:pt x="2372326" y="1533422"/>
                </a:lnTo>
                <a:lnTo>
                  <a:pt x="2372326" y="1536676"/>
                </a:lnTo>
                <a:lnTo>
                  <a:pt x="3647733" y="1536676"/>
                </a:lnTo>
                <a:lnTo>
                  <a:pt x="4035770" y="837132"/>
                </a:lnTo>
                <a:lnTo>
                  <a:pt x="3647733" y="137588"/>
                </a:lnTo>
                <a:lnTo>
                  <a:pt x="2864441" y="137588"/>
                </a:lnTo>
                <a:lnTo>
                  <a:pt x="2862645" y="134799"/>
                </a:lnTo>
                <a:lnTo>
                  <a:pt x="735623" y="13479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Freihandform 36"/>
          <p:cNvSpPr/>
          <p:nvPr/>
        </p:nvSpPr>
        <p:spPr bwMode="auto">
          <a:xfrm>
            <a:off x="4799934" y="3297947"/>
            <a:ext cx="4037381" cy="1539167"/>
          </a:xfrm>
          <a:custGeom>
            <a:avLst/>
            <a:gdLst>
              <a:gd name="connsiteX0" fmla="*/ 517490 w 4037382"/>
              <a:gd name="connsiteY0" fmla="*/ 0 h 1540452"/>
              <a:gd name="connsiteX1" fmla="*/ 736718 w 4037382"/>
              <a:gd name="connsiteY1" fmla="*/ 138575 h 1540452"/>
              <a:gd name="connsiteX2" fmla="*/ 2863741 w 4037382"/>
              <a:gd name="connsiteY2" fmla="*/ 138575 h 1540452"/>
              <a:gd name="connsiteX3" fmla="*/ 2865537 w 4037382"/>
              <a:gd name="connsiteY3" fmla="*/ 141364 h 1540452"/>
              <a:gd name="connsiteX4" fmla="*/ 3649345 w 4037382"/>
              <a:gd name="connsiteY4" fmla="*/ 141364 h 1540452"/>
              <a:gd name="connsiteX5" fmla="*/ 4037382 w 4037382"/>
              <a:gd name="connsiteY5" fmla="*/ 840908 h 1540452"/>
              <a:gd name="connsiteX6" fmla="*/ 3649345 w 4037382"/>
              <a:gd name="connsiteY6" fmla="*/ 1540452 h 1540452"/>
              <a:gd name="connsiteX7" fmla="*/ 2373938 w 4037382"/>
              <a:gd name="connsiteY7" fmla="*/ 1540452 h 1540452"/>
              <a:gd name="connsiteX8" fmla="*/ 2373938 w 4037382"/>
              <a:gd name="connsiteY8" fmla="*/ 1537198 h 1540452"/>
              <a:gd name="connsiteX9" fmla="*/ 736718 w 4037382"/>
              <a:gd name="connsiteY9" fmla="*/ 1537198 h 1540452"/>
              <a:gd name="connsiteX10" fmla="*/ 736717 w 4037382"/>
              <a:gd name="connsiteY10" fmla="*/ 1537198 h 1540452"/>
              <a:gd name="connsiteX11" fmla="*/ 736717 w 4037382"/>
              <a:gd name="connsiteY11" fmla="*/ 1537197 h 1540452"/>
              <a:gd name="connsiteX12" fmla="*/ 0 w 4037382"/>
              <a:gd name="connsiteY12" fmla="*/ 490591 h 1540452"/>
              <a:gd name="connsiteX13" fmla="*/ 5887 w 4037382"/>
              <a:gd name="connsiteY13" fmla="*/ 489078 h 1540452"/>
              <a:gd name="connsiteX14" fmla="*/ 506592 w 4037382"/>
              <a:gd name="connsiteY14" fmla="*/ 35109 h 1540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37382" h="1540452">
                <a:moveTo>
                  <a:pt x="517490" y="0"/>
                </a:moveTo>
                <a:lnTo>
                  <a:pt x="736718" y="138575"/>
                </a:lnTo>
                <a:lnTo>
                  <a:pt x="2863741" y="138575"/>
                </a:lnTo>
                <a:lnTo>
                  <a:pt x="2865537" y="141364"/>
                </a:lnTo>
                <a:lnTo>
                  <a:pt x="3649345" y="141364"/>
                </a:lnTo>
                <a:lnTo>
                  <a:pt x="4037382" y="840908"/>
                </a:lnTo>
                <a:lnTo>
                  <a:pt x="3649345" y="1540452"/>
                </a:lnTo>
                <a:lnTo>
                  <a:pt x="2373938" y="1540452"/>
                </a:lnTo>
                <a:lnTo>
                  <a:pt x="2373938" y="1537198"/>
                </a:lnTo>
                <a:lnTo>
                  <a:pt x="736718" y="1537198"/>
                </a:lnTo>
                <a:lnTo>
                  <a:pt x="736717" y="1537198"/>
                </a:lnTo>
                <a:lnTo>
                  <a:pt x="736717" y="1537197"/>
                </a:lnTo>
                <a:lnTo>
                  <a:pt x="0" y="490591"/>
                </a:lnTo>
                <a:lnTo>
                  <a:pt x="5887" y="489078"/>
                </a:lnTo>
                <a:cubicBezTo>
                  <a:pt x="232004" y="418748"/>
                  <a:pt x="415239" y="251092"/>
                  <a:pt x="506592" y="35109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000" tIns="46800" rIns="90000" bIns="468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feld 12"/>
          <p:cNvSpPr txBox="1"/>
          <p:nvPr/>
        </p:nvSpPr>
        <p:spPr>
          <a:xfrm>
            <a:off x="2027280" y="1208089"/>
            <a:ext cx="1852559" cy="497144"/>
          </a:xfrm>
          <a:prstGeom prst="rect">
            <a:avLst/>
          </a:prstGeom>
          <a:noFill/>
          <a:effectLst/>
        </p:spPr>
        <p:txBody>
          <a:bodyPr wrap="square" lIns="0" tIns="9000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1" name="Textfeld 29"/>
          <p:cNvSpPr txBox="1"/>
          <p:nvPr/>
        </p:nvSpPr>
        <p:spPr>
          <a:xfrm>
            <a:off x="5538161" y="1208089"/>
            <a:ext cx="1890138" cy="497144"/>
          </a:xfrm>
          <a:prstGeom prst="rect">
            <a:avLst/>
          </a:prstGeom>
          <a:noFill/>
          <a:effectLst/>
        </p:spPr>
        <p:txBody>
          <a:bodyPr wrap="square" lIns="0" tIns="9000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2" name="Textfeld 30"/>
          <p:cNvSpPr txBox="1"/>
          <p:nvPr/>
        </p:nvSpPr>
        <p:spPr>
          <a:xfrm>
            <a:off x="2027281" y="3447805"/>
            <a:ext cx="1739783" cy="497144"/>
          </a:xfrm>
          <a:prstGeom prst="rect">
            <a:avLst/>
          </a:prstGeom>
          <a:noFill/>
          <a:effectLst/>
        </p:spPr>
        <p:txBody>
          <a:bodyPr wrap="square" lIns="0" tIns="9000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3" name="Textfeld 31"/>
          <p:cNvSpPr txBox="1"/>
          <p:nvPr/>
        </p:nvSpPr>
        <p:spPr>
          <a:xfrm>
            <a:off x="5538161" y="3447804"/>
            <a:ext cx="1890138" cy="497144"/>
          </a:xfrm>
          <a:prstGeom prst="rect">
            <a:avLst/>
          </a:prstGeom>
          <a:noFill/>
          <a:effectLst/>
        </p:spPr>
        <p:txBody>
          <a:bodyPr wrap="square" lIns="0" tIns="90000" rIns="0" bIns="0" rtlCol="0" anchor="ctr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</a:p>
          <a:p>
            <a:pPr marL="162000" indent="-162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200" dirty="0" smtClean="0">
                <a:solidFill>
                  <a:schemeClr val="tx2"/>
                </a:solidFill>
              </a:rPr>
              <a:t>Text</a:t>
            </a:r>
            <a:endParaRPr lang="en-GB" sz="1200" dirty="0">
              <a:solidFill>
                <a:schemeClr val="tx2"/>
              </a:solidFill>
            </a:endParaRPr>
          </a:p>
        </p:txBody>
      </p:sp>
      <p:sp>
        <p:nvSpPr>
          <p:cNvPr id="14" name="Ellipse 6"/>
          <p:cNvSpPr/>
          <p:nvPr/>
        </p:nvSpPr>
        <p:spPr>
          <a:xfrm>
            <a:off x="3850253" y="2300976"/>
            <a:ext cx="1440000" cy="1440000"/>
          </a:xfrm>
          <a:prstGeom prst="ellipse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600" dirty="0" smtClean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5" name="Freihandform 30">
            <a:hlinkClick r:id="rId2" action="ppaction://hlinksldjump"/>
          </p:cNvPr>
          <p:cNvSpPr/>
          <p:nvPr/>
        </p:nvSpPr>
        <p:spPr bwMode="auto">
          <a:xfrm flipH="1">
            <a:off x="304801" y="1208088"/>
            <a:ext cx="1614240" cy="1397921"/>
          </a:xfrm>
          <a:custGeom>
            <a:avLst/>
            <a:gdLst>
              <a:gd name="connsiteX0" fmla="*/ 1226204 w 1614241"/>
              <a:gd name="connsiteY0" fmla="*/ 0 h 1399088"/>
              <a:gd name="connsiteX1" fmla="*/ 441115 w 1614241"/>
              <a:gd name="connsiteY1" fmla="*/ 0 h 1399088"/>
              <a:gd name="connsiteX2" fmla="*/ 84937 w 1614241"/>
              <a:gd name="connsiteY2" fmla="*/ 0 h 1399088"/>
              <a:gd name="connsiteX3" fmla="*/ 0 w 1614241"/>
              <a:gd name="connsiteY3" fmla="*/ 0 h 1399088"/>
              <a:gd name="connsiteX4" fmla="*/ 0 w 1614241"/>
              <a:gd name="connsiteY4" fmla="*/ 1399088 h 1399088"/>
              <a:gd name="connsiteX5" fmla="*/ 84937 w 1614241"/>
              <a:gd name="connsiteY5" fmla="*/ 1399088 h 1399088"/>
              <a:gd name="connsiteX6" fmla="*/ 1226204 w 1614241"/>
              <a:gd name="connsiteY6" fmla="*/ 1399088 h 1399088"/>
              <a:gd name="connsiteX7" fmla="*/ 1614241 w 1614241"/>
              <a:gd name="connsiteY7" fmla="*/ 699544 h 139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4241" h="1399088">
                <a:moveTo>
                  <a:pt x="1226204" y="0"/>
                </a:moveTo>
                <a:lnTo>
                  <a:pt x="441115" y="0"/>
                </a:lnTo>
                <a:lnTo>
                  <a:pt x="84937" y="0"/>
                </a:lnTo>
                <a:lnTo>
                  <a:pt x="0" y="0"/>
                </a:lnTo>
                <a:lnTo>
                  <a:pt x="0" y="1399088"/>
                </a:lnTo>
                <a:lnTo>
                  <a:pt x="84937" y="1399088"/>
                </a:lnTo>
                <a:lnTo>
                  <a:pt x="1226204" y="1399088"/>
                </a:lnTo>
                <a:lnTo>
                  <a:pt x="1614241" y="699544"/>
                </a:lnTo>
                <a:close/>
              </a:path>
            </a:pathLst>
          </a:cu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</a:rPr>
              <a:t>Text</a:t>
            </a:r>
          </a:p>
        </p:txBody>
      </p:sp>
      <p:sp>
        <p:nvSpPr>
          <p:cNvPr id="16" name="Freihandform 40">
            <a:hlinkClick r:id="rId3" action="ppaction://hlinksldjump"/>
          </p:cNvPr>
          <p:cNvSpPr/>
          <p:nvPr/>
        </p:nvSpPr>
        <p:spPr bwMode="auto">
          <a:xfrm flipH="1">
            <a:off x="304801" y="3436405"/>
            <a:ext cx="1614240" cy="1400708"/>
          </a:xfrm>
          <a:custGeom>
            <a:avLst/>
            <a:gdLst>
              <a:gd name="connsiteX0" fmla="*/ 441116 w 1614241"/>
              <a:gd name="connsiteY0" fmla="*/ 0 h 1401877"/>
              <a:gd name="connsiteX1" fmla="*/ 84937 w 1614241"/>
              <a:gd name="connsiteY1" fmla="*/ 0 h 1401877"/>
              <a:gd name="connsiteX2" fmla="*/ 84937 w 1614241"/>
              <a:gd name="connsiteY2" fmla="*/ 2789 h 1401877"/>
              <a:gd name="connsiteX3" fmla="*/ 0 w 1614241"/>
              <a:gd name="connsiteY3" fmla="*/ 2789 h 1401877"/>
              <a:gd name="connsiteX4" fmla="*/ 0 w 1614241"/>
              <a:gd name="connsiteY4" fmla="*/ 1401877 h 1401877"/>
              <a:gd name="connsiteX5" fmla="*/ 84937 w 1614241"/>
              <a:gd name="connsiteY5" fmla="*/ 1401877 h 1401877"/>
              <a:gd name="connsiteX6" fmla="*/ 1226204 w 1614241"/>
              <a:gd name="connsiteY6" fmla="*/ 1401877 h 1401877"/>
              <a:gd name="connsiteX7" fmla="*/ 1614241 w 1614241"/>
              <a:gd name="connsiteY7" fmla="*/ 702333 h 1401877"/>
              <a:gd name="connsiteX8" fmla="*/ 1226204 w 1614241"/>
              <a:gd name="connsiteY8" fmla="*/ 2789 h 1401877"/>
              <a:gd name="connsiteX9" fmla="*/ 442912 w 1614241"/>
              <a:gd name="connsiteY9" fmla="*/ 2789 h 140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4241" h="1401877">
                <a:moveTo>
                  <a:pt x="441116" y="0"/>
                </a:moveTo>
                <a:lnTo>
                  <a:pt x="84937" y="0"/>
                </a:lnTo>
                <a:lnTo>
                  <a:pt x="84937" y="2789"/>
                </a:lnTo>
                <a:lnTo>
                  <a:pt x="0" y="2789"/>
                </a:lnTo>
                <a:lnTo>
                  <a:pt x="0" y="1401877"/>
                </a:lnTo>
                <a:lnTo>
                  <a:pt x="84937" y="1401877"/>
                </a:lnTo>
                <a:lnTo>
                  <a:pt x="1226204" y="1401877"/>
                </a:lnTo>
                <a:lnTo>
                  <a:pt x="1614241" y="702333"/>
                </a:lnTo>
                <a:lnTo>
                  <a:pt x="1226204" y="2789"/>
                </a:lnTo>
                <a:lnTo>
                  <a:pt x="442912" y="2789"/>
                </a:lnTo>
                <a:close/>
              </a:path>
            </a:pathLst>
          </a:cu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432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</a:pPr>
            <a:r>
              <a:rPr lang="en-GB" sz="1600" dirty="0" smtClean="0">
                <a:solidFill>
                  <a:schemeClr val="tx2"/>
                </a:solidFill>
                <a:latin typeface="Arial" pitchFamily="34" charset="0"/>
              </a:rPr>
              <a:t>Text</a:t>
            </a:r>
            <a:endParaRPr lang="en-GB" sz="16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7" name="Freihandform 41">
            <a:hlinkClick r:id="rId4" action="ppaction://hlinksldjump"/>
          </p:cNvPr>
          <p:cNvSpPr/>
          <p:nvPr/>
        </p:nvSpPr>
        <p:spPr bwMode="auto">
          <a:xfrm>
            <a:off x="7222334" y="1208088"/>
            <a:ext cx="1614981" cy="1397921"/>
          </a:xfrm>
          <a:custGeom>
            <a:avLst/>
            <a:gdLst>
              <a:gd name="connsiteX0" fmla="*/ 0 w 1614982"/>
              <a:gd name="connsiteY0" fmla="*/ 0 h 1399088"/>
              <a:gd name="connsiteX1" fmla="*/ 83360 w 1614982"/>
              <a:gd name="connsiteY1" fmla="*/ 0 h 1399088"/>
              <a:gd name="connsiteX2" fmla="*/ 84937 w 1614982"/>
              <a:gd name="connsiteY2" fmla="*/ 0 h 1399088"/>
              <a:gd name="connsiteX3" fmla="*/ 441341 w 1614982"/>
              <a:gd name="connsiteY3" fmla="*/ 0 h 1399088"/>
              <a:gd name="connsiteX4" fmla="*/ 1226945 w 1614982"/>
              <a:gd name="connsiteY4" fmla="*/ 0 h 1399088"/>
              <a:gd name="connsiteX5" fmla="*/ 1614982 w 1614982"/>
              <a:gd name="connsiteY5" fmla="*/ 699544 h 1399088"/>
              <a:gd name="connsiteX6" fmla="*/ 1226945 w 1614982"/>
              <a:gd name="connsiteY6" fmla="*/ 1399088 h 1399088"/>
              <a:gd name="connsiteX7" fmla="*/ 84937 w 1614982"/>
              <a:gd name="connsiteY7" fmla="*/ 1399088 h 1399088"/>
              <a:gd name="connsiteX8" fmla="*/ 83360 w 1614982"/>
              <a:gd name="connsiteY8" fmla="*/ 1399088 h 1399088"/>
              <a:gd name="connsiteX9" fmla="*/ 0 w 1614982"/>
              <a:gd name="connsiteY9" fmla="*/ 1399088 h 139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14982" h="1399088">
                <a:moveTo>
                  <a:pt x="0" y="0"/>
                </a:moveTo>
                <a:lnTo>
                  <a:pt x="83360" y="0"/>
                </a:lnTo>
                <a:lnTo>
                  <a:pt x="84937" y="0"/>
                </a:lnTo>
                <a:lnTo>
                  <a:pt x="441341" y="0"/>
                </a:lnTo>
                <a:lnTo>
                  <a:pt x="1226945" y="0"/>
                </a:lnTo>
                <a:lnTo>
                  <a:pt x="1614982" y="699544"/>
                </a:lnTo>
                <a:lnTo>
                  <a:pt x="1226945" y="1399088"/>
                </a:lnTo>
                <a:lnTo>
                  <a:pt x="84937" y="1399088"/>
                </a:lnTo>
                <a:lnTo>
                  <a:pt x="83360" y="1399088"/>
                </a:lnTo>
                <a:lnTo>
                  <a:pt x="0" y="1399088"/>
                </a:lnTo>
                <a:close/>
              </a:path>
            </a:pathLst>
          </a:cu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43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40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</a:pP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</a:rPr>
              <a:t>Text</a:t>
            </a:r>
            <a:endParaRPr lang="en-GB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8" name="Freihandform 42">
            <a:hlinkClick r:id="rId5" action="ppaction://hlinksldjump"/>
          </p:cNvPr>
          <p:cNvSpPr/>
          <p:nvPr/>
        </p:nvSpPr>
        <p:spPr bwMode="auto">
          <a:xfrm>
            <a:off x="7222334" y="3436405"/>
            <a:ext cx="1614981" cy="1400708"/>
          </a:xfrm>
          <a:custGeom>
            <a:avLst/>
            <a:gdLst>
              <a:gd name="connsiteX0" fmla="*/ 83360 w 1614982"/>
              <a:gd name="connsiteY0" fmla="*/ 0 h 1401877"/>
              <a:gd name="connsiteX1" fmla="*/ 441341 w 1614982"/>
              <a:gd name="connsiteY1" fmla="*/ 0 h 1401877"/>
              <a:gd name="connsiteX2" fmla="*/ 443137 w 1614982"/>
              <a:gd name="connsiteY2" fmla="*/ 2789 h 1401877"/>
              <a:gd name="connsiteX3" fmla="*/ 1226945 w 1614982"/>
              <a:gd name="connsiteY3" fmla="*/ 2789 h 1401877"/>
              <a:gd name="connsiteX4" fmla="*/ 1614982 w 1614982"/>
              <a:gd name="connsiteY4" fmla="*/ 702333 h 1401877"/>
              <a:gd name="connsiteX5" fmla="*/ 1226945 w 1614982"/>
              <a:gd name="connsiteY5" fmla="*/ 1401877 h 1401877"/>
              <a:gd name="connsiteX6" fmla="*/ 84937 w 1614982"/>
              <a:gd name="connsiteY6" fmla="*/ 1401877 h 1401877"/>
              <a:gd name="connsiteX7" fmla="*/ 83360 w 1614982"/>
              <a:gd name="connsiteY7" fmla="*/ 1401877 h 1401877"/>
              <a:gd name="connsiteX8" fmla="*/ 0 w 1614982"/>
              <a:gd name="connsiteY8" fmla="*/ 1401877 h 1401877"/>
              <a:gd name="connsiteX9" fmla="*/ 0 w 1614982"/>
              <a:gd name="connsiteY9" fmla="*/ 2789 h 1401877"/>
              <a:gd name="connsiteX10" fmla="*/ 83360 w 1614982"/>
              <a:gd name="connsiteY10" fmla="*/ 2789 h 14018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14982" h="1401877">
                <a:moveTo>
                  <a:pt x="83360" y="0"/>
                </a:moveTo>
                <a:lnTo>
                  <a:pt x="441341" y="0"/>
                </a:lnTo>
                <a:lnTo>
                  <a:pt x="443137" y="2789"/>
                </a:lnTo>
                <a:lnTo>
                  <a:pt x="1226945" y="2789"/>
                </a:lnTo>
                <a:lnTo>
                  <a:pt x="1614982" y="702333"/>
                </a:lnTo>
                <a:lnTo>
                  <a:pt x="1226945" y="1401877"/>
                </a:lnTo>
                <a:lnTo>
                  <a:pt x="84937" y="1401877"/>
                </a:lnTo>
                <a:lnTo>
                  <a:pt x="83360" y="1401877"/>
                </a:lnTo>
                <a:lnTo>
                  <a:pt x="0" y="1401877"/>
                </a:lnTo>
                <a:lnTo>
                  <a:pt x="0" y="2789"/>
                </a:lnTo>
                <a:lnTo>
                  <a:pt x="83360" y="2789"/>
                </a:lnTo>
                <a:close/>
              </a:path>
            </a:pathLst>
          </a:cu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43200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 defTabSz="914400" fontAlgn="base">
              <a:spcBef>
                <a:spcPct val="0"/>
              </a:spcBef>
              <a:spcAft>
                <a:spcPct val="30000"/>
              </a:spcAft>
              <a:buClr>
                <a:schemeClr val="accent1"/>
              </a:buClr>
            </a:pPr>
            <a:r>
              <a:rPr lang="en-GB" sz="1600" dirty="0" smtClean="0">
                <a:solidFill>
                  <a:schemeClr val="bg1"/>
                </a:solidFill>
                <a:latin typeface="Arial" pitchFamily="34" charset="0"/>
              </a:rPr>
              <a:t>Text</a:t>
            </a:r>
            <a:endParaRPr lang="en-GB" sz="16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DB8A4-3053-4947-8A1A-C9F239CC6E9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78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79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Bubbles 2 + 1</a:t>
            </a:r>
          </a:p>
        </p:txBody>
      </p:sp>
      <p:sp>
        <p:nvSpPr>
          <p:cNvPr id="3" name="Freihandform 45"/>
          <p:cNvSpPr>
            <a:spLocks noChangeAspect="1"/>
          </p:cNvSpPr>
          <p:nvPr/>
        </p:nvSpPr>
        <p:spPr>
          <a:xfrm>
            <a:off x="4571211" y="1208087"/>
            <a:ext cx="2775743" cy="3629026"/>
          </a:xfrm>
          <a:custGeom>
            <a:avLst/>
            <a:gdLst>
              <a:gd name="connsiteX0" fmla="*/ 961230 w 2775743"/>
              <a:gd name="connsiteY0" fmla="*/ 0 h 3629026"/>
              <a:gd name="connsiteX1" fmla="*/ 2775743 w 2775743"/>
              <a:gd name="connsiteY1" fmla="*/ 1814513 h 3629026"/>
              <a:gd name="connsiteX2" fmla="*/ 961230 w 2775743"/>
              <a:gd name="connsiteY2" fmla="*/ 3629026 h 3629026"/>
              <a:gd name="connsiteX3" fmla="*/ 96326 w 2775743"/>
              <a:gd name="connsiteY3" fmla="*/ 3410024 h 3629026"/>
              <a:gd name="connsiteX4" fmla="*/ 0 w 2775743"/>
              <a:gd name="connsiteY4" fmla="*/ 3351505 h 3629026"/>
              <a:gd name="connsiteX5" fmla="*/ 53281 w 2775743"/>
              <a:gd name="connsiteY5" fmla="*/ 3319136 h 3629026"/>
              <a:gd name="connsiteX6" fmla="*/ 853282 w 2775743"/>
              <a:gd name="connsiteY6" fmla="*/ 1814513 h 3629026"/>
              <a:gd name="connsiteX7" fmla="*/ 53281 w 2775743"/>
              <a:gd name="connsiteY7" fmla="*/ 309890 h 3629026"/>
              <a:gd name="connsiteX8" fmla="*/ 0 w 2775743"/>
              <a:gd name="connsiteY8" fmla="*/ 277521 h 3629026"/>
              <a:gd name="connsiteX9" fmla="*/ 96326 w 2775743"/>
              <a:gd name="connsiteY9" fmla="*/ 219002 h 3629026"/>
              <a:gd name="connsiteX10" fmla="*/ 961230 w 2775743"/>
              <a:gd name="connsiteY10" fmla="*/ 0 h 362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5743" h="3629026">
                <a:moveTo>
                  <a:pt x="961230" y="0"/>
                </a:moveTo>
                <a:cubicBezTo>
                  <a:pt x="1963358" y="0"/>
                  <a:pt x="2775743" y="812385"/>
                  <a:pt x="2775743" y="1814513"/>
                </a:cubicBezTo>
                <a:cubicBezTo>
                  <a:pt x="2775743" y="2816641"/>
                  <a:pt x="1963358" y="3629026"/>
                  <a:pt x="961230" y="3629026"/>
                </a:cubicBezTo>
                <a:cubicBezTo>
                  <a:pt x="648065" y="3629026"/>
                  <a:pt x="353430" y="3549692"/>
                  <a:pt x="96326" y="3410024"/>
                </a:cubicBezTo>
                <a:lnTo>
                  <a:pt x="0" y="3351505"/>
                </a:lnTo>
                <a:lnTo>
                  <a:pt x="53281" y="3319136"/>
                </a:lnTo>
                <a:cubicBezTo>
                  <a:pt x="535944" y="2993055"/>
                  <a:pt x="853282" y="2440843"/>
                  <a:pt x="853282" y="1814513"/>
                </a:cubicBezTo>
                <a:cubicBezTo>
                  <a:pt x="853282" y="1188183"/>
                  <a:pt x="535944" y="635972"/>
                  <a:pt x="53281" y="309890"/>
                </a:cubicBezTo>
                <a:lnTo>
                  <a:pt x="0" y="277521"/>
                </a:lnTo>
                <a:lnTo>
                  <a:pt x="96326" y="219002"/>
                </a:lnTo>
                <a:cubicBezTo>
                  <a:pt x="353430" y="79335"/>
                  <a:pt x="648065" y="0"/>
                  <a:pt x="96123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6000" rIns="144000" rtlCol="0" anchor="ctr" anchorCtr="0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Text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4" name="Freihandform 46"/>
          <p:cNvSpPr>
            <a:spLocks noChangeAspect="1"/>
          </p:cNvSpPr>
          <p:nvPr/>
        </p:nvSpPr>
        <p:spPr>
          <a:xfrm>
            <a:off x="1795467" y="1208087"/>
            <a:ext cx="2775744" cy="3629026"/>
          </a:xfrm>
          <a:custGeom>
            <a:avLst/>
            <a:gdLst>
              <a:gd name="connsiteX0" fmla="*/ 1814513 w 2775744"/>
              <a:gd name="connsiteY0" fmla="*/ 0 h 3629026"/>
              <a:gd name="connsiteX1" fmla="*/ 2679418 w 2775744"/>
              <a:gd name="connsiteY1" fmla="*/ 219002 h 3629026"/>
              <a:gd name="connsiteX2" fmla="*/ 2775744 w 2775744"/>
              <a:gd name="connsiteY2" fmla="*/ 277521 h 3629026"/>
              <a:gd name="connsiteX3" fmla="*/ 2722463 w 2775744"/>
              <a:gd name="connsiteY3" fmla="*/ 309890 h 3629026"/>
              <a:gd name="connsiteX4" fmla="*/ 1922461 w 2775744"/>
              <a:gd name="connsiteY4" fmla="*/ 1814513 h 3629026"/>
              <a:gd name="connsiteX5" fmla="*/ 2722463 w 2775744"/>
              <a:gd name="connsiteY5" fmla="*/ 3319136 h 3629026"/>
              <a:gd name="connsiteX6" fmla="*/ 2775744 w 2775744"/>
              <a:gd name="connsiteY6" fmla="*/ 3351505 h 3629026"/>
              <a:gd name="connsiteX7" fmla="*/ 2679418 w 2775744"/>
              <a:gd name="connsiteY7" fmla="*/ 3410024 h 3629026"/>
              <a:gd name="connsiteX8" fmla="*/ 1814513 w 2775744"/>
              <a:gd name="connsiteY8" fmla="*/ 3629026 h 3629026"/>
              <a:gd name="connsiteX9" fmla="*/ 0 w 2775744"/>
              <a:gd name="connsiteY9" fmla="*/ 1814513 h 3629026"/>
              <a:gd name="connsiteX10" fmla="*/ 1814513 w 2775744"/>
              <a:gd name="connsiteY10" fmla="*/ 0 h 3629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75744" h="3629026">
                <a:moveTo>
                  <a:pt x="1814513" y="0"/>
                </a:moveTo>
                <a:cubicBezTo>
                  <a:pt x="2127678" y="0"/>
                  <a:pt x="2422313" y="79335"/>
                  <a:pt x="2679418" y="219002"/>
                </a:cubicBezTo>
                <a:lnTo>
                  <a:pt x="2775744" y="277521"/>
                </a:lnTo>
                <a:lnTo>
                  <a:pt x="2722463" y="309890"/>
                </a:lnTo>
                <a:cubicBezTo>
                  <a:pt x="2239799" y="635972"/>
                  <a:pt x="1922461" y="1188183"/>
                  <a:pt x="1922461" y="1814513"/>
                </a:cubicBezTo>
                <a:cubicBezTo>
                  <a:pt x="1922461" y="2440843"/>
                  <a:pt x="2239799" y="2993055"/>
                  <a:pt x="2722463" y="3319136"/>
                </a:cubicBezTo>
                <a:lnTo>
                  <a:pt x="2775744" y="3351505"/>
                </a:lnTo>
                <a:lnTo>
                  <a:pt x="2679418" y="3410024"/>
                </a:lnTo>
                <a:cubicBezTo>
                  <a:pt x="2422313" y="3549692"/>
                  <a:pt x="2127678" y="3629026"/>
                  <a:pt x="1814513" y="3629026"/>
                </a:cubicBezTo>
                <a:cubicBezTo>
                  <a:pt x="812385" y="3629026"/>
                  <a:pt x="0" y="2816641"/>
                  <a:pt x="0" y="1814513"/>
                </a:cubicBezTo>
                <a:cubicBezTo>
                  <a:pt x="0" y="812385"/>
                  <a:pt x="812385" y="0"/>
                  <a:pt x="1814513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rIns="936000" rtlCol="0" anchor="ctr" anchorCtr="0"/>
          <a:lstStyle/>
          <a:p>
            <a:pPr algn="ctr"/>
            <a:r>
              <a:rPr lang="en-GB" sz="16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5" name="Freihandform 40"/>
          <p:cNvSpPr>
            <a:spLocks noChangeAspect="1"/>
          </p:cNvSpPr>
          <p:nvPr/>
        </p:nvSpPr>
        <p:spPr>
          <a:xfrm>
            <a:off x="3717928" y="1485608"/>
            <a:ext cx="1706565" cy="3073984"/>
          </a:xfrm>
          <a:custGeom>
            <a:avLst/>
            <a:gdLst>
              <a:gd name="connsiteX0" fmla="*/ 853283 w 1706565"/>
              <a:gd name="connsiteY0" fmla="*/ 0 h 3073984"/>
              <a:gd name="connsiteX1" fmla="*/ 906564 w 1706565"/>
              <a:gd name="connsiteY1" fmla="*/ 32369 h 3073984"/>
              <a:gd name="connsiteX2" fmla="*/ 1706565 w 1706565"/>
              <a:gd name="connsiteY2" fmla="*/ 1536992 h 3073984"/>
              <a:gd name="connsiteX3" fmla="*/ 906564 w 1706565"/>
              <a:gd name="connsiteY3" fmla="*/ 3041615 h 3073984"/>
              <a:gd name="connsiteX4" fmla="*/ 853283 w 1706565"/>
              <a:gd name="connsiteY4" fmla="*/ 3073984 h 3073984"/>
              <a:gd name="connsiteX5" fmla="*/ 800002 w 1706565"/>
              <a:gd name="connsiteY5" fmla="*/ 3041615 h 3073984"/>
              <a:gd name="connsiteX6" fmla="*/ 0 w 1706565"/>
              <a:gd name="connsiteY6" fmla="*/ 1536992 h 3073984"/>
              <a:gd name="connsiteX7" fmla="*/ 800002 w 1706565"/>
              <a:gd name="connsiteY7" fmla="*/ 32369 h 3073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06565" h="3073984">
                <a:moveTo>
                  <a:pt x="853283" y="0"/>
                </a:moveTo>
                <a:lnTo>
                  <a:pt x="906564" y="32369"/>
                </a:lnTo>
                <a:cubicBezTo>
                  <a:pt x="1389227" y="358451"/>
                  <a:pt x="1706565" y="910662"/>
                  <a:pt x="1706565" y="1536992"/>
                </a:cubicBezTo>
                <a:cubicBezTo>
                  <a:pt x="1706565" y="2163322"/>
                  <a:pt x="1389227" y="2715534"/>
                  <a:pt x="906564" y="3041615"/>
                </a:cubicBezTo>
                <a:lnTo>
                  <a:pt x="853283" y="3073984"/>
                </a:lnTo>
                <a:lnTo>
                  <a:pt x="800002" y="3041615"/>
                </a:lnTo>
                <a:cubicBezTo>
                  <a:pt x="317338" y="2715534"/>
                  <a:pt x="0" y="2163322"/>
                  <a:pt x="0" y="1536992"/>
                </a:cubicBezTo>
                <a:cubicBezTo>
                  <a:pt x="0" y="910662"/>
                  <a:pt x="317338" y="358451"/>
                  <a:pt x="800002" y="32369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 anchorCtr="0"/>
          <a:lstStyle/>
          <a:p>
            <a:pPr algn="ctr"/>
            <a:r>
              <a:rPr lang="en-GB" sz="1600" dirty="0" smtClean="0"/>
              <a:t>Text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16893-5E9F-469E-9E97-B9C035B42B1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79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28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 rot="5400000">
            <a:off x="3762000" y="2842600"/>
            <a:ext cx="1620000" cy="3600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GB" altLang="de-DE" b="1" dirty="0">
              <a:solidFill>
                <a:schemeClr val="tx1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3A831-1801-42CC-AFBC-FA8C2633EDDA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0296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Bubbles 3</a:t>
            </a:r>
          </a:p>
        </p:txBody>
      </p:sp>
      <p:sp>
        <p:nvSpPr>
          <p:cNvPr id="6" name="Freihandform 203"/>
          <p:cNvSpPr>
            <a:spLocks noChangeAspect="1"/>
          </p:cNvSpPr>
          <p:nvPr/>
        </p:nvSpPr>
        <p:spPr>
          <a:xfrm>
            <a:off x="2742247" y="1208088"/>
            <a:ext cx="1919131" cy="2051979"/>
          </a:xfrm>
          <a:custGeom>
            <a:avLst/>
            <a:gdLst>
              <a:gd name="connsiteX0" fmla="*/ 1026000 w 1919131"/>
              <a:gd name="connsiteY0" fmla="*/ 0 h 2051979"/>
              <a:gd name="connsiteX1" fmla="*/ 1876775 w 1919131"/>
              <a:gd name="connsiteY1" fmla="*/ 452354 h 2051979"/>
              <a:gd name="connsiteX2" fmla="*/ 1916875 w 1919131"/>
              <a:gd name="connsiteY2" fmla="*/ 526231 h 2051979"/>
              <a:gd name="connsiteX3" fmla="*/ 1862377 w 1919131"/>
              <a:gd name="connsiteY3" fmla="*/ 626635 h 2051979"/>
              <a:gd name="connsiteX4" fmla="*/ 1781749 w 1919131"/>
              <a:gd name="connsiteY4" fmla="*/ 1026000 h 2051979"/>
              <a:gd name="connsiteX5" fmla="*/ 1862377 w 1919131"/>
              <a:gd name="connsiteY5" fmla="*/ 1425366 h 2051979"/>
              <a:gd name="connsiteX6" fmla="*/ 1919131 w 1919131"/>
              <a:gd name="connsiteY6" fmla="*/ 1529927 h 2051979"/>
              <a:gd name="connsiteX7" fmla="*/ 1917290 w 1919131"/>
              <a:gd name="connsiteY7" fmla="*/ 1532957 h 2051979"/>
              <a:gd name="connsiteX8" fmla="*/ 1916875 w 1919131"/>
              <a:gd name="connsiteY8" fmla="*/ 1532936 h 2051979"/>
              <a:gd name="connsiteX9" fmla="*/ 1066100 w 1919131"/>
              <a:gd name="connsiteY9" fmla="*/ 1985290 h 2051979"/>
              <a:gd name="connsiteX10" fmla="*/ 1025585 w 1919131"/>
              <a:gd name="connsiteY10" fmla="*/ 2051979 h 2051979"/>
              <a:gd name="connsiteX11" fmla="*/ 921098 w 1919131"/>
              <a:gd name="connsiteY11" fmla="*/ 2046703 h 2051979"/>
              <a:gd name="connsiteX12" fmla="*/ 0 w 1919131"/>
              <a:gd name="connsiteY12" fmla="*/ 1026000 h 2051979"/>
              <a:gd name="connsiteX13" fmla="*/ 1026000 w 1919131"/>
              <a:gd name="connsiteY13" fmla="*/ 0 h 20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9131" h="2051979">
                <a:moveTo>
                  <a:pt x="1026000" y="0"/>
                </a:moveTo>
                <a:cubicBezTo>
                  <a:pt x="1380153" y="0"/>
                  <a:pt x="1692396" y="179436"/>
                  <a:pt x="1876775" y="452354"/>
                </a:cubicBezTo>
                <a:lnTo>
                  <a:pt x="1916875" y="526231"/>
                </a:lnTo>
                <a:lnTo>
                  <a:pt x="1862377" y="626635"/>
                </a:lnTo>
                <a:cubicBezTo>
                  <a:pt x="1810459" y="749384"/>
                  <a:pt x="1781749" y="884339"/>
                  <a:pt x="1781749" y="1026000"/>
                </a:cubicBezTo>
                <a:cubicBezTo>
                  <a:pt x="1781749" y="1167661"/>
                  <a:pt x="1810459" y="1302617"/>
                  <a:pt x="1862377" y="1425366"/>
                </a:cubicBezTo>
                <a:lnTo>
                  <a:pt x="1919131" y="1529927"/>
                </a:lnTo>
                <a:lnTo>
                  <a:pt x="1917290" y="1532957"/>
                </a:lnTo>
                <a:lnTo>
                  <a:pt x="1916875" y="1532936"/>
                </a:lnTo>
                <a:cubicBezTo>
                  <a:pt x="1562723" y="1532936"/>
                  <a:pt x="1250479" y="1712372"/>
                  <a:pt x="1066100" y="1985290"/>
                </a:cubicBezTo>
                <a:lnTo>
                  <a:pt x="1025585" y="2051979"/>
                </a:lnTo>
                <a:lnTo>
                  <a:pt x="921098" y="2046703"/>
                </a:lnTo>
                <a:cubicBezTo>
                  <a:pt x="403731" y="1994162"/>
                  <a:pt x="0" y="1557229"/>
                  <a:pt x="0" y="1026000"/>
                </a:cubicBezTo>
                <a:cubicBezTo>
                  <a:pt x="0" y="459356"/>
                  <a:pt x="459356" y="0"/>
                  <a:pt x="1026000" y="0"/>
                </a:cubicBezTo>
                <a:close/>
              </a:path>
            </a:pathLst>
          </a:custGeom>
          <a:solidFill>
            <a:schemeClr val="bg1">
              <a:lumMod val="85000"/>
              <a:alpha val="66000"/>
            </a:schemeClr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7" name="Freihandform 193"/>
          <p:cNvSpPr>
            <a:spLocks noChangeAspect="1"/>
          </p:cNvSpPr>
          <p:nvPr/>
        </p:nvSpPr>
        <p:spPr>
          <a:xfrm>
            <a:off x="3635377" y="2741708"/>
            <a:ext cx="2052000" cy="2051295"/>
          </a:xfrm>
          <a:custGeom>
            <a:avLst/>
            <a:gdLst>
              <a:gd name="connsiteX0" fmla="*/ 1026000 w 2052000"/>
              <a:gd name="connsiteY0" fmla="*/ 0 h 2051295"/>
              <a:gd name="connsiteX1" fmla="*/ 1066099 w 2052000"/>
              <a:gd name="connsiteY1" fmla="*/ 66005 h 2051295"/>
              <a:gd name="connsiteX2" fmla="*/ 1916874 w 2052000"/>
              <a:gd name="connsiteY2" fmla="*/ 518359 h 2051295"/>
              <a:gd name="connsiteX3" fmla="*/ 1917290 w 2052000"/>
              <a:gd name="connsiteY3" fmla="*/ 518338 h 2051295"/>
              <a:gd name="connsiteX4" fmla="*/ 1928167 w 2052000"/>
              <a:gd name="connsiteY4" fmla="*/ 536243 h 2051295"/>
              <a:gd name="connsiteX5" fmla="*/ 2052000 w 2052000"/>
              <a:gd name="connsiteY5" fmla="*/ 1025295 h 2051295"/>
              <a:gd name="connsiteX6" fmla="*/ 1026000 w 2052000"/>
              <a:gd name="connsiteY6" fmla="*/ 2051295 h 2051295"/>
              <a:gd name="connsiteX7" fmla="*/ 0 w 2052000"/>
              <a:gd name="connsiteY7" fmla="*/ 1025295 h 2051295"/>
              <a:gd name="connsiteX8" fmla="*/ 109428 w 2052000"/>
              <a:gd name="connsiteY8" fmla="*/ 563747 h 2051295"/>
              <a:gd name="connsiteX9" fmla="*/ 134981 w 2052000"/>
              <a:gd name="connsiteY9" fmla="*/ 518352 h 2051295"/>
              <a:gd name="connsiteX10" fmla="*/ 135125 w 2052000"/>
              <a:gd name="connsiteY10" fmla="*/ 518359 h 2051295"/>
              <a:gd name="connsiteX11" fmla="*/ 985900 w 2052000"/>
              <a:gd name="connsiteY11" fmla="*/ 66005 h 205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52000" h="2051295">
                <a:moveTo>
                  <a:pt x="1026000" y="0"/>
                </a:moveTo>
                <a:lnTo>
                  <a:pt x="1066099" y="66005"/>
                </a:lnTo>
                <a:cubicBezTo>
                  <a:pt x="1250478" y="338923"/>
                  <a:pt x="1562722" y="518359"/>
                  <a:pt x="1916874" y="518359"/>
                </a:cubicBezTo>
                <a:lnTo>
                  <a:pt x="1917290" y="518338"/>
                </a:lnTo>
                <a:lnTo>
                  <a:pt x="1928167" y="536243"/>
                </a:lnTo>
                <a:cubicBezTo>
                  <a:pt x="2007141" y="681620"/>
                  <a:pt x="2052000" y="848219"/>
                  <a:pt x="2052000" y="1025295"/>
                </a:cubicBezTo>
                <a:cubicBezTo>
                  <a:pt x="2052000" y="1591939"/>
                  <a:pt x="1592644" y="2051295"/>
                  <a:pt x="1026000" y="2051295"/>
                </a:cubicBezTo>
                <a:cubicBezTo>
                  <a:pt x="459356" y="2051295"/>
                  <a:pt x="0" y="1591939"/>
                  <a:pt x="0" y="1025295"/>
                </a:cubicBezTo>
                <a:cubicBezTo>
                  <a:pt x="0" y="859286"/>
                  <a:pt x="39427" y="702486"/>
                  <a:pt x="109428" y="563747"/>
                </a:cubicBezTo>
                <a:lnTo>
                  <a:pt x="134981" y="518352"/>
                </a:lnTo>
                <a:lnTo>
                  <a:pt x="135125" y="518359"/>
                </a:lnTo>
                <a:cubicBezTo>
                  <a:pt x="489278" y="518359"/>
                  <a:pt x="801521" y="338923"/>
                  <a:pt x="985900" y="66005"/>
                </a:cubicBezTo>
                <a:close/>
              </a:path>
            </a:pathLst>
          </a:custGeom>
          <a:solidFill>
            <a:schemeClr val="bg1">
              <a:lumMod val="85000"/>
              <a:alpha val="66000"/>
            </a:schemeClr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" name="Freihandform 204"/>
          <p:cNvSpPr>
            <a:spLocks noChangeAspect="1"/>
          </p:cNvSpPr>
          <p:nvPr/>
        </p:nvSpPr>
        <p:spPr>
          <a:xfrm>
            <a:off x="4661378" y="1208088"/>
            <a:ext cx="1916874" cy="2051979"/>
          </a:xfrm>
          <a:custGeom>
            <a:avLst/>
            <a:gdLst>
              <a:gd name="connsiteX0" fmla="*/ 890874 w 1916874"/>
              <a:gd name="connsiteY0" fmla="*/ 0 h 2051979"/>
              <a:gd name="connsiteX1" fmla="*/ 1916874 w 1916874"/>
              <a:gd name="connsiteY1" fmla="*/ 1026000 h 2051979"/>
              <a:gd name="connsiteX2" fmla="*/ 995777 w 1916874"/>
              <a:gd name="connsiteY2" fmla="*/ 2046703 h 2051979"/>
              <a:gd name="connsiteX3" fmla="*/ 891290 w 1916874"/>
              <a:gd name="connsiteY3" fmla="*/ 2051979 h 2051979"/>
              <a:gd name="connsiteX4" fmla="*/ 850775 w 1916874"/>
              <a:gd name="connsiteY4" fmla="*/ 1985290 h 2051979"/>
              <a:gd name="connsiteX5" fmla="*/ 104903 w 1916874"/>
              <a:gd name="connsiteY5" fmla="*/ 1538233 h 2051979"/>
              <a:gd name="connsiteX6" fmla="*/ 4000 w 1916874"/>
              <a:gd name="connsiteY6" fmla="*/ 1533138 h 2051979"/>
              <a:gd name="connsiteX7" fmla="*/ 0 w 1916874"/>
              <a:gd name="connsiteY7" fmla="*/ 1525769 h 2051979"/>
              <a:gd name="connsiteX8" fmla="*/ 54497 w 1916874"/>
              <a:gd name="connsiteY8" fmla="*/ 1425366 h 2051979"/>
              <a:gd name="connsiteX9" fmla="*/ 135125 w 1916874"/>
              <a:gd name="connsiteY9" fmla="*/ 1026000 h 2051979"/>
              <a:gd name="connsiteX10" fmla="*/ 54497 w 1916874"/>
              <a:gd name="connsiteY10" fmla="*/ 626635 h 2051979"/>
              <a:gd name="connsiteX11" fmla="*/ 0 w 1916874"/>
              <a:gd name="connsiteY11" fmla="*/ 526231 h 2051979"/>
              <a:gd name="connsiteX12" fmla="*/ 40099 w 1916874"/>
              <a:gd name="connsiteY12" fmla="*/ 452354 h 2051979"/>
              <a:gd name="connsiteX13" fmla="*/ 890874 w 1916874"/>
              <a:gd name="connsiteY13" fmla="*/ 0 h 2051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16874" h="2051979">
                <a:moveTo>
                  <a:pt x="890874" y="0"/>
                </a:moveTo>
                <a:cubicBezTo>
                  <a:pt x="1457518" y="0"/>
                  <a:pt x="1916874" y="459356"/>
                  <a:pt x="1916874" y="1026000"/>
                </a:cubicBezTo>
                <a:cubicBezTo>
                  <a:pt x="1916874" y="1557229"/>
                  <a:pt x="1513143" y="1994162"/>
                  <a:pt x="995777" y="2046703"/>
                </a:cubicBezTo>
                <a:lnTo>
                  <a:pt x="891290" y="2051979"/>
                </a:lnTo>
                <a:lnTo>
                  <a:pt x="850775" y="1985290"/>
                </a:lnTo>
                <a:cubicBezTo>
                  <a:pt x="684834" y="1739664"/>
                  <a:pt x="415322" y="1569758"/>
                  <a:pt x="104903" y="1538233"/>
                </a:cubicBezTo>
                <a:lnTo>
                  <a:pt x="4000" y="1533138"/>
                </a:lnTo>
                <a:lnTo>
                  <a:pt x="0" y="1525769"/>
                </a:lnTo>
                <a:lnTo>
                  <a:pt x="54497" y="1425366"/>
                </a:lnTo>
                <a:cubicBezTo>
                  <a:pt x="106415" y="1302617"/>
                  <a:pt x="135125" y="1167661"/>
                  <a:pt x="135125" y="1026000"/>
                </a:cubicBezTo>
                <a:cubicBezTo>
                  <a:pt x="135125" y="884339"/>
                  <a:pt x="106415" y="749384"/>
                  <a:pt x="54497" y="626635"/>
                </a:cubicBezTo>
                <a:lnTo>
                  <a:pt x="0" y="526231"/>
                </a:lnTo>
                <a:lnTo>
                  <a:pt x="40099" y="452354"/>
                </a:lnTo>
                <a:cubicBezTo>
                  <a:pt x="224478" y="179436"/>
                  <a:pt x="536721" y="0"/>
                  <a:pt x="890874" y="0"/>
                </a:cubicBezTo>
                <a:close/>
              </a:path>
            </a:pathLst>
          </a:custGeom>
          <a:solidFill>
            <a:schemeClr val="bg1">
              <a:lumMod val="85000"/>
              <a:alpha val="66000"/>
            </a:schemeClr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9" name="Freihandform 205"/>
          <p:cNvSpPr>
            <a:spLocks noChangeAspect="1"/>
          </p:cNvSpPr>
          <p:nvPr/>
        </p:nvSpPr>
        <p:spPr>
          <a:xfrm>
            <a:off x="4660962" y="2741003"/>
            <a:ext cx="891706" cy="519064"/>
          </a:xfrm>
          <a:custGeom>
            <a:avLst/>
            <a:gdLst>
              <a:gd name="connsiteX0" fmla="*/ 416 w 891706"/>
              <a:gd name="connsiteY0" fmla="*/ 0 h 519064"/>
              <a:gd name="connsiteX1" fmla="*/ 851192 w 891706"/>
              <a:gd name="connsiteY1" fmla="*/ 452354 h 519064"/>
              <a:gd name="connsiteX2" fmla="*/ 891706 w 891706"/>
              <a:gd name="connsiteY2" fmla="*/ 519043 h 519064"/>
              <a:gd name="connsiteX3" fmla="*/ 891290 w 891706"/>
              <a:gd name="connsiteY3" fmla="*/ 519064 h 519064"/>
              <a:gd name="connsiteX4" fmla="*/ 40514 w 891706"/>
              <a:gd name="connsiteY4" fmla="*/ 66711 h 519064"/>
              <a:gd name="connsiteX5" fmla="*/ 0 w 891706"/>
              <a:gd name="connsiteY5" fmla="*/ 21 h 5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1706" h="519064">
                <a:moveTo>
                  <a:pt x="416" y="0"/>
                </a:moveTo>
                <a:cubicBezTo>
                  <a:pt x="354568" y="0"/>
                  <a:pt x="666812" y="179436"/>
                  <a:pt x="851192" y="452354"/>
                </a:cubicBezTo>
                <a:lnTo>
                  <a:pt x="891706" y="519043"/>
                </a:lnTo>
                <a:lnTo>
                  <a:pt x="891290" y="519064"/>
                </a:lnTo>
                <a:cubicBezTo>
                  <a:pt x="537138" y="519064"/>
                  <a:pt x="224894" y="339628"/>
                  <a:pt x="40514" y="66711"/>
                </a:cubicBezTo>
                <a:lnTo>
                  <a:pt x="0" y="21"/>
                </a:lnTo>
                <a:close/>
              </a:path>
            </a:pathLst>
          </a:custGeom>
          <a:solidFill>
            <a:schemeClr val="bg1">
              <a:lumMod val="65000"/>
              <a:alpha val="66000"/>
            </a:schemeClr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0" name="Freihandform 206"/>
          <p:cNvSpPr>
            <a:spLocks noChangeAspect="1"/>
          </p:cNvSpPr>
          <p:nvPr/>
        </p:nvSpPr>
        <p:spPr>
          <a:xfrm>
            <a:off x="3768130" y="2740982"/>
            <a:ext cx="891704" cy="519064"/>
          </a:xfrm>
          <a:custGeom>
            <a:avLst/>
            <a:gdLst>
              <a:gd name="connsiteX0" fmla="*/ 891290 w 891704"/>
              <a:gd name="connsiteY0" fmla="*/ 0 h 519064"/>
              <a:gd name="connsiteX1" fmla="*/ 891704 w 891704"/>
              <a:gd name="connsiteY1" fmla="*/ 21 h 519064"/>
              <a:gd name="connsiteX2" fmla="*/ 851190 w 891704"/>
              <a:gd name="connsiteY2" fmla="*/ 66710 h 519064"/>
              <a:gd name="connsiteX3" fmla="*/ 415 w 891704"/>
              <a:gd name="connsiteY3" fmla="*/ 519064 h 519064"/>
              <a:gd name="connsiteX4" fmla="*/ 0 w 891704"/>
              <a:gd name="connsiteY4" fmla="*/ 519043 h 519064"/>
              <a:gd name="connsiteX5" fmla="*/ 40515 w 891704"/>
              <a:gd name="connsiteY5" fmla="*/ 452354 h 519064"/>
              <a:gd name="connsiteX6" fmla="*/ 891290 w 891704"/>
              <a:gd name="connsiteY6" fmla="*/ 0 h 5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1704" h="519064">
                <a:moveTo>
                  <a:pt x="891290" y="0"/>
                </a:moveTo>
                <a:lnTo>
                  <a:pt x="891704" y="21"/>
                </a:lnTo>
                <a:lnTo>
                  <a:pt x="851190" y="66710"/>
                </a:lnTo>
                <a:cubicBezTo>
                  <a:pt x="666810" y="339628"/>
                  <a:pt x="354567" y="519064"/>
                  <a:pt x="415" y="519064"/>
                </a:cubicBezTo>
                <a:lnTo>
                  <a:pt x="0" y="519043"/>
                </a:lnTo>
                <a:lnTo>
                  <a:pt x="40515" y="452354"/>
                </a:lnTo>
                <a:cubicBezTo>
                  <a:pt x="224894" y="179436"/>
                  <a:pt x="537138" y="0"/>
                  <a:pt x="891290" y="0"/>
                </a:cubicBezTo>
                <a:close/>
              </a:path>
            </a:pathLst>
          </a:custGeom>
          <a:solidFill>
            <a:schemeClr val="bg1">
              <a:lumMod val="65000"/>
              <a:alpha val="66000"/>
            </a:schemeClr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1" name="Freihandform 207"/>
          <p:cNvSpPr>
            <a:spLocks noChangeAspect="1"/>
          </p:cNvSpPr>
          <p:nvPr/>
        </p:nvSpPr>
        <p:spPr>
          <a:xfrm>
            <a:off x="4526253" y="1734309"/>
            <a:ext cx="270250" cy="999536"/>
          </a:xfrm>
          <a:custGeom>
            <a:avLst/>
            <a:gdLst>
              <a:gd name="connsiteX0" fmla="*/ 135126 w 270250"/>
              <a:gd name="connsiteY0" fmla="*/ 0 h 999536"/>
              <a:gd name="connsiteX1" fmla="*/ 189622 w 270250"/>
              <a:gd name="connsiteY1" fmla="*/ 100403 h 999536"/>
              <a:gd name="connsiteX2" fmla="*/ 270250 w 270250"/>
              <a:gd name="connsiteY2" fmla="*/ 499768 h 999536"/>
              <a:gd name="connsiteX3" fmla="*/ 189622 w 270250"/>
              <a:gd name="connsiteY3" fmla="*/ 899134 h 999536"/>
              <a:gd name="connsiteX4" fmla="*/ 135126 w 270250"/>
              <a:gd name="connsiteY4" fmla="*/ 999536 h 999536"/>
              <a:gd name="connsiteX5" fmla="*/ 80628 w 270250"/>
              <a:gd name="connsiteY5" fmla="*/ 899134 h 999536"/>
              <a:gd name="connsiteX6" fmla="*/ 0 w 270250"/>
              <a:gd name="connsiteY6" fmla="*/ 499768 h 999536"/>
              <a:gd name="connsiteX7" fmla="*/ 80628 w 270250"/>
              <a:gd name="connsiteY7" fmla="*/ 100403 h 99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250" h="999536">
                <a:moveTo>
                  <a:pt x="135126" y="0"/>
                </a:moveTo>
                <a:lnTo>
                  <a:pt x="189622" y="100403"/>
                </a:lnTo>
                <a:cubicBezTo>
                  <a:pt x="241540" y="223152"/>
                  <a:pt x="270250" y="358107"/>
                  <a:pt x="270250" y="499768"/>
                </a:cubicBezTo>
                <a:cubicBezTo>
                  <a:pt x="270250" y="641429"/>
                  <a:pt x="241540" y="776385"/>
                  <a:pt x="189622" y="899134"/>
                </a:cubicBezTo>
                <a:lnTo>
                  <a:pt x="135126" y="999536"/>
                </a:lnTo>
                <a:lnTo>
                  <a:pt x="80628" y="899134"/>
                </a:lnTo>
                <a:cubicBezTo>
                  <a:pt x="28710" y="776385"/>
                  <a:pt x="0" y="641429"/>
                  <a:pt x="0" y="499768"/>
                </a:cubicBezTo>
                <a:cubicBezTo>
                  <a:pt x="0" y="358107"/>
                  <a:pt x="28710" y="223152"/>
                  <a:pt x="80628" y="100403"/>
                </a:cubicBezTo>
                <a:close/>
              </a:path>
            </a:pathLst>
          </a:custGeom>
          <a:solidFill>
            <a:schemeClr val="bg1">
              <a:lumMod val="65000"/>
              <a:alpha val="66000"/>
            </a:schemeClr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C091A-3204-46E5-9D86-8A697CC14417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80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118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Bubbles 3 + 1</a:t>
            </a:r>
          </a:p>
        </p:txBody>
      </p:sp>
      <p:sp>
        <p:nvSpPr>
          <p:cNvPr id="3" name="Freihandform 78"/>
          <p:cNvSpPr>
            <a:spLocks noChangeAspect="1"/>
          </p:cNvSpPr>
          <p:nvPr/>
        </p:nvSpPr>
        <p:spPr>
          <a:xfrm>
            <a:off x="3419154" y="2567077"/>
            <a:ext cx="1152056" cy="981011"/>
          </a:xfrm>
          <a:custGeom>
            <a:avLst/>
            <a:gdLst>
              <a:gd name="connsiteX0" fmla="*/ 753601 w 1152056"/>
              <a:gd name="connsiteY0" fmla="*/ 0 h 981011"/>
              <a:gd name="connsiteX1" fmla="*/ 754258 w 1152056"/>
              <a:gd name="connsiteY1" fmla="*/ 1275 h 981011"/>
              <a:gd name="connsiteX2" fmla="*/ 743585 w 1152056"/>
              <a:gd name="connsiteY2" fmla="*/ 5181 h 981011"/>
              <a:gd name="connsiteX3" fmla="*/ 755630 w 1152056"/>
              <a:gd name="connsiteY3" fmla="*/ 75241 h 981011"/>
              <a:gd name="connsiteX4" fmla="*/ 1151441 w 1152056"/>
              <a:gd name="connsiteY4" fmla="*/ 713840 h 981011"/>
              <a:gd name="connsiteX5" fmla="*/ 1152056 w 1152056"/>
              <a:gd name="connsiteY5" fmla="*/ 714300 h 981011"/>
              <a:gd name="connsiteX6" fmla="*/ 990867 w 1152056"/>
              <a:gd name="connsiteY6" fmla="*/ 826000 h 981011"/>
              <a:gd name="connsiteX7" fmla="*/ 408491 w 1152056"/>
              <a:gd name="connsiteY7" fmla="*/ 981011 h 981011"/>
              <a:gd name="connsiteX8" fmla="*/ 60569 w 1152056"/>
              <a:gd name="connsiteY8" fmla="*/ 928410 h 981011"/>
              <a:gd name="connsiteX9" fmla="*/ 0 w 1152056"/>
              <a:gd name="connsiteY9" fmla="*/ 906242 h 981011"/>
              <a:gd name="connsiteX10" fmla="*/ 6410 w 1152056"/>
              <a:gd name="connsiteY10" fmla="*/ 864240 h 981011"/>
              <a:gd name="connsiteX11" fmla="*/ 750355 w 1152056"/>
              <a:gd name="connsiteY11" fmla="*/ 1031 h 981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52056" h="981011">
                <a:moveTo>
                  <a:pt x="753601" y="0"/>
                </a:moveTo>
                <a:lnTo>
                  <a:pt x="754258" y="1275"/>
                </a:lnTo>
                <a:lnTo>
                  <a:pt x="743585" y="5181"/>
                </a:lnTo>
                <a:lnTo>
                  <a:pt x="755630" y="75241"/>
                </a:lnTo>
                <a:cubicBezTo>
                  <a:pt x="814434" y="329979"/>
                  <a:pt x="956419" y="552894"/>
                  <a:pt x="1151441" y="713840"/>
                </a:cubicBezTo>
                <a:lnTo>
                  <a:pt x="1152056" y="714300"/>
                </a:lnTo>
                <a:lnTo>
                  <a:pt x="990867" y="826000"/>
                </a:lnTo>
                <a:cubicBezTo>
                  <a:pt x="819369" y="924613"/>
                  <a:pt x="620516" y="981011"/>
                  <a:pt x="408491" y="981011"/>
                </a:cubicBezTo>
                <a:cubicBezTo>
                  <a:pt x="287334" y="981011"/>
                  <a:pt x="170477" y="962595"/>
                  <a:pt x="60569" y="928410"/>
                </a:cubicBezTo>
                <a:lnTo>
                  <a:pt x="0" y="906242"/>
                </a:lnTo>
                <a:lnTo>
                  <a:pt x="6410" y="864240"/>
                </a:lnTo>
                <a:cubicBezTo>
                  <a:pt x="88234" y="464378"/>
                  <a:pt x="374038" y="138820"/>
                  <a:pt x="750355" y="103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bIns="72000" rtlCol="0" anchor="ctr" anchorCtr="0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4" name="Freihandform 56"/>
          <p:cNvSpPr>
            <a:spLocks noChangeAspect="1"/>
          </p:cNvSpPr>
          <p:nvPr/>
        </p:nvSpPr>
        <p:spPr>
          <a:xfrm>
            <a:off x="4162437" y="2497113"/>
            <a:ext cx="817546" cy="784454"/>
          </a:xfrm>
          <a:custGeom>
            <a:avLst/>
            <a:gdLst>
              <a:gd name="connsiteX0" fmla="*/ 409516 w 817546"/>
              <a:gd name="connsiteY0" fmla="*/ 0 h 784454"/>
              <a:gd name="connsiteX1" fmla="*/ 757438 w 817546"/>
              <a:gd name="connsiteY1" fmla="*/ 52601 h 784454"/>
              <a:gd name="connsiteX2" fmla="*/ 817546 w 817546"/>
              <a:gd name="connsiteY2" fmla="*/ 74601 h 784454"/>
              <a:gd name="connsiteX3" fmla="*/ 805407 w 817546"/>
              <a:gd name="connsiteY3" fmla="*/ 145205 h 784454"/>
              <a:gd name="connsiteX4" fmla="*/ 409596 w 817546"/>
              <a:gd name="connsiteY4" fmla="*/ 783804 h 784454"/>
              <a:gd name="connsiteX5" fmla="*/ 408726 w 817546"/>
              <a:gd name="connsiteY5" fmla="*/ 784454 h 784454"/>
              <a:gd name="connsiteX6" fmla="*/ 407856 w 817546"/>
              <a:gd name="connsiteY6" fmla="*/ 783804 h 784454"/>
              <a:gd name="connsiteX7" fmla="*/ 12045 w 817546"/>
              <a:gd name="connsiteY7" fmla="*/ 145205 h 784454"/>
              <a:gd name="connsiteX8" fmla="*/ 0 w 817546"/>
              <a:gd name="connsiteY8" fmla="*/ 75145 h 784454"/>
              <a:gd name="connsiteX9" fmla="*/ 61594 w 817546"/>
              <a:gd name="connsiteY9" fmla="*/ 52601 h 784454"/>
              <a:gd name="connsiteX10" fmla="*/ 409516 w 817546"/>
              <a:gd name="connsiteY10" fmla="*/ 0 h 78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17546" h="784454">
                <a:moveTo>
                  <a:pt x="409516" y="0"/>
                </a:moveTo>
                <a:cubicBezTo>
                  <a:pt x="530673" y="0"/>
                  <a:pt x="647530" y="18416"/>
                  <a:pt x="757438" y="52601"/>
                </a:cubicBezTo>
                <a:lnTo>
                  <a:pt x="817546" y="74601"/>
                </a:lnTo>
                <a:lnTo>
                  <a:pt x="805407" y="145205"/>
                </a:lnTo>
                <a:cubicBezTo>
                  <a:pt x="746603" y="399943"/>
                  <a:pt x="604618" y="622858"/>
                  <a:pt x="409596" y="783804"/>
                </a:cubicBezTo>
                <a:lnTo>
                  <a:pt x="408726" y="784454"/>
                </a:lnTo>
                <a:lnTo>
                  <a:pt x="407856" y="783804"/>
                </a:lnTo>
                <a:cubicBezTo>
                  <a:pt x="212834" y="622858"/>
                  <a:pt x="70849" y="399943"/>
                  <a:pt x="12045" y="145205"/>
                </a:cubicBezTo>
                <a:lnTo>
                  <a:pt x="0" y="75145"/>
                </a:lnTo>
                <a:lnTo>
                  <a:pt x="61594" y="52601"/>
                </a:lnTo>
                <a:cubicBezTo>
                  <a:pt x="171502" y="18416"/>
                  <a:pt x="288359" y="0"/>
                  <a:pt x="409516" y="0"/>
                </a:cubicBezTo>
                <a:close/>
              </a:path>
            </a:pathLst>
          </a:custGeom>
          <a:solidFill>
            <a:schemeClr val="accent1"/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72000" bIns="180000" rtlCol="0" anchor="ctr" anchorCtr="0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5" name="Freihandform 81"/>
          <p:cNvSpPr>
            <a:spLocks noChangeAspect="1"/>
          </p:cNvSpPr>
          <p:nvPr/>
        </p:nvSpPr>
        <p:spPr>
          <a:xfrm>
            <a:off x="4571210" y="2557084"/>
            <a:ext cx="1153557" cy="991004"/>
          </a:xfrm>
          <a:custGeom>
            <a:avLst/>
            <a:gdLst>
              <a:gd name="connsiteX0" fmla="*/ 368587 w 1153557"/>
              <a:gd name="connsiteY0" fmla="*/ 0 h 991004"/>
              <a:gd name="connsiteX1" fmla="*/ 403286 w 1153557"/>
              <a:gd name="connsiteY1" fmla="*/ 11024 h 991004"/>
              <a:gd name="connsiteX2" fmla="*/ 1147231 w 1153557"/>
              <a:gd name="connsiteY2" fmla="*/ 874233 h 991004"/>
              <a:gd name="connsiteX3" fmla="*/ 1153557 w 1153557"/>
              <a:gd name="connsiteY3" fmla="*/ 915687 h 991004"/>
              <a:gd name="connsiteX4" fmla="*/ 1091492 w 1153557"/>
              <a:gd name="connsiteY4" fmla="*/ 938403 h 991004"/>
              <a:gd name="connsiteX5" fmla="*/ 743570 w 1153557"/>
              <a:gd name="connsiteY5" fmla="*/ 991004 h 991004"/>
              <a:gd name="connsiteX6" fmla="*/ 161195 w 1153557"/>
              <a:gd name="connsiteY6" fmla="*/ 835992 h 991004"/>
              <a:gd name="connsiteX7" fmla="*/ 0 w 1153557"/>
              <a:gd name="connsiteY7" fmla="*/ 724289 h 991004"/>
              <a:gd name="connsiteX8" fmla="*/ 610 w 1153557"/>
              <a:gd name="connsiteY8" fmla="*/ 723833 h 991004"/>
              <a:gd name="connsiteX9" fmla="*/ 396421 w 1153557"/>
              <a:gd name="connsiteY9" fmla="*/ 85234 h 991004"/>
              <a:gd name="connsiteX10" fmla="*/ 408560 w 1153557"/>
              <a:gd name="connsiteY10" fmla="*/ 14630 h 991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53557" h="991004">
                <a:moveTo>
                  <a:pt x="368587" y="0"/>
                </a:moveTo>
                <a:lnTo>
                  <a:pt x="403286" y="11024"/>
                </a:lnTo>
                <a:cubicBezTo>
                  <a:pt x="779603" y="148812"/>
                  <a:pt x="1065407" y="474371"/>
                  <a:pt x="1147231" y="874233"/>
                </a:cubicBezTo>
                <a:lnTo>
                  <a:pt x="1153557" y="915687"/>
                </a:lnTo>
                <a:lnTo>
                  <a:pt x="1091492" y="938403"/>
                </a:lnTo>
                <a:cubicBezTo>
                  <a:pt x="981584" y="972588"/>
                  <a:pt x="864727" y="991004"/>
                  <a:pt x="743570" y="991004"/>
                </a:cubicBezTo>
                <a:cubicBezTo>
                  <a:pt x="531545" y="991004"/>
                  <a:pt x="332692" y="934606"/>
                  <a:pt x="161195" y="835992"/>
                </a:cubicBezTo>
                <a:lnTo>
                  <a:pt x="0" y="724289"/>
                </a:lnTo>
                <a:lnTo>
                  <a:pt x="610" y="723833"/>
                </a:lnTo>
                <a:cubicBezTo>
                  <a:pt x="195632" y="562887"/>
                  <a:pt x="337617" y="339972"/>
                  <a:pt x="396421" y="85234"/>
                </a:cubicBezTo>
                <a:lnTo>
                  <a:pt x="408560" y="1463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52000" bIns="72000" rtlCol="0" anchor="ctr" anchorCtr="0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7" name="Freihandform 84"/>
          <p:cNvSpPr>
            <a:spLocks noChangeAspect="1"/>
          </p:cNvSpPr>
          <p:nvPr/>
        </p:nvSpPr>
        <p:spPr>
          <a:xfrm>
            <a:off x="4144569" y="1475925"/>
            <a:ext cx="853282" cy="1109562"/>
          </a:xfrm>
          <a:custGeom>
            <a:avLst/>
            <a:gdLst>
              <a:gd name="connsiteX0" fmla="*/ 426641 w 853282"/>
              <a:gd name="connsiteY0" fmla="*/ 0 h 1109562"/>
              <a:gd name="connsiteX1" fmla="*/ 427511 w 853282"/>
              <a:gd name="connsiteY1" fmla="*/ 650 h 1109562"/>
              <a:gd name="connsiteX2" fmla="*/ 853282 w 853282"/>
              <a:gd name="connsiteY2" fmla="*/ 903479 h 1109562"/>
              <a:gd name="connsiteX3" fmla="*/ 845652 w 853282"/>
              <a:gd name="connsiteY3" fmla="*/ 1037827 h 1109562"/>
              <a:gd name="connsiteX4" fmla="*/ 833319 w 853282"/>
              <a:gd name="connsiteY4" fmla="*/ 1109562 h 1109562"/>
              <a:gd name="connsiteX5" fmla="*/ 833275 w 853282"/>
              <a:gd name="connsiteY5" fmla="*/ 1109548 h 1109562"/>
              <a:gd name="connsiteX6" fmla="*/ 835414 w 853282"/>
              <a:gd name="connsiteY6" fmla="*/ 1097105 h 1109562"/>
              <a:gd name="connsiteX7" fmla="*/ 775306 w 853282"/>
              <a:gd name="connsiteY7" fmla="*/ 1075105 h 1109562"/>
              <a:gd name="connsiteX8" fmla="*/ 427384 w 853282"/>
              <a:gd name="connsiteY8" fmla="*/ 1022504 h 1109562"/>
              <a:gd name="connsiteX9" fmla="*/ 79462 w 853282"/>
              <a:gd name="connsiteY9" fmla="*/ 1075105 h 1109562"/>
              <a:gd name="connsiteX10" fmla="*/ 17912 w 853282"/>
              <a:gd name="connsiteY10" fmla="*/ 1097633 h 1109562"/>
              <a:gd name="connsiteX11" fmla="*/ 7630 w 853282"/>
              <a:gd name="connsiteY11" fmla="*/ 1037827 h 1109562"/>
              <a:gd name="connsiteX12" fmla="*/ 0 w 853282"/>
              <a:gd name="connsiteY12" fmla="*/ 903479 h 1109562"/>
              <a:gd name="connsiteX13" fmla="*/ 425771 w 853282"/>
              <a:gd name="connsiteY13" fmla="*/ 650 h 1109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53282" h="1109562">
                <a:moveTo>
                  <a:pt x="426641" y="0"/>
                </a:moveTo>
                <a:lnTo>
                  <a:pt x="427511" y="650"/>
                </a:lnTo>
                <a:cubicBezTo>
                  <a:pt x="687540" y="215246"/>
                  <a:pt x="853282" y="540007"/>
                  <a:pt x="853282" y="903479"/>
                </a:cubicBezTo>
                <a:cubicBezTo>
                  <a:pt x="853282" y="948913"/>
                  <a:pt x="850692" y="993742"/>
                  <a:pt x="845652" y="1037827"/>
                </a:cubicBezTo>
                <a:lnTo>
                  <a:pt x="833319" y="1109562"/>
                </a:lnTo>
                <a:lnTo>
                  <a:pt x="833275" y="1109548"/>
                </a:lnTo>
                <a:lnTo>
                  <a:pt x="835414" y="1097105"/>
                </a:lnTo>
                <a:lnTo>
                  <a:pt x="775306" y="1075105"/>
                </a:lnTo>
                <a:cubicBezTo>
                  <a:pt x="665398" y="1040920"/>
                  <a:pt x="548541" y="1022504"/>
                  <a:pt x="427384" y="1022504"/>
                </a:cubicBezTo>
                <a:cubicBezTo>
                  <a:pt x="306227" y="1022504"/>
                  <a:pt x="189370" y="1040920"/>
                  <a:pt x="79462" y="1075105"/>
                </a:cubicBezTo>
                <a:lnTo>
                  <a:pt x="17912" y="1097633"/>
                </a:lnTo>
                <a:lnTo>
                  <a:pt x="7630" y="1037827"/>
                </a:lnTo>
                <a:cubicBezTo>
                  <a:pt x="2590" y="993742"/>
                  <a:pt x="0" y="948913"/>
                  <a:pt x="0" y="903479"/>
                </a:cubicBezTo>
                <a:cubicBezTo>
                  <a:pt x="0" y="540007"/>
                  <a:pt x="165742" y="215246"/>
                  <a:pt x="425771" y="65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216000" rIns="36000" bIns="0" rtlCol="0" anchor="ctr" anchorCtr="0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8" name="Freihandform 64"/>
          <p:cNvSpPr>
            <a:spLocks noChangeAspect="1"/>
          </p:cNvSpPr>
          <p:nvPr/>
        </p:nvSpPr>
        <p:spPr>
          <a:xfrm>
            <a:off x="2657851" y="1208088"/>
            <a:ext cx="1913359" cy="2265231"/>
          </a:xfrm>
          <a:custGeom>
            <a:avLst/>
            <a:gdLst>
              <a:gd name="connsiteX0" fmla="*/ 1170000 w 1913359"/>
              <a:gd name="connsiteY0" fmla="*/ 0 h 2265231"/>
              <a:gd name="connsiteX1" fmla="*/ 1824158 w 1913359"/>
              <a:gd name="connsiteY1" fmla="*/ 199818 h 2265231"/>
              <a:gd name="connsiteX2" fmla="*/ 1913359 w 1913359"/>
              <a:gd name="connsiteY2" fmla="*/ 266521 h 2265231"/>
              <a:gd name="connsiteX3" fmla="*/ 1912489 w 1913359"/>
              <a:gd name="connsiteY3" fmla="*/ 267171 h 2265231"/>
              <a:gd name="connsiteX4" fmla="*/ 1486718 w 1913359"/>
              <a:gd name="connsiteY4" fmla="*/ 1170000 h 2265231"/>
              <a:gd name="connsiteX5" fmla="*/ 1494348 w 1913359"/>
              <a:gd name="connsiteY5" fmla="*/ 1304348 h 2265231"/>
              <a:gd name="connsiteX6" fmla="*/ 1504633 w 1913359"/>
              <a:gd name="connsiteY6" fmla="*/ 1364170 h 2265231"/>
              <a:gd name="connsiteX7" fmla="*/ 1458732 w 1913359"/>
              <a:gd name="connsiteY7" fmla="*/ 1380970 h 2265231"/>
              <a:gd name="connsiteX8" fmla="*/ 767919 w 1913359"/>
              <a:gd name="connsiteY8" fmla="*/ 2223230 h 2265231"/>
              <a:gd name="connsiteX9" fmla="*/ 761509 w 1913359"/>
              <a:gd name="connsiteY9" fmla="*/ 2265231 h 2265231"/>
              <a:gd name="connsiteX10" fmla="*/ 714583 w 1913359"/>
              <a:gd name="connsiteY10" fmla="*/ 2248056 h 2265231"/>
              <a:gd name="connsiteX11" fmla="*/ 0 w 1913359"/>
              <a:gd name="connsiteY11" fmla="*/ 1170000 h 2265231"/>
              <a:gd name="connsiteX12" fmla="*/ 1170000 w 1913359"/>
              <a:gd name="connsiteY12" fmla="*/ 0 h 226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3359" h="2265231">
                <a:moveTo>
                  <a:pt x="1170000" y="0"/>
                </a:moveTo>
                <a:cubicBezTo>
                  <a:pt x="1412315" y="0"/>
                  <a:pt x="1637425" y="73663"/>
                  <a:pt x="1824158" y="199818"/>
                </a:cubicBezTo>
                <a:lnTo>
                  <a:pt x="1913359" y="266521"/>
                </a:lnTo>
                <a:lnTo>
                  <a:pt x="1912489" y="267171"/>
                </a:lnTo>
                <a:cubicBezTo>
                  <a:pt x="1652460" y="481767"/>
                  <a:pt x="1486718" y="806528"/>
                  <a:pt x="1486718" y="1170000"/>
                </a:cubicBezTo>
                <a:cubicBezTo>
                  <a:pt x="1486718" y="1215434"/>
                  <a:pt x="1489308" y="1260264"/>
                  <a:pt x="1494348" y="1304348"/>
                </a:cubicBezTo>
                <a:lnTo>
                  <a:pt x="1504633" y="1364170"/>
                </a:lnTo>
                <a:lnTo>
                  <a:pt x="1458732" y="1380970"/>
                </a:lnTo>
                <a:cubicBezTo>
                  <a:pt x="1108790" y="1528983"/>
                  <a:pt x="845847" y="1842409"/>
                  <a:pt x="767919" y="2223230"/>
                </a:cubicBezTo>
                <a:lnTo>
                  <a:pt x="761509" y="2265231"/>
                </a:lnTo>
                <a:lnTo>
                  <a:pt x="714583" y="2248056"/>
                </a:lnTo>
                <a:cubicBezTo>
                  <a:pt x="294653" y="2070440"/>
                  <a:pt x="0" y="1654630"/>
                  <a:pt x="0" y="1170000"/>
                </a:cubicBezTo>
                <a:cubicBezTo>
                  <a:pt x="0" y="523827"/>
                  <a:pt x="523827" y="0"/>
                  <a:pt x="117000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540000" rtlCol="0" anchor="ctr" anchorCtr="0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9" name="Freihandform 63"/>
          <p:cNvSpPr>
            <a:spLocks noChangeAspect="1"/>
          </p:cNvSpPr>
          <p:nvPr/>
        </p:nvSpPr>
        <p:spPr>
          <a:xfrm>
            <a:off x="3402000" y="3281543"/>
            <a:ext cx="2340000" cy="1555570"/>
          </a:xfrm>
          <a:custGeom>
            <a:avLst/>
            <a:gdLst>
              <a:gd name="connsiteX0" fmla="*/ 1169243 w 2340000"/>
              <a:gd name="connsiteY0" fmla="*/ 0 h 1555570"/>
              <a:gd name="connsiteX1" fmla="*/ 1330194 w 2340000"/>
              <a:gd name="connsiteY1" fmla="*/ 111534 h 1555570"/>
              <a:gd name="connsiteX2" fmla="*/ 1912569 w 2340000"/>
              <a:gd name="connsiteY2" fmla="*/ 266545 h 1555570"/>
              <a:gd name="connsiteX3" fmla="*/ 2260491 w 2340000"/>
              <a:gd name="connsiteY3" fmla="*/ 213944 h 1555570"/>
              <a:gd name="connsiteX4" fmla="*/ 2322556 w 2340000"/>
              <a:gd name="connsiteY4" fmla="*/ 191228 h 1555570"/>
              <a:gd name="connsiteX5" fmla="*/ 2333959 w 2340000"/>
              <a:gd name="connsiteY5" fmla="*/ 265945 h 1555570"/>
              <a:gd name="connsiteX6" fmla="*/ 2340000 w 2340000"/>
              <a:gd name="connsiteY6" fmla="*/ 385570 h 1555570"/>
              <a:gd name="connsiteX7" fmla="*/ 1170000 w 2340000"/>
              <a:gd name="connsiteY7" fmla="*/ 1555570 h 1555570"/>
              <a:gd name="connsiteX8" fmla="*/ 0 w 2340000"/>
              <a:gd name="connsiteY8" fmla="*/ 385570 h 1555570"/>
              <a:gd name="connsiteX9" fmla="*/ 13481 w 2340000"/>
              <a:gd name="connsiteY9" fmla="*/ 207391 h 1555570"/>
              <a:gd name="connsiteX10" fmla="*/ 17102 w 2340000"/>
              <a:gd name="connsiteY10" fmla="*/ 191681 h 1555570"/>
              <a:gd name="connsiteX11" fmla="*/ 77929 w 2340000"/>
              <a:gd name="connsiteY11" fmla="*/ 213944 h 1555570"/>
              <a:gd name="connsiteX12" fmla="*/ 425851 w 2340000"/>
              <a:gd name="connsiteY12" fmla="*/ 266545 h 1555570"/>
              <a:gd name="connsiteX13" fmla="*/ 1080009 w 2340000"/>
              <a:gd name="connsiteY13" fmla="*/ 66728 h 155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0000" h="1555570">
                <a:moveTo>
                  <a:pt x="1169243" y="0"/>
                </a:moveTo>
                <a:lnTo>
                  <a:pt x="1330194" y="111534"/>
                </a:lnTo>
                <a:cubicBezTo>
                  <a:pt x="1501691" y="210147"/>
                  <a:pt x="1700544" y="266545"/>
                  <a:pt x="1912569" y="266545"/>
                </a:cubicBezTo>
                <a:cubicBezTo>
                  <a:pt x="2033726" y="266545"/>
                  <a:pt x="2150583" y="248129"/>
                  <a:pt x="2260491" y="213944"/>
                </a:cubicBezTo>
                <a:lnTo>
                  <a:pt x="2322556" y="191228"/>
                </a:lnTo>
                <a:lnTo>
                  <a:pt x="2333959" y="265945"/>
                </a:lnTo>
                <a:cubicBezTo>
                  <a:pt x="2337954" y="305277"/>
                  <a:pt x="2340000" y="345184"/>
                  <a:pt x="2340000" y="385570"/>
                </a:cubicBezTo>
                <a:cubicBezTo>
                  <a:pt x="2340000" y="1031743"/>
                  <a:pt x="1816173" y="1555570"/>
                  <a:pt x="1170000" y="1555570"/>
                </a:cubicBezTo>
                <a:cubicBezTo>
                  <a:pt x="523827" y="1555570"/>
                  <a:pt x="0" y="1031743"/>
                  <a:pt x="0" y="385570"/>
                </a:cubicBezTo>
                <a:cubicBezTo>
                  <a:pt x="0" y="324992"/>
                  <a:pt x="4604" y="265488"/>
                  <a:pt x="13481" y="207391"/>
                </a:cubicBezTo>
                <a:lnTo>
                  <a:pt x="17102" y="191681"/>
                </a:lnTo>
                <a:lnTo>
                  <a:pt x="77929" y="213944"/>
                </a:lnTo>
                <a:cubicBezTo>
                  <a:pt x="187837" y="248129"/>
                  <a:pt x="304694" y="266545"/>
                  <a:pt x="425851" y="266545"/>
                </a:cubicBezTo>
                <a:cubicBezTo>
                  <a:pt x="668166" y="266545"/>
                  <a:pt x="893276" y="192882"/>
                  <a:pt x="1080009" y="66728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Ins="180000" rtlCol="0" anchor="ctr" anchorCtr="0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0" name="Freihandform 68"/>
          <p:cNvSpPr>
            <a:spLocks noChangeAspect="1"/>
          </p:cNvSpPr>
          <p:nvPr/>
        </p:nvSpPr>
        <p:spPr>
          <a:xfrm>
            <a:off x="4571210" y="1208088"/>
            <a:ext cx="1913358" cy="2264683"/>
          </a:xfrm>
          <a:custGeom>
            <a:avLst/>
            <a:gdLst>
              <a:gd name="connsiteX0" fmla="*/ 743359 w 1913358"/>
              <a:gd name="connsiteY0" fmla="*/ 0 h 2264683"/>
              <a:gd name="connsiteX1" fmla="*/ 1913358 w 1913358"/>
              <a:gd name="connsiteY1" fmla="*/ 1170000 h 2264683"/>
              <a:gd name="connsiteX2" fmla="*/ 1198776 w 1913358"/>
              <a:gd name="connsiteY2" fmla="*/ 2248056 h 2264683"/>
              <a:gd name="connsiteX3" fmla="*/ 1153346 w 1913358"/>
              <a:gd name="connsiteY3" fmla="*/ 2264683 h 2264683"/>
              <a:gd name="connsiteX4" fmla="*/ 1147020 w 1913358"/>
              <a:gd name="connsiteY4" fmla="*/ 2223229 h 2264683"/>
              <a:gd name="connsiteX5" fmla="*/ 456207 w 1913358"/>
              <a:gd name="connsiteY5" fmla="*/ 1380970 h 2264683"/>
              <a:gd name="connsiteX6" fmla="*/ 408820 w 1913358"/>
              <a:gd name="connsiteY6" fmla="*/ 1363626 h 2264683"/>
              <a:gd name="connsiteX7" fmla="*/ 419011 w 1913358"/>
              <a:gd name="connsiteY7" fmla="*/ 1304348 h 2264683"/>
              <a:gd name="connsiteX8" fmla="*/ 426641 w 1913358"/>
              <a:gd name="connsiteY8" fmla="*/ 1170000 h 2264683"/>
              <a:gd name="connsiteX9" fmla="*/ 870 w 1913358"/>
              <a:gd name="connsiteY9" fmla="*/ 267171 h 2264683"/>
              <a:gd name="connsiteX10" fmla="*/ 0 w 1913358"/>
              <a:gd name="connsiteY10" fmla="*/ 266521 h 2264683"/>
              <a:gd name="connsiteX11" fmla="*/ 89201 w 1913358"/>
              <a:gd name="connsiteY11" fmla="*/ 199818 h 2264683"/>
              <a:gd name="connsiteX12" fmla="*/ 743359 w 1913358"/>
              <a:gd name="connsiteY12" fmla="*/ 0 h 226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13358" h="2264683">
                <a:moveTo>
                  <a:pt x="743359" y="0"/>
                </a:moveTo>
                <a:cubicBezTo>
                  <a:pt x="1389532" y="0"/>
                  <a:pt x="1913358" y="523827"/>
                  <a:pt x="1913358" y="1170000"/>
                </a:cubicBezTo>
                <a:cubicBezTo>
                  <a:pt x="1913358" y="1654630"/>
                  <a:pt x="1618706" y="2070440"/>
                  <a:pt x="1198776" y="2248056"/>
                </a:cubicBezTo>
                <a:lnTo>
                  <a:pt x="1153346" y="2264683"/>
                </a:lnTo>
                <a:lnTo>
                  <a:pt x="1147020" y="2223229"/>
                </a:lnTo>
                <a:cubicBezTo>
                  <a:pt x="1069092" y="1842408"/>
                  <a:pt x="806149" y="1528983"/>
                  <a:pt x="456207" y="1380970"/>
                </a:cubicBezTo>
                <a:lnTo>
                  <a:pt x="408820" y="1363626"/>
                </a:lnTo>
                <a:lnTo>
                  <a:pt x="419011" y="1304348"/>
                </a:lnTo>
                <a:cubicBezTo>
                  <a:pt x="424051" y="1260263"/>
                  <a:pt x="426641" y="1215434"/>
                  <a:pt x="426641" y="1170000"/>
                </a:cubicBezTo>
                <a:cubicBezTo>
                  <a:pt x="426641" y="806528"/>
                  <a:pt x="260899" y="481766"/>
                  <a:pt x="870" y="267171"/>
                </a:cubicBezTo>
                <a:lnTo>
                  <a:pt x="0" y="266521"/>
                </a:lnTo>
                <a:lnTo>
                  <a:pt x="89201" y="199818"/>
                </a:lnTo>
                <a:cubicBezTo>
                  <a:pt x="275934" y="73663"/>
                  <a:pt x="501044" y="0"/>
                  <a:pt x="74335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 anchorCtr="0"/>
          <a:lstStyle/>
          <a:p>
            <a:pPr algn="ctr"/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8163E-08F6-4B6A-8F29-C7F2348695B1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81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880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Gears</a:t>
            </a:r>
          </a:p>
        </p:txBody>
      </p:sp>
      <p:grpSp>
        <p:nvGrpSpPr>
          <p:cNvPr id="6" name="Gruppieren 7"/>
          <p:cNvGrpSpPr/>
          <p:nvPr/>
        </p:nvGrpSpPr>
        <p:grpSpPr>
          <a:xfrm>
            <a:off x="1843077" y="1189038"/>
            <a:ext cx="2523105" cy="2523103"/>
            <a:chOff x="1843077" y="1189038"/>
            <a:chExt cx="2523105" cy="2523103"/>
          </a:xfrm>
        </p:grpSpPr>
        <p:sp>
          <p:nvSpPr>
            <p:cNvPr id="7" name="Ellipse 5"/>
            <p:cNvSpPr/>
            <p:nvPr/>
          </p:nvSpPr>
          <p:spPr>
            <a:xfrm>
              <a:off x="2141134" y="1487094"/>
              <a:ext cx="1926990" cy="192699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8" name="Gruppieren 21"/>
            <p:cNvGrpSpPr/>
            <p:nvPr/>
          </p:nvGrpSpPr>
          <p:grpSpPr>
            <a:xfrm>
              <a:off x="1843077" y="1189038"/>
              <a:ext cx="2523105" cy="2523103"/>
              <a:chOff x="-2916906" y="1208088"/>
              <a:chExt cx="2624458" cy="2624456"/>
            </a:xfrm>
          </p:grpSpPr>
          <p:sp>
            <p:nvSpPr>
              <p:cNvPr id="9" name="Freihandform 289"/>
              <p:cNvSpPr>
                <a:spLocks noChangeAspect="1"/>
              </p:cNvSpPr>
              <p:nvPr/>
            </p:nvSpPr>
            <p:spPr>
              <a:xfrm>
                <a:off x="-2693454" y="1431539"/>
                <a:ext cx="2177554" cy="2177552"/>
              </a:xfrm>
              <a:custGeom>
                <a:avLst/>
                <a:gdLst>
                  <a:gd name="connsiteX0" fmla="*/ 1620000 w 3240000"/>
                  <a:gd name="connsiteY0" fmla="*/ 180000 h 3240000"/>
                  <a:gd name="connsiteX1" fmla="*/ 180000 w 3240000"/>
                  <a:gd name="connsiteY1" fmla="*/ 1620000 h 3240000"/>
                  <a:gd name="connsiteX2" fmla="*/ 1620000 w 3240000"/>
                  <a:gd name="connsiteY2" fmla="*/ 3060000 h 3240000"/>
                  <a:gd name="connsiteX3" fmla="*/ 3060000 w 3240000"/>
                  <a:gd name="connsiteY3" fmla="*/ 1620000 h 3240000"/>
                  <a:gd name="connsiteX4" fmla="*/ 1620000 w 3240000"/>
                  <a:gd name="connsiteY4" fmla="*/ 180000 h 3240000"/>
                  <a:gd name="connsiteX5" fmla="*/ 1620000 w 3240000"/>
                  <a:gd name="connsiteY5" fmla="*/ 0 h 3240000"/>
                  <a:gd name="connsiteX6" fmla="*/ 3240000 w 3240000"/>
                  <a:gd name="connsiteY6" fmla="*/ 1620000 h 3240000"/>
                  <a:gd name="connsiteX7" fmla="*/ 1620000 w 3240000"/>
                  <a:gd name="connsiteY7" fmla="*/ 3240000 h 3240000"/>
                  <a:gd name="connsiteX8" fmla="*/ 0 w 3240000"/>
                  <a:gd name="connsiteY8" fmla="*/ 1620000 h 3240000"/>
                  <a:gd name="connsiteX9" fmla="*/ 1620000 w 3240000"/>
                  <a:gd name="connsiteY9" fmla="*/ 0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0000" h="3240000">
                    <a:moveTo>
                      <a:pt x="1620000" y="180000"/>
                    </a:moveTo>
                    <a:cubicBezTo>
                      <a:pt x="824710" y="180000"/>
                      <a:pt x="180000" y="824710"/>
                      <a:pt x="180000" y="1620000"/>
                    </a:cubicBezTo>
                    <a:cubicBezTo>
                      <a:pt x="180000" y="2415290"/>
                      <a:pt x="824710" y="3060000"/>
                      <a:pt x="1620000" y="3060000"/>
                    </a:cubicBezTo>
                    <a:cubicBezTo>
                      <a:pt x="2415290" y="3060000"/>
                      <a:pt x="3060000" y="2415290"/>
                      <a:pt x="3060000" y="1620000"/>
                    </a:cubicBezTo>
                    <a:cubicBezTo>
                      <a:pt x="3060000" y="824710"/>
                      <a:pt x="2415290" y="180000"/>
                      <a:pt x="1620000" y="180000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sz="3200" dirty="0" smtClean="0">
                    <a:solidFill>
                      <a:schemeClr val="accent1"/>
                    </a:solidFill>
                  </a:rPr>
                  <a:t>Text</a:t>
                </a:r>
              </a:p>
            </p:txBody>
          </p:sp>
          <p:grpSp>
            <p:nvGrpSpPr>
              <p:cNvPr id="10" name="Gruppieren 290"/>
              <p:cNvGrpSpPr/>
              <p:nvPr/>
            </p:nvGrpSpPr>
            <p:grpSpPr>
              <a:xfrm>
                <a:off x="-1768590" y="1208088"/>
                <a:ext cx="327826" cy="2624456"/>
                <a:chOff x="4128931" y="1234858"/>
                <a:chExt cx="438308" cy="3508937"/>
              </a:xfrm>
            </p:grpSpPr>
            <p:sp>
              <p:nvSpPr>
                <p:cNvPr id="26" name="Trapezoid 25"/>
                <p:cNvSpPr/>
                <p:nvPr/>
              </p:nvSpPr>
              <p:spPr>
                <a:xfrm>
                  <a:off x="4128931" y="1234858"/>
                  <a:ext cx="438308" cy="360000"/>
                </a:xfrm>
                <a:prstGeom prst="trapezoid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Trapezoid 26"/>
                <p:cNvSpPr/>
                <p:nvPr/>
              </p:nvSpPr>
              <p:spPr>
                <a:xfrm flipV="1">
                  <a:off x="4128931" y="4383795"/>
                  <a:ext cx="438308" cy="360000"/>
                </a:xfrm>
                <a:prstGeom prst="trapezoid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1" name="Gruppieren 291"/>
              <p:cNvGrpSpPr/>
              <p:nvPr/>
            </p:nvGrpSpPr>
            <p:grpSpPr>
              <a:xfrm rot="1800000">
                <a:off x="-1768590" y="1208088"/>
                <a:ext cx="327826" cy="2624456"/>
                <a:chOff x="4128931" y="1234858"/>
                <a:chExt cx="438308" cy="3508937"/>
              </a:xfrm>
            </p:grpSpPr>
            <p:sp>
              <p:nvSpPr>
                <p:cNvPr id="24" name="Trapezoid 23"/>
                <p:cNvSpPr/>
                <p:nvPr/>
              </p:nvSpPr>
              <p:spPr>
                <a:xfrm>
                  <a:off x="4128931" y="1234858"/>
                  <a:ext cx="438308" cy="360000"/>
                </a:xfrm>
                <a:prstGeom prst="trapezoid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Trapezoid 24"/>
                <p:cNvSpPr/>
                <p:nvPr/>
              </p:nvSpPr>
              <p:spPr>
                <a:xfrm flipV="1">
                  <a:off x="4128931" y="4383795"/>
                  <a:ext cx="438308" cy="360000"/>
                </a:xfrm>
                <a:prstGeom prst="trapezoid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2" name="Gruppieren 292"/>
              <p:cNvGrpSpPr/>
              <p:nvPr/>
            </p:nvGrpSpPr>
            <p:grpSpPr>
              <a:xfrm rot="3600000">
                <a:off x="-1768590" y="1208087"/>
                <a:ext cx="327826" cy="2624458"/>
                <a:chOff x="4128931" y="1234858"/>
                <a:chExt cx="438308" cy="3508937"/>
              </a:xfrm>
            </p:grpSpPr>
            <p:sp>
              <p:nvSpPr>
                <p:cNvPr id="22" name="Trapezoid 21"/>
                <p:cNvSpPr/>
                <p:nvPr/>
              </p:nvSpPr>
              <p:spPr>
                <a:xfrm>
                  <a:off x="4128931" y="1234858"/>
                  <a:ext cx="438308" cy="360000"/>
                </a:xfrm>
                <a:prstGeom prst="trapezoid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Trapezoid 22"/>
                <p:cNvSpPr/>
                <p:nvPr/>
              </p:nvSpPr>
              <p:spPr>
                <a:xfrm flipV="1">
                  <a:off x="4128931" y="4383795"/>
                  <a:ext cx="438308" cy="360000"/>
                </a:xfrm>
                <a:prstGeom prst="trapezoid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3" name="Gruppieren 293"/>
              <p:cNvGrpSpPr/>
              <p:nvPr/>
            </p:nvGrpSpPr>
            <p:grpSpPr>
              <a:xfrm rot="5400000">
                <a:off x="-1768590" y="1208087"/>
                <a:ext cx="327826" cy="2624458"/>
                <a:chOff x="4128931" y="1234858"/>
                <a:chExt cx="438308" cy="3508937"/>
              </a:xfrm>
            </p:grpSpPr>
            <p:sp>
              <p:nvSpPr>
                <p:cNvPr id="20" name="Trapezoid 19"/>
                <p:cNvSpPr/>
                <p:nvPr/>
              </p:nvSpPr>
              <p:spPr>
                <a:xfrm>
                  <a:off x="4128931" y="1234858"/>
                  <a:ext cx="438308" cy="360000"/>
                </a:xfrm>
                <a:prstGeom prst="trapezoid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Trapezoid 20"/>
                <p:cNvSpPr/>
                <p:nvPr/>
              </p:nvSpPr>
              <p:spPr>
                <a:xfrm flipV="1">
                  <a:off x="4128931" y="4383795"/>
                  <a:ext cx="438308" cy="360000"/>
                </a:xfrm>
                <a:prstGeom prst="trapezoid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4" name="Gruppieren 294"/>
              <p:cNvGrpSpPr/>
              <p:nvPr/>
            </p:nvGrpSpPr>
            <p:grpSpPr>
              <a:xfrm rot="7200000">
                <a:off x="-1768590" y="1208087"/>
                <a:ext cx="327826" cy="2624458"/>
                <a:chOff x="4128931" y="1234858"/>
                <a:chExt cx="438308" cy="3508937"/>
              </a:xfrm>
            </p:grpSpPr>
            <p:sp>
              <p:nvSpPr>
                <p:cNvPr id="18" name="Trapezoid 17"/>
                <p:cNvSpPr/>
                <p:nvPr/>
              </p:nvSpPr>
              <p:spPr>
                <a:xfrm>
                  <a:off x="4128931" y="1234858"/>
                  <a:ext cx="438308" cy="360000"/>
                </a:xfrm>
                <a:prstGeom prst="trapezoid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9" name="Trapezoid 18"/>
                <p:cNvSpPr/>
                <p:nvPr/>
              </p:nvSpPr>
              <p:spPr>
                <a:xfrm flipV="1">
                  <a:off x="4128931" y="4383795"/>
                  <a:ext cx="438308" cy="360000"/>
                </a:xfrm>
                <a:prstGeom prst="trapezoid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5" name="Gruppieren 295"/>
              <p:cNvGrpSpPr/>
              <p:nvPr/>
            </p:nvGrpSpPr>
            <p:grpSpPr>
              <a:xfrm rot="9000000">
                <a:off x="-1768590" y="1208088"/>
                <a:ext cx="327826" cy="2624456"/>
                <a:chOff x="4128931" y="1234858"/>
                <a:chExt cx="438308" cy="3508937"/>
              </a:xfrm>
            </p:grpSpPr>
            <p:sp>
              <p:nvSpPr>
                <p:cNvPr id="16" name="Trapezoid 15"/>
                <p:cNvSpPr/>
                <p:nvPr/>
              </p:nvSpPr>
              <p:spPr>
                <a:xfrm>
                  <a:off x="4128931" y="1234858"/>
                  <a:ext cx="438308" cy="360000"/>
                </a:xfrm>
                <a:prstGeom prst="trapezoid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7" name="Trapezoid 16"/>
                <p:cNvSpPr/>
                <p:nvPr/>
              </p:nvSpPr>
              <p:spPr>
                <a:xfrm flipV="1">
                  <a:off x="4128931" y="4383795"/>
                  <a:ext cx="438308" cy="360000"/>
                </a:xfrm>
                <a:prstGeom prst="trapezoid">
                  <a:avLst/>
                </a:prstGeom>
                <a:solidFill>
                  <a:schemeClr val="accent1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28" name="Gruppieren 12"/>
          <p:cNvGrpSpPr/>
          <p:nvPr/>
        </p:nvGrpSpPr>
        <p:grpSpPr>
          <a:xfrm>
            <a:off x="5227438" y="1683738"/>
            <a:ext cx="2267179" cy="2267179"/>
            <a:chOff x="5227438" y="1683738"/>
            <a:chExt cx="2267179" cy="2267179"/>
          </a:xfrm>
        </p:grpSpPr>
        <p:sp>
          <p:nvSpPr>
            <p:cNvPr id="29" name="Ellipse 92"/>
            <p:cNvSpPr/>
            <p:nvPr/>
          </p:nvSpPr>
          <p:spPr>
            <a:xfrm>
              <a:off x="5528331" y="1984631"/>
              <a:ext cx="1665392" cy="1665392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30" name="Gruppieren 14"/>
            <p:cNvGrpSpPr/>
            <p:nvPr/>
          </p:nvGrpSpPr>
          <p:grpSpPr>
            <a:xfrm>
              <a:off x="5227438" y="1683738"/>
              <a:ext cx="2267179" cy="2267179"/>
              <a:chOff x="-31795" y="1209048"/>
              <a:chExt cx="2267179" cy="2267179"/>
            </a:xfrm>
            <a:solidFill>
              <a:schemeClr val="bg1">
                <a:lumMod val="85000"/>
              </a:schemeClr>
            </a:solidFill>
          </p:grpSpPr>
          <p:sp>
            <p:nvSpPr>
              <p:cNvPr id="31" name="Freihandform 70"/>
              <p:cNvSpPr>
                <a:spLocks noChangeAspect="1"/>
              </p:cNvSpPr>
              <p:nvPr/>
            </p:nvSpPr>
            <p:spPr>
              <a:xfrm>
                <a:off x="201794" y="1442637"/>
                <a:ext cx="1800002" cy="1800000"/>
              </a:xfrm>
              <a:custGeom>
                <a:avLst/>
                <a:gdLst>
                  <a:gd name="connsiteX0" fmla="*/ 1620000 w 3240000"/>
                  <a:gd name="connsiteY0" fmla="*/ 180000 h 3240000"/>
                  <a:gd name="connsiteX1" fmla="*/ 180000 w 3240000"/>
                  <a:gd name="connsiteY1" fmla="*/ 1620000 h 3240000"/>
                  <a:gd name="connsiteX2" fmla="*/ 1620000 w 3240000"/>
                  <a:gd name="connsiteY2" fmla="*/ 3060000 h 3240000"/>
                  <a:gd name="connsiteX3" fmla="*/ 3060000 w 3240000"/>
                  <a:gd name="connsiteY3" fmla="*/ 1620000 h 3240000"/>
                  <a:gd name="connsiteX4" fmla="*/ 1620000 w 3240000"/>
                  <a:gd name="connsiteY4" fmla="*/ 180000 h 3240000"/>
                  <a:gd name="connsiteX5" fmla="*/ 1620000 w 3240000"/>
                  <a:gd name="connsiteY5" fmla="*/ 0 h 3240000"/>
                  <a:gd name="connsiteX6" fmla="*/ 3240000 w 3240000"/>
                  <a:gd name="connsiteY6" fmla="*/ 1620000 h 3240000"/>
                  <a:gd name="connsiteX7" fmla="*/ 1620000 w 3240000"/>
                  <a:gd name="connsiteY7" fmla="*/ 3240000 h 3240000"/>
                  <a:gd name="connsiteX8" fmla="*/ 0 w 3240000"/>
                  <a:gd name="connsiteY8" fmla="*/ 1620000 h 3240000"/>
                  <a:gd name="connsiteX9" fmla="*/ 1620000 w 3240000"/>
                  <a:gd name="connsiteY9" fmla="*/ 0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0000" h="3240000">
                    <a:moveTo>
                      <a:pt x="1620000" y="180000"/>
                    </a:moveTo>
                    <a:cubicBezTo>
                      <a:pt x="824710" y="180000"/>
                      <a:pt x="180000" y="824710"/>
                      <a:pt x="180000" y="1620000"/>
                    </a:cubicBezTo>
                    <a:cubicBezTo>
                      <a:pt x="180000" y="2415290"/>
                      <a:pt x="824710" y="3060000"/>
                      <a:pt x="1620000" y="3060000"/>
                    </a:cubicBezTo>
                    <a:cubicBezTo>
                      <a:pt x="2415290" y="3060000"/>
                      <a:pt x="3060000" y="2415290"/>
                      <a:pt x="3060000" y="1620000"/>
                    </a:cubicBezTo>
                    <a:cubicBezTo>
                      <a:pt x="3060000" y="824710"/>
                      <a:pt x="2415290" y="180000"/>
                      <a:pt x="1620000" y="180000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sz="2400" dirty="0" smtClean="0">
                    <a:solidFill>
                      <a:schemeClr val="tx2"/>
                    </a:solidFill>
                  </a:rPr>
                  <a:t>Text</a:t>
                </a:r>
              </a:p>
            </p:txBody>
          </p:sp>
          <p:grpSp>
            <p:nvGrpSpPr>
              <p:cNvPr id="32" name="Gruppieren 13"/>
              <p:cNvGrpSpPr/>
              <p:nvPr/>
            </p:nvGrpSpPr>
            <p:grpSpPr>
              <a:xfrm>
                <a:off x="937882" y="1209048"/>
                <a:ext cx="327826" cy="2267179"/>
                <a:chOff x="949222" y="1209048"/>
                <a:chExt cx="327826" cy="2267179"/>
              </a:xfrm>
              <a:grpFill/>
            </p:grpSpPr>
            <p:sp>
              <p:nvSpPr>
                <p:cNvPr id="45" name="Trapezoid 44"/>
                <p:cNvSpPr/>
                <p:nvPr/>
              </p:nvSpPr>
              <p:spPr>
                <a:xfrm>
                  <a:off x="949222" y="1209048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6" name="Trapezoid 45"/>
                <p:cNvSpPr/>
                <p:nvPr/>
              </p:nvSpPr>
              <p:spPr>
                <a:xfrm flipV="1">
                  <a:off x="949222" y="3206970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3" name="Gruppieren 330"/>
              <p:cNvGrpSpPr/>
              <p:nvPr/>
            </p:nvGrpSpPr>
            <p:grpSpPr>
              <a:xfrm rot="2160000">
                <a:off x="937882" y="1209048"/>
                <a:ext cx="327826" cy="2267179"/>
                <a:chOff x="949222" y="1209048"/>
                <a:chExt cx="327826" cy="2267179"/>
              </a:xfrm>
              <a:grpFill/>
            </p:grpSpPr>
            <p:sp>
              <p:nvSpPr>
                <p:cNvPr id="43" name="Trapezoid 42"/>
                <p:cNvSpPr/>
                <p:nvPr/>
              </p:nvSpPr>
              <p:spPr>
                <a:xfrm>
                  <a:off x="949222" y="1209048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Trapezoid 43"/>
                <p:cNvSpPr/>
                <p:nvPr/>
              </p:nvSpPr>
              <p:spPr>
                <a:xfrm flipV="1">
                  <a:off x="949222" y="3206970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4" name="Gruppieren 333"/>
              <p:cNvGrpSpPr/>
              <p:nvPr/>
            </p:nvGrpSpPr>
            <p:grpSpPr>
              <a:xfrm rot="4320000">
                <a:off x="937882" y="1209048"/>
                <a:ext cx="327826" cy="2267179"/>
                <a:chOff x="949222" y="1209048"/>
                <a:chExt cx="327826" cy="2267179"/>
              </a:xfrm>
              <a:grpFill/>
            </p:grpSpPr>
            <p:sp>
              <p:nvSpPr>
                <p:cNvPr id="41" name="Trapezoid 40"/>
                <p:cNvSpPr/>
                <p:nvPr/>
              </p:nvSpPr>
              <p:spPr>
                <a:xfrm>
                  <a:off x="949222" y="1209048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2" name="Trapezoid 41"/>
                <p:cNvSpPr/>
                <p:nvPr/>
              </p:nvSpPr>
              <p:spPr>
                <a:xfrm flipV="1">
                  <a:off x="949222" y="3206970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5" name="Gruppieren 336"/>
              <p:cNvGrpSpPr/>
              <p:nvPr/>
            </p:nvGrpSpPr>
            <p:grpSpPr>
              <a:xfrm rot="19440000">
                <a:off x="937882" y="1209048"/>
                <a:ext cx="327826" cy="2267179"/>
                <a:chOff x="949222" y="1209048"/>
                <a:chExt cx="327826" cy="2267179"/>
              </a:xfrm>
              <a:grpFill/>
            </p:grpSpPr>
            <p:sp>
              <p:nvSpPr>
                <p:cNvPr id="39" name="Trapezoid 38"/>
                <p:cNvSpPr/>
                <p:nvPr/>
              </p:nvSpPr>
              <p:spPr>
                <a:xfrm>
                  <a:off x="949222" y="1209048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Trapezoid 39"/>
                <p:cNvSpPr/>
                <p:nvPr/>
              </p:nvSpPr>
              <p:spPr>
                <a:xfrm flipV="1">
                  <a:off x="949222" y="3206970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6" name="Gruppieren 342"/>
              <p:cNvGrpSpPr/>
              <p:nvPr/>
            </p:nvGrpSpPr>
            <p:grpSpPr>
              <a:xfrm rot="17280000">
                <a:off x="937882" y="1209048"/>
                <a:ext cx="327826" cy="2267179"/>
                <a:chOff x="949222" y="1209048"/>
                <a:chExt cx="327826" cy="2267179"/>
              </a:xfrm>
              <a:grpFill/>
            </p:grpSpPr>
            <p:sp>
              <p:nvSpPr>
                <p:cNvPr id="37" name="Trapezoid 36"/>
                <p:cNvSpPr/>
                <p:nvPr/>
              </p:nvSpPr>
              <p:spPr>
                <a:xfrm>
                  <a:off x="949222" y="1209048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Trapezoid 37"/>
                <p:cNvSpPr/>
                <p:nvPr/>
              </p:nvSpPr>
              <p:spPr>
                <a:xfrm flipV="1">
                  <a:off x="949222" y="3206970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47" name="Gruppieren 10"/>
          <p:cNvGrpSpPr/>
          <p:nvPr/>
        </p:nvGrpSpPr>
        <p:grpSpPr>
          <a:xfrm>
            <a:off x="4105683" y="2417237"/>
            <a:ext cx="1233192" cy="1233192"/>
            <a:chOff x="4105683" y="2417237"/>
            <a:chExt cx="1233192" cy="1233192"/>
          </a:xfrm>
        </p:grpSpPr>
        <p:sp>
          <p:nvSpPr>
            <p:cNvPr id="48" name="Ellipse 93"/>
            <p:cNvSpPr/>
            <p:nvPr/>
          </p:nvSpPr>
          <p:spPr>
            <a:xfrm>
              <a:off x="4319496" y="2631050"/>
              <a:ext cx="805566" cy="80556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49" name="Gruppieren 16"/>
            <p:cNvGrpSpPr/>
            <p:nvPr/>
          </p:nvGrpSpPr>
          <p:grpSpPr>
            <a:xfrm>
              <a:off x="4105683" y="2417237"/>
              <a:ext cx="1233192" cy="1233192"/>
              <a:chOff x="2782138" y="1194570"/>
              <a:chExt cx="1625938" cy="1625938"/>
            </a:xfrm>
            <a:solidFill>
              <a:schemeClr val="bg1">
                <a:lumMod val="85000"/>
              </a:schemeClr>
            </a:solidFill>
          </p:grpSpPr>
          <p:sp>
            <p:nvSpPr>
              <p:cNvPr id="50" name="Freihandform 226"/>
              <p:cNvSpPr>
                <a:spLocks noChangeAspect="1"/>
              </p:cNvSpPr>
              <p:nvPr/>
            </p:nvSpPr>
            <p:spPr>
              <a:xfrm>
                <a:off x="3019106" y="1431539"/>
                <a:ext cx="1152002" cy="1152000"/>
              </a:xfrm>
              <a:custGeom>
                <a:avLst/>
                <a:gdLst>
                  <a:gd name="connsiteX0" fmla="*/ 1620000 w 3240000"/>
                  <a:gd name="connsiteY0" fmla="*/ 180000 h 3240000"/>
                  <a:gd name="connsiteX1" fmla="*/ 180000 w 3240000"/>
                  <a:gd name="connsiteY1" fmla="*/ 1620000 h 3240000"/>
                  <a:gd name="connsiteX2" fmla="*/ 1620000 w 3240000"/>
                  <a:gd name="connsiteY2" fmla="*/ 3060000 h 3240000"/>
                  <a:gd name="connsiteX3" fmla="*/ 3060000 w 3240000"/>
                  <a:gd name="connsiteY3" fmla="*/ 1620000 h 3240000"/>
                  <a:gd name="connsiteX4" fmla="*/ 1620000 w 3240000"/>
                  <a:gd name="connsiteY4" fmla="*/ 180000 h 3240000"/>
                  <a:gd name="connsiteX5" fmla="*/ 1620000 w 3240000"/>
                  <a:gd name="connsiteY5" fmla="*/ 0 h 3240000"/>
                  <a:gd name="connsiteX6" fmla="*/ 3240000 w 3240000"/>
                  <a:gd name="connsiteY6" fmla="*/ 1620000 h 3240000"/>
                  <a:gd name="connsiteX7" fmla="*/ 1620000 w 3240000"/>
                  <a:gd name="connsiteY7" fmla="*/ 3240000 h 3240000"/>
                  <a:gd name="connsiteX8" fmla="*/ 0 w 3240000"/>
                  <a:gd name="connsiteY8" fmla="*/ 1620000 h 3240000"/>
                  <a:gd name="connsiteX9" fmla="*/ 1620000 w 3240000"/>
                  <a:gd name="connsiteY9" fmla="*/ 0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0000" h="3240000">
                    <a:moveTo>
                      <a:pt x="1620000" y="180000"/>
                    </a:moveTo>
                    <a:cubicBezTo>
                      <a:pt x="824710" y="180000"/>
                      <a:pt x="180000" y="824710"/>
                      <a:pt x="180000" y="1620000"/>
                    </a:cubicBezTo>
                    <a:cubicBezTo>
                      <a:pt x="180000" y="2415290"/>
                      <a:pt x="824710" y="3060000"/>
                      <a:pt x="1620000" y="3060000"/>
                    </a:cubicBezTo>
                    <a:cubicBezTo>
                      <a:pt x="2415290" y="3060000"/>
                      <a:pt x="3060000" y="2415290"/>
                      <a:pt x="3060000" y="1620000"/>
                    </a:cubicBezTo>
                    <a:cubicBezTo>
                      <a:pt x="3060000" y="824710"/>
                      <a:pt x="2415290" y="180000"/>
                      <a:pt x="1620000" y="180000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sz="1600" dirty="0" smtClean="0">
                    <a:solidFill>
                      <a:schemeClr val="tx2"/>
                    </a:solidFill>
                  </a:rPr>
                  <a:t>Text</a:t>
                </a:r>
              </a:p>
            </p:txBody>
          </p:sp>
          <p:grpSp>
            <p:nvGrpSpPr>
              <p:cNvPr id="51" name="Gruppieren 15"/>
              <p:cNvGrpSpPr/>
              <p:nvPr/>
            </p:nvGrpSpPr>
            <p:grpSpPr>
              <a:xfrm>
                <a:off x="3431194" y="1194570"/>
                <a:ext cx="327826" cy="1625938"/>
                <a:chOff x="3444486" y="1194570"/>
                <a:chExt cx="327826" cy="1625938"/>
              </a:xfrm>
              <a:grpFill/>
            </p:grpSpPr>
            <p:sp>
              <p:nvSpPr>
                <p:cNvPr id="58" name="Trapezoid 57"/>
                <p:cNvSpPr/>
                <p:nvPr/>
              </p:nvSpPr>
              <p:spPr>
                <a:xfrm>
                  <a:off x="3444486" y="1194570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9" name="Trapezoid 58"/>
                <p:cNvSpPr/>
                <p:nvPr/>
              </p:nvSpPr>
              <p:spPr>
                <a:xfrm flipV="1">
                  <a:off x="3444486" y="2551251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2" name="Gruppieren 347"/>
              <p:cNvGrpSpPr/>
              <p:nvPr/>
            </p:nvGrpSpPr>
            <p:grpSpPr>
              <a:xfrm rot="3360000">
                <a:off x="3431194" y="1194570"/>
                <a:ext cx="327826" cy="1625938"/>
                <a:chOff x="3444486" y="1194570"/>
                <a:chExt cx="327826" cy="1625938"/>
              </a:xfrm>
              <a:grpFill/>
            </p:grpSpPr>
            <p:sp>
              <p:nvSpPr>
                <p:cNvPr id="56" name="Trapezoid 55"/>
                <p:cNvSpPr/>
                <p:nvPr/>
              </p:nvSpPr>
              <p:spPr>
                <a:xfrm>
                  <a:off x="3444486" y="1194570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Trapezoid 56"/>
                <p:cNvSpPr/>
                <p:nvPr/>
              </p:nvSpPr>
              <p:spPr>
                <a:xfrm flipV="1">
                  <a:off x="3444486" y="2551251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53" name="Gruppieren 350"/>
              <p:cNvGrpSpPr/>
              <p:nvPr/>
            </p:nvGrpSpPr>
            <p:grpSpPr>
              <a:xfrm rot="7140000">
                <a:off x="3431194" y="1194570"/>
                <a:ext cx="327826" cy="1625938"/>
                <a:chOff x="3444486" y="1194570"/>
                <a:chExt cx="327826" cy="1625938"/>
              </a:xfrm>
              <a:grpFill/>
            </p:grpSpPr>
            <p:sp>
              <p:nvSpPr>
                <p:cNvPr id="54" name="Trapezoid 53"/>
                <p:cNvSpPr/>
                <p:nvPr/>
              </p:nvSpPr>
              <p:spPr>
                <a:xfrm>
                  <a:off x="3444486" y="1194570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5" name="Trapezoid 54"/>
                <p:cNvSpPr/>
                <p:nvPr/>
              </p:nvSpPr>
              <p:spPr>
                <a:xfrm flipV="1">
                  <a:off x="3444486" y="2551251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60" name="Gruppieren 22"/>
          <p:cNvGrpSpPr/>
          <p:nvPr/>
        </p:nvGrpSpPr>
        <p:grpSpPr>
          <a:xfrm>
            <a:off x="7073987" y="1208088"/>
            <a:ext cx="1354770" cy="1354770"/>
            <a:chOff x="7073987" y="1208088"/>
            <a:chExt cx="1354770" cy="1354770"/>
          </a:xfrm>
        </p:grpSpPr>
        <p:sp>
          <p:nvSpPr>
            <p:cNvPr id="61" name="Ellipse 95"/>
            <p:cNvSpPr/>
            <p:nvPr/>
          </p:nvSpPr>
          <p:spPr>
            <a:xfrm>
              <a:off x="7332894" y="1466995"/>
              <a:ext cx="836956" cy="83695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62" name="Gruppieren 18"/>
            <p:cNvGrpSpPr/>
            <p:nvPr/>
          </p:nvGrpSpPr>
          <p:grpSpPr>
            <a:xfrm>
              <a:off x="7073987" y="1208088"/>
              <a:ext cx="1354770" cy="1354770"/>
              <a:chOff x="5872552" y="1198563"/>
              <a:chExt cx="1354770" cy="1354770"/>
            </a:xfrm>
            <a:solidFill>
              <a:schemeClr val="bg1">
                <a:lumMod val="85000"/>
              </a:schemeClr>
            </a:solidFill>
          </p:grpSpPr>
          <p:sp>
            <p:nvSpPr>
              <p:cNvPr id="63" name="Freihandform 247"/>
              <p:cNvSpPr>
                <a:spLocks noChangeAspect="1"/>
              </p:cNvSpPr>
              <p:nvPr/>
            </p:nvSpPr>
            <p:spPr>
              <a:xfrm>
                <a:off x="6099936" y="1425948"/>
                <a:ext cx="900002" cy="900000"/>
              </a:xfrm>
              <a:custGeom>
                <a:avLst/>
                <a:gdLst>
                  <a:gd name="connsiteX0" fmla="*/ 1620000 w 3240000"/>
                  <a:gd name="connsiteY0" fmla="*/ 180000 h 3240000"/>
                  <a:gd name="connsiteX1" fmla="*/ 180000 w 3240000"/>
                  <a:gd name="connsiteY1" fmla="*/ 1620000 h 3240000"/>
                  <a:gd name="connsiteX2" fmla="*/ 1620000 w 3240000"/>
                  <a:gd name="connsiteY2" fmla="*/ 3060000 h 3240000"/>
                  <a:gd name="connsiteX3" fmla="*/ 3060000 w 3240000"/>
                  <a:gd name="connsiteY3" fmla="*/ 1620000 h 3240000"/>
                  <a:gd name="connsiteX4" fmla="*/ 1620000 w 3240000"/>
                  <a:gd name="connsiteY4" fmla="*/ 180000 h 3240000"/>
                  <a:gd name="connsiteX5" fmla="*/ 1620000 w 3240000"/>
                  <a:gd name="connsiteY5" fmla="*/ 0 h 3240000"/>
                  <a:gd name="connsiteX6" fmla="*/ 3240000 w 3240000"/>
                  <a:gd name="connsiteY6" fmla="*/ 1620000 h 3240000"/>
                  <a:gd name="connsiteX7" fmla="*/ 1620000 w 3240000"/>
                  <a:gd name="connsiteY7" fmla="*/ 3240000 h 3240000"/>
                  <a:gd name="connsiteX8" fmla="*/ 0 w 3240000"/>
                  <a:gd name="connsiteY8" fmla="*/ 1620000 h 3240000"/>
                  <a:gd name="connsiteX9" fmla="*/ 1620000 w 3240000"/>
                  <a:gd name="connsiteY9" fmla="*/ 0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0000" h="3240000">
                    <a:moveTo>
                      <a:pt x="1620000" y="180000"/>
                    </a:moveTo>
                    <a:cubicBezTo>
                      <a:pt x="824710" y="180000"/>
                      <a:pt x="180000" y="824710"/>
                      <a:pt x="180000" y="1620000"/>
                    </a:cubicBezTo>
                    <a:cubicBezTo>
                      <a:pt x="180000" y="2415290"/>
                      <a:pt x="824710" y="3060000"/>
                      <a:pt x="1620000" y="3060000"/>
                    </a:cubicBezTo>
                    <a:cubicBezTo>
                      <a:pt x="2415290" y="3060000"/>
                      <a:pt x="3060000" y="2415290"/>
                      <a:pt x="3060000" y="1620000"/>
                    </a:cubicBezTo>
                    <a:cubicBezTo>
                      <a:pt x="3060000" y="824710"/>
                      <a:pt x="2415290" y="180000"/>
                      <a:pt x="1620000" y="180000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sz="1400" dirty="0" smtClean="0">
                    <a:solidFill>
                      <a:schemeClr val="tx2"/>
                    </a:solidFill>
                  </a:rPr>
                  <a:t>Text</a:t>
                </a:r>
              </a:p>
            </p:txBody>
          </p:sp>
          <p:grpSp>
            <p:nvGrpSpPr>
              <p:cNvPr id="64" name="Gruppieren 17"/>
              <p:cNvGrpSpPr/>
              <p:nvPr/>
            </p:nvGrpSpPr>
            <p:grpSpPr>
              <a:xfrm>
                <a:off x="6386024" y="1198563"/>
                <a:ext cx="327826" cy="1354770"/>
                <a:chOff x="6162070" y="1198563"/>
                <a:chExt cx="327826" cy="1354770"/>
              </a:xfrm>
              <a:grpFill/>
            </p:grpSpPr>
            <p:sp>
              <p:nvSpPr>
                <p:cNvPr id="71" name="Trapezoid 70"/>
                <p:cNvSpPr/>
                <p:nvPr/>
              </p:nvSpPr>
              <p:spPr>
                <a:xfrm>
                  <a:off x="6162070" y="1198563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Trapezoid 71"/>
                <p:cNvSpPr/>
                <p:nvPr/>
              </p:nvSpPr>
              <p:spPr>
                <a:xfrm flipV="1">
                  <a:off x="6162070" y="2284076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5" name="Gruppieren 355"/>
              <p:cNvGrpSpPr/>
              <p:nvPr/>
            </p:nvGrpSpPr>
            <p:grpSpPr>
              <a:xfrm rot="3720000">
                <a:off x="6386024" y="1198563"/>
                <a:ext cx="327826" cy="1354770"/>
                <a:chOff x="6162070" y="1198563"/>
                <a:chExt cx="327826" cy="1354770"/>
              </a:xfrm>
              <a:grpFill/>
            </p:grpSpPr>
            <p:sp>
              <p:nvSpPr>
                <p:cNvPr id="69" name="Trapezoid 68"/>
                <p:cNvSpPr/>
                <p:nvPr/>
              </p:nvSpPr>
              <p:spPr>
                <a:xfrm>
                  <a:off x="6162070" y="1198563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Trapezoid 69"/>
                <p:cNvSpPr/>
                <p:nvPr/>
              </p:nvSpPr>
              <p:spPr>
                <a:xfrm flipV="1">
                  <a:off x="6162070" y="2284076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66" name="Gruppieren 358"/>
              <p:cNvGrpSpPr/>
              <p:nvPr/>
            </p:nvGrpSpPr>
            <p:grpSpPr>
              <a:xfrm rot="7260000">
                <a:off x="6386024" y="1198563"/>
                <a:ext cx="327826" cy="1354770"/>
                <a:chOff x="6162070" y="1198563"/>
                <a:chExt cx="327826" cy="1354770"/>
              </a:xfrm>
              <a:grpFill/>
            </p:grpSpPr>
            <p:sp>
              <p:nvSpPr>
                <p:cNvPr id="67" name="Trapezoid 66"/>
                <p:cNvSpPr/>
                <p:nvPr/>
              </p:nvSpPr>
              <p:spPr>
                <a:xfrm>
                  <a:off x="6162070" y="1198563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Trapezoid 67"/>
                <p:cNvSpPr/>
                <p:nvPr/>
              </p:nvSpPr>
              <p:spPr>
                <a:xfrm flipV="1">
                  <a:off x="6162070" y="2284076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73" name="Gruppieren 6"/>
          <p:cNvGrpSpPr/>
          <p:nvPr/>
        </p:nvGrpSpPr>
        <p:grpSpPr>
          <a:xfrm>
            <a:off x="715244" y="2975108"/>
            <a:ext cx="1862005" cy="1862005"/>
            <a:chOff x="715244" y="2975108"/>
            <a:chExt cx="1862005" cy="1862005"/>
          </a:xfrm>
        </p:grpSpPr>
        <p:sp>
          <p:nvSpPr>
            <p:cNvPr id="74" name="Ellipse 97"/>
            <p:cNvSpPr/>
            <p:nvPr/>
          </p:nvSpPr>
          <p:spPr>
            <a:xfrm>
              <a:off x="985013" y="3244877"/>
              <a:ext cx="1322466" cy="132246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75" name="Gruppieren 20"/>
            <p:cNvGrpSpPr/>
            <p:nvPr/>
          </p:nvGrpSpPr>
          <p:grpSpPr>
            <a:xfrm>
              <a:off x="715244" y="2975108"/>
              <a:ext cx="1862005" cy="1862005"/>
              <a:chOff x="8434258" y="1187565"/>
              <a:chExt cx="1842013" cy="1842013"/>
            </a:xfrm>
            <a:solidFill>
              <a:schemeClr val="bg1">
                <a:lumMod val="85000"/>
              </a:schemeClr>
            </a:solidFill>
          </p:grpSpPr>
          <p:sp>
            <p:nvSpPr>
              <p:cNvPr id="76" name="Freihandform 268"/>
              <p:cNvSpPr>
                <a:spLocks noChangeAspect="1"/>
              </p:cNvSpPr>
              <p:nvPr/>
            </p:nvSpPr>
            <p:spPr>
              <a:xfrm>
                <a:off x="8671264" y="1424571"/>
                <a:ext cx="1368002" cy="1368000"/>
              </a:xfrm>
              <a:custGeom>
                <a:avLst/>
                <a:gdLst>
                  <a:gd name="connsiteX0" fmla="*/ 1620000 w 3240000"/>
                  <a:gd name="connsiteY0" fmla="*/ 180000 h 3240000"/>
                  <a:gd name="connsiteX1" fmla="*/ 180000 w 3240000"/>
                  <a:gd name="connsiteY1" fmla="*/ 1620000 h 3240000"/>
                  <a:gd name="connsiteX2" fmla="*/ 1620000 w 3240000"/>
                  <a:gd name="connsiteY2" fmla="*/ 3060000 h 3240000"/>
                  <a:gd name="connsiteX3" fmla="*/ 3060000 w 3240000"/>
                  <a:gd name="connsiteY3" fmla="*/ 1620000 h 3240000"/>
                  <a:gd name="connsiteX4" fmla="*/ 1620000 w 3240000"/>
                  <a:gd name="connsiteY4" fmla="*/ 180000 h 3240000"/>
                  <a:gd name="connsiteX5" fmla="*/ 1620000 w 3240000"/>
                  <a:gd name="connsiteY5" fmla="*/ 0 h 3240000"/>
                  <a:gd name="connsiteX6" fmla="*/ 3240000 w 3240000"/>
                  <a:gd name="connsiteY6" fmla="*/ 1620000 h 3240000"/>
                  <a:gd name="connsiteX7" fmla="*/ 1620000 w 3240000"/>
                  <a:gd name="connsiteY7" fmla="*/ 3240000 h 3240000"/>
                  <a:gd name="connsiteX8" fmla="*/ 0 w 3240000"/>
                  <a:gd name="connsiteY8" fmla="*/ 1620000 h 3240000"/>
                  <a:gd name="connsiteX9" fmla="*/ 1620000 w 3240000"/>
                  <a:gd name="connsiteY9" fmla="*/ 0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0000" h="3240000">
                    <a:moveTo>
                      <a:pt x="1620000" y="180000"/>
                    </a:moveTo>
                    <a:cubicBezTo>
                      <a:pt x="824710" y="180000"/>
                      <a:pt x="180000" y="824710"/>
                      <a:pt x="180000" y="1620000"/>
                    </a:cubicBezTo>
                    <a:cubicBezTo>
                      <a:pt x="180000" y="2415290"/>
                      <a:pt x="824710" y="3060000"/>
                      <a:pt x="1620000" y="3060000"/>
                    </a:cubicBezTo>
                    <a:cubicBezTo>
                      <a:pt x="2415290" y="3060000"/>
                      <a:pt x="3060000" y="2415290"/>
                      <a:pt x="3060000" y="1620000"/>
                    </a:cubicBezTo>
                    <a:cubicBezTo>
                      <a:pt x="3060000" y="824710"/>
                      <a:pt x="2415290" y="180000"/>
                      <a:pt x="1620000" y="180000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sz="2000" dirty="0" smtClean="0">
                    <a:solidFill>
                      <a:schemeClr val="tx2"/>
                    </a:solidFill>
                  </a:rPr>
                  <a:t>Text</a:t>
                </a:r>
              </a:p>
            </p:txBody>
          </p:sp>
          <p:grpSp>
            <p:nvGrpSpPr>
              <p:cNvPr id="77" name="Gruppieren 19"/>
              <p:cNvGrpSpPr/>
              <p:nvPr/>
            </p:nvGrpSpPr>
            <p:grpSpPr>
              <a:xfrm>
                <a:off x="9191352" y="1187565"/>
                <a:ext cx="327826" cy="1842013"/>
                <a:chOff x="9191352" y="1187565"/>
                <a:chExt cx="327826" cy="1842013"/>
              </a:xfrm>
              <a:grpFill/>
            </p:grpSpPr>
            <p:sp>
              <p:nvSpPr>
                <p:cNvPr id="87" name="Trapezoid 86"/>
                <p:cNvSpPr/>
                <p:nvPr/>
              </p:nvSpPr>
              <p:spPr>
                <a:xfrm>
                  <a:off x="9191352" y="1187565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8" name="Trapezoid 87"/>
                <p:cNvSpPr/>
                <p:nvPr/>
              </p:nvSpPr>
              <p:spPr>
                <a:xfrm flipV="1">
                  <a:off x="9191352" y="2760321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8" name="Gruppieren 363"/>
              <p:cNvGrpSpPr/>
              <p:nvPr/>
            </p:nvGrpSpPr>
            <p:grpSpPr>
              <a:xfrm rot="8100000">
                <a:off x="9191352" y="1187565"/>
                <a:ext cx="327826" cy="1842013"/>
                <a:chOff x="9191352" y="1187565"/>
                <a:chExt cx="327826" cy="1842013"/>
              </a:xfrm>
              <a:grpFill/>
            </p:grpSpPr>
            <p:sp>
              <p:nvSpPr>
                <p:cNvPr id="85" name="Trapezoid 84"/>
                <p:cNvSpPr/>
                <p:nvPr/>
              </p:nvSpPr>
              <p:spPr>
                <a:xfrm>
                  <a:off x="9191352" y="1187565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6" name="Trapezoid 85"/>
                <p:cNvSpPr/>
                <p:nvPr/>
              </p:nvSpPr>
              <p:spPr>
                <a:xfrm flipV="1">
                  <a:off x="9191352" y="2760321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79" name="Gruppieren 366"/>
              <p:cNvGrpSpPr/>
              <p:nvPr/>
            </p:nvGrpSpPr>
            <p:grpSpPr>
              <a:xfrm rot="5400000">
                <a:off x="9191352" y="1187565"/>
                <a:ext cx="327826" cy="1842013"/>
                <a:chOff x="9191352" y="1187565"/>
                <a:chExt cx="327826" cy="1842013"/>
              </a:xfrm>
              <a:grpFill/>
            </p:grpSpPr>
            <p:sp>
              <p:nvSpPr>
                <p:cNvPr id="83" name="Trapezoid 82"/>
                <p:cNvSpPr/>
                <p:nvPr/>
              </p:nvSpPr>
              <p:spPr>
                <a:xfrm>
                  <a:off x="9191352" y="1187565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4" name="Trapezoid 83"/>
                <p:cNvSpPr/>
                <p:nvPr/>
              </p:nvSpPr>
              <p:spPr>
                <a:xfrm flipV="1">
                  <a:off x="9191352" y="2760321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80" name="Gruppieren 369"/>
              <p:cNvGrpSpPr/>
              <p:nvPr/>
            </p:nvGrpSpPr>
            <p:grpSpPr>
              <a:xfrm rot="2700000">
                <a:off x="9191352" y="1187565"/>
                <a:ext cx="327826" cy="1842013"/>
                <a:chOff x="9191352" y="1187565"/>
                <a:chExt cx="327826" cy="1842013"/>
              </a:xfrm>
              <a:grpFill/>
            </p:grpSpPr>
            <p:sp>
              <p:nvSpPr>
                <p:cNvPr id="81" name="Trapezoid 80"/>
                <p:cNvSpPr/>
                <p:nvPr/>
              </p:nvSpPr>
              <p:spPr>
                <a:xfrm>
                  <a:off x="9191352" y="1187565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82" name="Trapezoid 81"/>
                <p:cNvSpPr/>
                <p:nvPr/>
              </p:nvSpPr>
              <p:spPr>
                <a:xfrm flipV="1">
                  <a:off x="9191352" y="2760321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grpSp>
        <p:nvGrpSpPr>
          <p:cNvPr id="89" name="Gruppieren 9"/>
          <p:cNvGrpSpPr/>
          <p:nvPr/>
        </p:nvGrpSpPr>
        <p:grpSpPr>
          <a:xfrm>
            <a:off x="4384293" y="1344284"/>
            <a:ext cx="1233192" cy="1233192"/>
            <a:chOff x="4384293" y="1344284"/>
            <a:chExt cx="1233192" cy="1233192"/>
          </a:xfrm>
        </p:grpSpPr>
        <p:sp>
          <p:nvSpPr>
            <p:cNvPr id="90" name="Ellipse 94"/>
            <p:cNvSpPr/>
            <p:nvPr/>
          </p:nvSpPr>
          <p:spPr>
            <a:xfrm>
              <a:off x="4598106" y="1558097"/>
              <a:ext cx="805566" cy="80556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91" name="Gruppieren 374"/>
            <p:cNvGrpSpPr/>
            <p:nvPr/>
          </p:nvGrpSpPr>
          <p:grpSpPr>
            <a:xfrm>
              <a:off x="4384293" y="1344284"/>
              <a:ext cx="1233192" cy="1233192"/>
              <a:chOff x="2782138" y="1194570"/>
              <a:chExt cx="1625938" cy="1625938"/>
            </a:xfrm>
            <a:solidFill>
              <a:schemeClr val="bg1">
                <a:lumMod val="85000"/>
              </a:schemeClr>
            </a:solidFill>
          </p:grpSpPr>
          <p:sp>
            <p:nvSpPr>
              <p:cNvPr id="92" name="Freihandform 375"/>
              <p:cNvSpPr>
                <a:spLocks noChangeAspect="1"/>
              </p:cNvSpPr>
              <p:nvPr/>
            </p:nvSpPr>
            <p:spPr>
              <a:xfrm>
                <a:off x="3019106" y="1431539"/>
                <a:ext cx="1152002" cy="1152000"/>
              </a:xfrm>
              <a:custGeom>
                <a:avLst/>
                <a:gdLst>
                  <a:gd name="connsiteX0" fmla="*/ 1620000 w 3240000"/>
                  <a:gd name="connsiteY0" fmla="*/ 180000 h 3240000"/>
                  <a:gd name="connsiteX1" fmla="*/ 180000 w 3240000"/>
                  <a:gd name="connsiteY1" fmla="*/ 1620000 h 3240000"/>
                  <a:gd name="connsiteX2" fmla="*/ 1620000 w 3240000"/>
                  <a:gd name="connsiteY2" fmla="*/ 3060000 h 3240000"/>
                  <a:gd name="connsiteX3" fmla="*/ 3060000 w 3240000"/>
                  <a:gd name="connsiteY3" fmla="*/ 1620000 h 3240000"/>
                  <a:gd name="connsiteX4" fmla="*/ 1620000 w 3240000"/>
                  <a:gd name="connsiteY4" fmla="*/ 180000 h 3240000"/>
                  <a:gd name="connsiteX5" fmla="*/ 1620000 w 3240000"/>
                  <a:gd name="connsiteY5" fmla="*/ 0 h 3240000"/>
                  <a:gd name="connsiteX6" fmla="*/ 3240000 w 3240000"/>
                  <a:gd name="connsiteY6" fmla="*/ 1620000 h 3240000"/>
                  <a:gd name="connsiteX7" fmla="*/ 1620000 w 3240000"/>
                  <a:gd name="connsiteY7" fmla="*/ 3240000 h 3240000"/>
                  <a:gd name="connsiteX8" fmla="*/ 0 w 3240000"/>
                  <a:gd name="connsiteY8" fmla="*/ 1620000 h 3240000"/>
                  <a:gd name="connsiteX9" fmla="*/ 1620000 w 3240000"/>
                  <a:gd name="connsiteY9" fmla="*/ 0 h 324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240000" h="3240000">
                    <a:moveTo>
                      <a:pt x="1620000" y="180000"/>
                    </a:moveTo>
                    <a:cubicBezTo>
                      <a:pt x="824710" y="180000"/>
                      <a:pt x="180000" y="824710"/>
                      <a:pt x="180000" y="1620000"/>
                    </a:cubicBezTo>
                    <a:cubicBezTo>
                      <a:pt x="180000" y="2415290"/>
                      <a:pt x="824710" y="3060000"/>
                      <a:pt x="1620000" y="3060000"/>
                    </a:cubicBezTo>
                    <a:cubicBezTo>
                      <a:pt x="2415290" y="3060000"/>
                      <a:pt x="3060000" y="2415290"/>
                      <a:pt x="3060000" y="1620000"/>
                    </a:cubicBezTo>
                    <a:cubicBezTo>
                      <a:pt x="3060000" y="824710"/>
                      <a:pt x="2415290" y="180000"/>
                      <a:pt x="1620000" y="180000"/>
                    </a:cubicBezTo>
                    <a:close/>
                    <a:moveTo>
                      <a:pt x="1620000" y="0"/>
                    </a:moveTo>
                    <a:cubicBezTo>
                      <a:pt x="2514701" y="0"/>
                      <a:pt x="3240000" y="725299"/>
                      <a:pt x="3240000" y="1620000"/>
                    </a:cubicBezTo>
                    <a:cubicBezTo>
                      <a:pt x="3240000" y="2514701"/>
                      <a:pt x="2514701" y="3240000"/>
                      <a:pt x="1620000" y="3240000"/>
                    </a:cubicBezTo>
                    <a:cubicBezTo>
                      <a:pt x="725299" y="3240000"/>
                      <a:pt x="0" y="2514701"/>
                      <a:pt x="0" y="1620000"/>
                    </a:cubicBezTo>
                    <a:cubicBezTo>
                      <a:pt x="0" y="725299"/>
                      <a:pt x="725299" y="0"/>
                      <a:pt x="1620000" y="0"/>
                    </a:cubicBezTo>
                    <a:close/>
                  </a:path>
                </a:pathLst>
              </a:custGeom>
              <a:grp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r>
                  <a:rPr lang="en-GB" sz="1600" dirty="0" smtClean="0">
                    <a:solidFill>
                      <a:schemeClr val="tx2"/>
                    </a:solidFill>
                  </a:rPr>
                  <a:t>Text</a:t>
                </a:r>
              </a:p>
            </p:txBody>
          </p:sp>
          <p:grpSp>
            <p:nvGrpSpPr>
              <p:cNvPr id="93" name="Gruppieren 376"/>
              <p:cNvGrpSpPr/>
              <p:nvPr/>
            </p:nvGrpSpPr>
            <p:grpSpPr>
              <a:xfrm>
                <a:off x="3431194" y="1194570"/>
                <a:ext cx="327826" cy="1625938"/>
                <a:chOff x="3444486" y="1194570"/>
                <a:chExt cx="327826" cy="1625938"/>
              </a:xfrm>
              <a:grpFill/>
            </p:grpSpPr>
            <p:sp>
              <p:nvSpPr>
                <p:cNvPr id="100" name="Trapezoid 99"/>
                <p:cNvSpPr/>
                <p:nvPr/>
              </p:nvSpPr>
              <p:spPr>
                <a:xfrm>
                  <a:off x="3444486" y="1194570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Trapezoid 100"/>
                <p:cNvSpPr/>
                <p:nvPr/>
              </p:nvSpPr>
              <p:spPr>
                <a:xfrm flipV="1">
                  <a:off x="3444486" y="2551251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4" name="Gruppieren 377"/>
              <p:cNvGrpSpPr/>
              <p:nvPr/>
            </p:nvGrpSpPr>
            <p:grpSpPr>
              <a:xfrm rot="3360000">
                <a:off x="3431194" y="1194570"/>
                <a:ext cx="327826" cy="1625938"/>
                <a:chOff x="3444486" y="1194570"/>
                <a:chExt cx="327826" cy="1625938"/>
              </a:xfrm>
              <a:grpFill/>
            </p:grpSpPr>
            <p:sp>
              <p:nvSpPr>
                <p:cNvPr id="98" name="Trapezoid 97"/>
                <p:cNvSpPr/>
                <p:nvPr/>
              </p:nvSpPr>
              <p:spPr>
                <a:xfrm>
                  <a:off x="3444486" y="1194570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9" name="Trapezoid 98"/>
                <p:cNvSpPr/>
                <p:nvPr/>
              </p:nvSpPr>
              <p:spPr>
                <a:xfrm flipV="1">
                  <a:off x="3444486" y="2551251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95" name="Gruppieren 378"/>
              <p:cNvGrpSpPr/>
              <p:nvPr/>
            </p:nvGrpSpPr>
            <p:grpSpPr>
              <a:xfrm rot="7140000">
                <a:off x="3431194" y="1194570"/>
                <a:ext cx="327826" cy="1625938"/>
                <a:chOff x="3444486" y="1194570"/>
                <a:chExt cx="327826" cy="1625938"/>
              </a:xfrm>
              <a:grpFill/>
            </p:grpSpPr>
            <p:sp>
              <p:nvSpPr>
                <p:cNvPr id="96" name="Trapezoid 95"/>
                <p:cNvSpPr/>
                <p:nvPr/>
              </p:nvSpPr>
              <p:spPr>
                <a:xfrm>
                  <a:off x="3444486" y="1194570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7" name="Trapezoid 96"/>
                <p:cNvSpPr/>
                <p:nvPr/>
              </p:nvSpPr>
              <p:spPr>
                <a:xfrm flipV="1">
                  <a:off x="3444486" y="2551251"/>
                  <a:ext cx="327826" cy="269257"/>
                </a:xfrm>
                <a:prstGeom prst="trapezoid">
                  <a:avLst/>
                </a:pr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 anchorCtr="0"/>
                <a:lstStyle/>
                <a:p>
                  <a:pPr algn="ctr"/>
                  <a:endParaRPr lang="en-GB" sz="1400" dirty="0" smtClean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sp>
        <p:nvSpPr>
          <p:cNvPr id="102" name="Date Placeholder 10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AEFF3-E8E5-49F0-84AD-7FFC1441DD57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03" name="Footer Placeholder 10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04" name="Slide Number Placeholder 10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82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0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Clocks</a:t>
            </a:r>
          </a:p>
        </p:txBody>
      </p:sp>
      <p:grpSp>
        <p:nvGrpSpPr>
          <p:cNvPr id="3" name="Gruppieren 14"/>
          <p:cNvGrpSpPr/>
          <p:nvPr/>
        </p:nvGrpSpPr>
        <p:grpSpPr>
          <a:xfrm>
            <a:off x="3890948" y="3476597"/>
            <a:ext cx="1360516" cy="1360516"/>
            <a:chOff x="3893608" y="3583506"/>
            <a:chExt cx="1360516" cy="1360516"/>
          </a:xfrm>
        </p:grpSpPr>
        <p:cxnSp>
          <p:nvCxnSpPr>
            <p:cNvPr id="4" name="Gerader Verbinder 30"/>
            <p:cNvCxnSpPr/>
            <p:nvPr/>
          </p:nvCxnSpPr>
          <p:spPr>
            <a:xfrm flipV="1">
              <a:off x="4573866" y="3583506"/>
              <a:ext cx="0" cy="6748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Gerader Verbinder 31"/>
            <p:cNvCxnSpPr/>
            <p:nvPr/>
          </p:nvCxnSpPr>
          <p:spPr>
            <a:xfrm rot="9000000">
              <a:off x="4903872" y="4815106"/>
              <a:ext cx="0" cy="4049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r Verbinder 32"/>
            <p:cNvCxnSpPr/>
            <p:nvPr/>
          </p:nvCxnSpPr>
          <p:spPr>
            <a:xfrm rot="7200000">
              <a:off x="5145453" y="4573524"/>
              <a:ext cx="0" cy="4049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r Verbinder 33"/>
            <p:cNvCxnSpPr/>
            <p:nvPr/>
          </p:nvCxnSpPr>
          <p:spPr>
            <a:xfrm rot="5400000">
              <a:off x="5220381" y="4230021"/>
              <a:ext cx="0" cy="6748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34"/>
            <p:cNvCxnSpPr/>
            <p:nvPr/>
          </p:nvCxnSpPr>
          <p:spPr>
            <a:xfrm rot="3600000">
              <a:off x="5145453" y="3913512"/>
              <a:ext cx="0" cy="4049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35"/>
            <p:cNvCxnSpPr/>
            <p:nvPr/>
          </p:nvCxnSpPr>
          <p:spPr>
            <a:xfrm rot="1800000">
              <a:off x="4903872" y="3671931"/>
              <a:ext cx="0" cy="4049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37"/>
            <p:cNvCxnSpPr/>
            <p:nvPr/>
          </p:nvCxnSpPr>
          <p:spPr>
            <a:xfrm rot="10800000" flipV="1">
              <a:off x="4573866" y="4876536"/>
              <a:ext cx="0" cy="6748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Gerader Verbinder 38"/>
            <p:cNvCxnSpPr/>
            <p:nvPr/>
          </p:nvCxnSpPr>
          <p:spPr>
            <a:xfrm rot="19800000" flipV="1">
              <a:off x="4243860" y="3671931"/>
              <a:ext cx="0" cy="4049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39"/>
            <p:cNvCxnSpPr/>
            <p:nvPr/>
          </p:nvCxnSpPr>
          <p:spPr>
            <a:xfrm rot="18000000" flipV="1">
              <a:off x="4002279" y="3913512"/>
              <a:ext cx="0" cy="4049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40"/>
            <p:cNvCxnSpPr/>
            <p:nvPr/>
          </p:nvCxnSpPr>
          <p:spPr>
            <a:xfrm rot="16200000" flipV="1">
              <a:off x="3927351" y="4230021"/>
              <a:ext cx="0" cy="67486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41"/>
            <p:cNvCxnSpPr/>
            <p:nvPr/>
          </p:nvCxnSpPr>
          <p:spPr>
            <a:xfrm rot="14400000" flipV="1">
              <a:off x="4002279" y="4573524"/>
              <a:ext cx="0" cy="4049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42"/>
            <p:cNvCxnSpPr/>
            <p:nvPr/>
          </p:nvCxnSpPr>
          <p:spPr>
            <a:xfrm rot="12600000" flipV="1">
              <a:off x="4243860" y="4815106"/>
              <a:ext cx="0" cy="40492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22"/>
            <p:cNvSpPr>
              <a:spLocks noChangeAspect="1"/>
            </p:cNvSpPr>
            <p:nvPr/>
          </p:nvSpPr>
          <p:spPr>
            <a:xfrm>
              <a:off x="3893608" y="3583506"/>
              <a:ext cx="1360516" cy="1360516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8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" name="Textfeld 45"/>
            <p:cNvSpPr txBox="1"/>
            <p:nvPr/>
          </p:nvSpPr>
          <p:spPr>
            <a:xfrm>
              <a:off x="4474480" y="3647006"/>
              <a:ext cx="198772" cy="23698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1400" dirty="0" smtClean="0">
                  <a:solidFill>
                    <a:schemeClr val="accent1"/>
                  </a:solidFill>
                </a:rPr>
                <a:t>12</a:t>
              </a:r>
            </a:p>
          </p:txBody>
        </p:sp>
        <p:sp>
          <p:nvSpPr>
            <p:cNvPr id="19" name="Textfeld 46"/>
            <p:cNvSpPr txBox="1"/>
            <p:nvPr/>
          </p:nvSpPr>
          <p:spPr>
            <a:xfrm>
              <a:off x="4524173" y="4659843"/>
              <a:ext cx="99386" cy="23698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1400" dirty="0" smtClean="0">
                  <a:solidFill>
                    <a:schemeClr val="accent1"/>
                  </a:solidFill>
                </a:rPr>
                <a:t>6</a:t>
              </a:r>
            </a:p>
          </p:txBody>
        </p:sp>
        <p:sp>
          <p:nvSpPr>
            <p:cNvPr id="20" name="Textfeld 47"/>
            <p:cNvSpPr txBox="1"/>
            <p:nvPr/>
          </p:nvSpPr>
          <p:spPr>
            <a:xfrm>
              <a:off x="3994426" y="4145270"/>
              <a:ext cx="99386" cy="23698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1400" dirty="0" smtClean="0">
                  <a:solidFill>
                    <a:schemeClr val="accent1"/>
                  </a:solidFill>
                </a:rPr>
                <a:t>9</a:t>
              </a:r>
            </a:p>
          </p:txBody>
        </p:sp>
        <p:sp>
          <p:nvSpPr>
            <p:cNvPr id="21" name="Textfeld 48"/>
            <p:cNvSpPr txBox="1"/>
            <p:nvPr/>
          </p:nvSpPr>
          <p:spPr>
            <a:xfrm>
              <a:off x="5061877" y="4145270"/>
              <a:ext cx="99386" cy="236988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1400" dirty="0" smtClean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22" name="Textfeld 49"/>
            <p:cNvSpPr txBox="1"/>
            <p:nvPr/>
          </p:nvSpPr>
          <p:spPr>
            <a:xfrm>
              <a:off x="4819213" y="3701723"/>
              <a:ext cx="70532" cy="16927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000" dirty="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3" name="Textfeld 50"/>
            <p:cNvSpPr txBox="1"/>
            <p:nvPr/>
          </p:nvSpPr>
          <p:spPr>
            <a:xfrm>
              <a:off x="5029449" y="3902668"/>
              <a:ext cx="70532" cy="16927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000" dirty="0" smtClean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24" name="Textfeld 51"/>
            <p:cNvSpPr txBox="1"/>
            <p:nvPr/>
          </p:nvSpPr>
          <p:spPr>
            <a:xfrm>
              <a:off x="4229730" y="3717198"/>
              <a:ext cx="141064" cy="16927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000" dirty="0" smtClean="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25" name="Textfeld 52"/>
            <p:cNvSpPr txBox="1"/>
            <p:nvPr/>
          </p:nvSpPr>
          <p:spPr>
            <a:xfrm>
              <a:off x="4034482" y="3918143"/>
              <a:ext cx="141064" cy="16927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000" dirty="0" smtClean="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26" name="Textfeld 53"/>
            <p:cNvSpPr txBox="1"/>
            <p:nvPr/>
          </p:nvSpPr>
          <p:spPr>
            <a:xfrm>
              <a:off x="4050144" y="4455685"/>
              <a:ext cx="70532" cy="16927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000" dirty="0" smtClean="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27" name="Textfeld 54"/>
            <p:cNvSpPr txBox="1"/>
            <p:nvPr/>
          </p:nvSpPr>
          <p:spPr>
            <a:xfrm>
              <a:off x="4261309" y="4660669"/>
              <a:ext cx="70532" cy="16927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000" dirty="0" smtClean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28" name="Textfeld 55"/>
            <p:cNvSpPr txBox="1"/>
            <p:nvPr/>
          </p:nvSpPr>
          <p:spPr>
            <a:xfrm>
              <a:off x="4824192" y="4663050"/>
              <a:ext cx="70532" cy="16927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000" dirty="0" smtClean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29" name="Textfeld 57"/>
            <p:cNvSpPr txBox="1"/>
            <p:nvPr/>
          </p:nvSpPr>
          <p:spPr>
            <a:xfrm>
              <a:off x="5029449" y="4460446"/>
              <a:ext cx="70532" cy="16927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1000" dirty="0" smtClean="0">
                  <a:solidFill>
                    <a:schemeClr val="tx2"/>
                  </a:solidFill>
                </a:rPr>
                <a:t>4</a:t>
              </a:r>
            </a:p>
          </p:txBody>
        </p:sp>
        <p:grpSp>
          <p:nvGrpSpPr>
            <p:cNvPr id="30" name="Gruppieren 36"/>
            <p:cNvGrpSpPr/>
            <p:nvPr/>
          </p:nvGrpSpPr>
          <p:grpSpPr>
            <a:xfrm rot="1103624">
              <a:off x="4553620" y="3674643"/>
              <a:ext cx="40492" cy="1178243"/>
              <a:chOff x="2514600" y="2101850"/>
              <a:chExt cx="203200" cy="1409700"/>
            </a:xfrm>
            <a:solidFill>
              <a:srgbClr val="BFBFBF"/>
            </a:solidFill>
          </p:grpSpPr>
          <p:sp>
            <p:nvSpPr>
              <p:cNvPr id="35" name="Rechteck 43"/>
              <p:cNvSpPr/>
              <p:nvPr/>
            </p:nvSpPr>
            <p:spPr>
              <a:xfrm>
                <a:off x="2514600" y="2101850"/>
                <a:ext cx="203200" cy="70485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GB" sz="8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Rechteck 56"/>
              <p:cNvSpPr/>
              <p:nvPr/>
            </p:nvSpPr>
            <p:spPr>
              <a:xfrm flipH="1" flipV="1">
                <a:off x="2514600" y="2806700"/>
                <a:ext cx="203200" cy="70485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GB" sz="800" dirty="0" smtClean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uppieren 58"/>
            <p:cNvGrpSpPr/>
            <p:nvPr/>
          </p:nvGrpSpPr>
          <p:grpSpPr>
            <a:xfrm rot="5400000">
              <a:off x="4540123" y="3847967"/>
              <a:ext cx="67486" cy="831594"/>
              <a:chOff x="2514600" y="2101850"/>
              <a:chExt cx="203200" cy="1409700"/>
            </a:xfrm>
            <a:solidFill>
              <a:srgbClr val="BFBFBF"/>
            </a:solidFill>
          </p:grpSpPr>
          <p:sp>
            <p:nvSpPr>
              <p:cNvPr id="33" name="Rechteck 59"/>
              <p:cNvSpPr/>
              <p:nvPr/>
            </p:nvSpPr>
            <p:spPr>
              <a:xfrm>
                <a:off x="2514600" y="2101850"/>
                <a:ext cx="203200" cy="70485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GB" sz="8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Rechteck 60"/>
              <p:cNvSpPr/>
              <p:nvPr/>
            </p:nvSpPr>
            <p:spPr>
              <a:xfrm flipH="1" flipV="1">
                <a:off x="2514600" y="2806700"/>
                <a:ext cx="203200" cy="704850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GB" sz="8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Ellipse 2"/>
            <p:cNvSpPr/>
            <p:nvPr/>
          </p:nvSpPr>
          <p:spPr>
            <a:xfrm>
              <a:off x="4512604" y="4202502"/>
              <a:ext cx="122524" cy="12252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8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Gruppieren 146"/>
          <p:cNvGrpSpPr/>
          <p:nvPr/>
        </p:nvGrpSpPr>
        <p:grpSpPr>
          <a:xfrm>
            <a:off x="5208813" y="1276350"/>
            <a:ext cx="3628800" cy="3628800"/>
            <a:chOff x="2438400" y="1276350"/>
            <a:chExt cx="3628800" cy="3628800"/>
          </a:xfrm>
        </p:grpSpPr>
        <p:sp>
          <p:nvSpPr>
            <p:cNvPr id="38" name="Kreis 147"/>
            <p:cNvSpPr/>
            <p:nvPr/>
          </p:nvSpPr>
          <p:spPr>
            <a:xfrm>
              <a:off x="2438400" y="1276350"/>
              <a:ext cx="3628800" cy="3628800"/>
            </a:xfrm>
            <a:prstGeom prst="pie">
              <a:avLst>
                <a:gd name="adj1" fmla="val 17993691"/>
                <a:gd name="adj2" fmla="val 1839176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cxnSp>
          <p:nvCxnSpPr>
            <p:cNvPr id="39" name="Gerader Verbinder 148"/>
            <p:cNvCxnSpPr/>
            <p:nvPr/>
          </p:nvCxnSpPr>
          <p:spPr>
            <a:xfrm flipV="1">
              <a:off x="4252800" y="1276350"/>
              <a:ext cx="0" cy="18000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149"/>
            <p:cNvCxnSpPr/>
            <p:nvPr/>
          </p:nvCxnSpPr>
          <p:spPr>
            <a:xfrm rot="9000000">
              <a:off x="5133000" y="4561301"/>
              <a:ext cx="0" cy="108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150"/>
            <p:cNvCxnSpPr/>
            <p:nvPr/>
          </p:nvCxnSpPr>
          <p:spPr>
            <a:xfrm rot="7200000">
              <a:off x="5777351" y="3916950"/>
              <a:ext cx="0" cy="108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151"/>
            <p:cNvCxnSpPr/>
            <p:nvPr/>
          </p:nvCxnSpPr>
          <p:spPr>
            <a:xfrm rot="5400000">
              <a:off x="5977200" y="3000750"/>
              <a:ext cx="0" cy="18000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152"/>
            <p:cNvCxnSpPr/>
            <p:nvPr/>
          </p:nvCxnSpPr>
          <p:spPr>
            <a:xfrm rot="3600000">
              <a:off x="5777351" y="2156550"/>
              <a:ext cx="0" cy="108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153"/>
            <p:cNvCxnSpPr/>
            <p:nvPr/>
          </p:nvCxnSpPr>
          <p:spPr>
            <a:xfrm rot="1800000">
              <a:off x="5133000" y="1512199"/>
              <a:ext cx="0" cy="108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154"/>
            <p:cNvCxnSpPr/>
            <p:nvPr/>
          </p:nvCxnSpPr>
          <p:spPr>
            <a:xfrm rot="10800000" flipV="1">
              <a:off x="4252801" y="4725150"/>
              <a:ext cx="0" cy="18000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Gerader Verbinder 155"/>
            <p:cNvCxnSpPr/>
            <p:nvPr/>
          </p:nvCxnSpPr>
          <p:spPr>
            <a:xfrm rot="19800000" flipV="1">
              <a:off x="3372601" y="1512199"/>
              <a:ext cx="0" cy="108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Gerader Verbinder 156"/>
            <p:cNvCxnSpPr/>
            <p:nvPr/>
          </p:nvCxnSpPr>
          <p:spPr>
            <a:xfrm rot="18000000" flipV="1">
              <a:off x="2728250" y="2156550"/>
              <a:ext cx="0" cy="108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Gerader Verbinder 157"/>
            <p:cNvCxnSpPr/>
            <p:nvPr/>
          </p:nvCxnSpPr>
          <p:spPr>
            <a:xfrm rot="16200000" flipV="1">
              <a:off x="2528401" y="3000750"/>
              <a:ext cx="0" cy="18000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Gerader Verbinder 158"/>
            <p:cNvCxnSpPr/>
            <p:nvPr/>
          </p:nvCxnSpPr>
          <p:spPr>
            <a:xfrm rot="14400000" flipV="1">
              <a:off x="2728250" y="3916950"/>
              <a:ext cx="0" cy="108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Gerader Verbinder 159"/>
            <p:cNvCxnSpPr/>
            <p:nvPr/>
          </p:nvCxnSpPr>
          <p:spPr>
            <a:xfrm rot="12600000" flipV="1">
              <a:off x="3372601" y="4561301"/>
              <a:ext cx="0" cy="108000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Ellipse 160"/>
            <p:cNvSpPr>
              <a:spLocks noChangeAspect="1"/>
            </p:cNvSpPr>
            <p:nvPr/>
          </p:nvSpPr>
          <p:spPr>
            <a:xfrm>
              <a:off x="2438400" y="1276350"/>
              <a:ext cx="3628800" cy="3628800"/>
            </a:xfrm>
            <a:prstGeom prst="ellips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2" name="Textfeld 161"/>
            <p:cNvSpPr txBox="1"/>
            <p:nvPr/>
          </p:nvSpPr>
          <p:spPr>
            <a:xfrm>
              <a:off x="4025174" y="1464771"/>
              <a:ext cx="455253" cy="54168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3200" dirty="0" smtClean="0">
                  <a:solidFill>
                    <a:schemeClr val="accent1"/>
                  </a:solidFill>
                </a:rPr>
                <a:t>12</a:t>
              </a:r>
            </a:p>
          </p:txBody>
        </p:sp>
        <p:sp>
          <p:nvSpPr>
            <p:cNvPr id="53" name="Textfeld 162"/>
            <p:cNvSpPr txBox="1"/>
            <p:nvPr/>
          </p:nvSpPr>
          <p:spPr>
            <a:xfrm>
              <a:off x="4139474" y="4217040"/>
              <a:ext cx="227626" cy="54168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3200" dirty="0" smtClean="0">
                  <a:solidFill>
                    <a:schemeClr val="accent1"/>
                  </a:solidFill>
                </a:rPr>
                <a:t>6</a:t>
              </a:r>
            </a:p>
          </p:txBody>
        </p:sp>
        <p:sp>
          <p:nvSpPr>
            <p:cNvPr id="54" name="Textfeld 163"/>
            <p:cNvSpPr txBox="1"/>
            <p:nvPr/>
          </p:nvSpPr>
          <p:spPr>
            <a:xfrm>
              <a:off x="2681901" y="2840905"/>
              <a:ext cx="227626" cy="54168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3200" dirty="0" smtClean="0">
                  <a:solidFill>
                    <a:schemeClr val="accent1"/>
                  </a:solidFill>
                </a:rPr>
                <a:t>9</a:t>
              </a:r>
            </a:p>
          </p:txBody>
        </p:sp>
        <p:sp>
          <p:nvSpPr>
            <p:cNvPr id="55" name="Textfeld 164"/>
            <p:cNvSpPr txBox="1"/>
            <p:nvPr/>
          </p:nvSpPr>
          <p:spPr>
            <a:xfrm>
              <a:off x="5617941" y="2840905"/>
              <a:ext cx="227626" cy="541687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 sz="3200" dirty="0" smtClean="0">
                  <a:solidFill>
                    <a:schemeClr val="accent1"/>
                  </a:solidFill>
                </a:rPr>
                <a:t>3</a:t>
              </a:r>
            </a:p>
          </p:txBody>
        </p:sp>
        <p:sp>
          <p:nvSpPr>
            <p:cNvPr id="56" name="Textfeld 165"/>
            <p:cNvSpPr txBox="1"/>
            <p:nvPr/>
          </p:nvSpPr>
          <p:spPr>
            <a:xfrm>
              <a:off x="4929925" y="1648134"/>
              <a:ext cx="142668" cy="338554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2000" dirty="0" smtClean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57" name="Textfeld 166"/>
            <p:cNvSpPr txBox="1"/>
            <p:nvPr/>
          </p:nvSpPr>
          <p:spPr>
            <a:xfrm>
              <a:off x="5490673" y="2184100"/>
              <a:ext cx="142668" cy="338554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2000" dirty="0" smtClean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58" name="Textfeld 167"/>
            <p:cNvSpPr txBox="1"/>
            <p:nvPr/>
          </p:nvSpPr>
          <p:spPr>
            <a:xfrm>
              <a:off x="3389892" y="1670359"/>
              <a:ext cx="266290" cy="338554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2000" dirty="0" smtClean="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59" name="Textfeld 168"/>
            <p:cNvSpPr txBox="1"/>
            <p:nvPr/>
          </p:nvSpPr>
          <p:spPr>
            <a:xfrm>
              <a:off x="2846896" y="2219025"/>
              <a:ext cx="285335" cy="338554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2000" dirty="0" smtClean="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60" name="Textfeld 169"/>
            <p:cNvSpPr txBox="1"/>
            <p:nvPr/>
          </p:nvSpPr>
          <p:spPr>
            <a:xfrm>
              <a:off x="2878646" y="3659119"/>
              <a:ext cx="142668" cy="338554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2000" dirty="0" smtClean="0">
                  <a:solidFill>
                    <a:schemeClr val="tx2"/>
                  </a:solidFill>
                </a:rPr>
                <a:t>8</a:t>
              </a:r>
            </a:p>
          </p:txBody>
        </p:sp>
        <p:sp>
          <p:nvSpPr>
            <p:cNvPr id="61" name="Textfeld 170"/>
            <p:cNvSpPr txBox="1"/>
            <p:nvPr/>
          </p:nvSpPr>
          <p:spPr>
            <a:xfrm>
              <a:off x="3448222" y="4205858"/>
              <a:ext cx="142668" cy="338554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2000" dirty="0" smtClean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62" name="Textfeld 171"/>
            <p:cNvSpPr txBox="1"/>
            <p:nvPr/>
          </p:nvSpPr>
          <p:spPr>
            <a:xfrm>
              <a:off x="4943207" y="4212208"/>
              <a:ext cx="142668" cy="338554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2000" dirty="0" smtClean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63" name="Textfeld 172"/>
            <p:cNvSpPr txBox="1"/>
            <p:nvPr/>
          </p:nvSpPr>
          <p:spPr>
            <a:xfrm>
              <a:off x="5490673" y="3671819"/>
              <a:ext cx="142668" cy="338554"/>
            </a:xfrm>
            <a:prstGeom prst="rect">
              <a:avLst/>
            </a:prstGeom>
            <a:noFill/>
            <a:effectLst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en-GB" sz="2000" dirty="0" smtClean="0">
                  <a:solidFill>
                    <a:schemeClr val="tx2"/>
                  </a:solidFill>
                </a:rPr>
                <a:t>4</a:t>
              </a:r>
            </a:p>
          </p:txBody>
        </p:sp>
      </p:grpSp>
      <p:cxnSp>
        <p:nvCxnSpPr>
          <p:cNvPr id="64" name="Gerader Verbinder 180"/>
          <p:cNvCxnSpPr/>
          <p:nvPr/>
        </p:nvCxnSpPr>
        <p:spPr>
          <a:xfrm flipV="1">
            <a:off x="2119200" y="1276350"/>
            <a:ext cx="0" cy="180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r Verbinder 181"/>
          <p:cNvCxnSpPr/>
          <p:nvPr/>
        </p:nvCxnSpPr>
        <p:spPr>
          <a:xfrm rot="9000000">
            <a:off x="2999400" y="4561301"/>
            <a:ext cx="0" cy="10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r Verbinder 182"/>
          <p:cNvCxnSpPr/>
          <p:nvPr/>
        </p:nvCxnSpPr>
        <p:spPr>
          <a:xfrm rot="7200000">
            <a:off x="3643751" y="3916950"/>
            <a:ext cx="0" cy="10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r Verbinder 183"/>
          <p:cNvCxnSpPr/>
          <p:nvPr/>
        </p:nvCxnSpPr>
        <p:spPr>
          <a:xfrm rot="5400000">
            <a:off x="3843600" y="3000750"/>
            <a:ext cx="0" cy="180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r Verbinder 184"/>
          <p:cNvCxnSpPr/>
          <p:nvPr/>
        </p:nvCxnSpPr>
        <p:spPr>
          <a:xfrm rot="3600000">
            <a:off x="3643751" y="2156550"/>
            <a:ext cx="0" cy="10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r Verbinder 185"/>
          <p:cNvCxnSpPr/>
          <p:nvPr/>
        </p:nvCxnSpPr>
        <p:spPr>
          <a:xfrm rot="1800000">
            <a:off x="2999400" y="1512199"/>
            <a:ext cx="0" cy="10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Gerader Verbinder 186"/>
          <p:cNvCxnSpPr/>
          <p:nvPr/>
        </p:nvCxnSpPr>
        <p:spPr>
          <a:xfrm rot="10800000" flipV="1">
            <a:off x="2119201" y="4725150"/>
            <a:ext cx="0" cy="180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187"/>
          <p:cNvCxnSpPr/>
          <p:nvPr/>
        </p:nvCxnSpPr>
        <p:spPr>
          <a:xfrm rot="19800000" flipV="1">
            <a:off x="1239001" y="1512199"/>
            <a:ext cx="0" cy="10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188"/>
          <p:cNvCxnSpPr/>
          <p:nvPr/>
        </p:nvCxnSpPr>
        <p:spPr>
          <a:xfrm rot="18000000" flipV="1">
            <a:off x="594650" y="2156550"/>
            <a:ext cx="0" cy="10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189"/>
          <p:cNvCxnSpPr/>
          <p:nvPr/>
        </p:nvCxnSpPr>
        <p:spPr>
          <a:xfrm rot="16200000" flipV="1">
            <a:off x="394801" y="3000750"/>
            <a:ext cx="0" cy="180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r Verbinder 190"/>
          <p:cNvCxnSpPr/>
          <p:nvPr/>
        </p:nvCxnSpPr>
        <p:spPr>
          <a:xfrm rot="14400000" flipV="1">
            <a:off x="594650" y="3916950"/>
            <a:ext cx="0" cy="10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r Verbinder 191"/>
          <p:cNvCxnSpPr/>
          <p:nvPr/>
        </p:nvCxnSpPr>
        <p:spPr>
          <a:xfrm rot="12600000" flipV="1">
            <a:off x="1239001" y="4561301"/>
            <a:ext cx="0" cy="1080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Ellipse 192"/>
          <p:cNvSpPr>
            <a:spLocks noChangeAspect="1"/>
          </p:cNvSpPr>
          <p:nvPr/>
        </p:nvSpPr>
        <p:spPr>
          <a:xfrm>
            <a:off x="304800" y="1276350"/>
            <a:ext cx="3628800" cy="3628800"/>
          </a:xfrm>
          <a:prstGeom prst="ellipse">
            <a:avLst/>
          </a:prstGeom>
          <a:noFill/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77" name="Textfeld 193"/>
          <p:cNvSpPr txBox="1"/>
          <p:nvPr/>
        </p:nvSpPr>
        <p:spPr>
          <a:xfrm>
            <a:off x="1891574" y="1464771"/>
            <a:ext cx="455253" cy="54168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3200" dirty="0" smtClean="0">
                <a:solidFill>
                  <a:schemeClr val="accent1"/>
                </a:solidFill>
              </a:rPr>
              <a:t>12</a:t>
            </a:r>
          </a:p>
        </p:txBody>
      </p:sp>
      <p:sp>
        <p:nvSpPr>
          <p:cNvPr id="78" name="Textfeld 194"/>
          <p:cNvSpPr txBox="1"/>
          <p:nvPr/>
        </p:nvSpPr>
        <p:spPr>
          <a:xfrm>
            <a:off x="2005874" y="4217040"/>
            <a:ext cx="227626" cy="54168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3200" dirty="0" smtClean="0">
                <a:solidFill>
                  <a:schemeClr val="accent1"/>
                </a:solidFill>
              </a:rPr>
              <a:t>6</a:t>
            </a:r>
          </a:p>
        </p:txBody>
      </p:sp>
      <p:sp>
        <p:nvSpPr>
          <p:cNvPr id="79" name="Textfeld 195"/>
          <p:cNvSpPr txBox="1"/>
          <p:nvPr/>
        </p:nvSpPr>
        <p:spPr>
          <a:xfrm>
            <a:off x="548301" y="2840905"/>
            <a:ext cx="227626" cy="54168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3200" dirty="0" smtClean="0">
                <a:solidFill>
                  <a:schemeClr val="accent1"/>
                </a:solidFill>
              </a:rPr>
              <a:t>9</a:t>
            </a:r>
          </a:p>
        </p:txBody>
      </p:sp>
      <p:sp>
        <p:nvSpPr>
          <p:cNvPr id="80" name="Textfeld 196"/>
          <p:cNvSpPr txBox="1"/>
          <p:nvPr/>
        </p:nvSpPr>
        <p:spPr>
          <a:xfrm>
            <a:off x="3484341" y="2840905"/>
            <a:ext cx="227626" cy="541687"/>
          </a:xfrm>
          <a:prstGeom prst="rect">
            <a:avLst/>
          </a:prstGeom>
          <a:noFill/>
          <a:effectLst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3200" dirty="0" smtClean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81" name="Textfeld 197"/>
          <p:cNvSpPr txBox="1"/>
          <p:nvPr/>
        </p:nvSpPr>
        <p:spPr>
          <a:xfrm>
            <a:off x="2796325" y="1648134"/>
            <a:ext cx="142668" cy="338554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000" dirty="0" smtClean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82" name="Textfeld 198"/>
          <p:cNvSpPr txBox="1"/>
          <p:nvPr/>
        </p:nvSpPr>
        <p:spPr>
          <a:xfrm>
            <a:off x="3357073" y="2184100"/>
            <a:ext cx="142668" cy="338554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000" dirty="0" smtClean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83" name="Textfeld 199"/>
          <p:cNvSpPr txBox="1"/>
          <p:nvPr/>
        </p:nvSpPr>
        <p:spPr>
          <a:xfrm>
            <a:off x="1256292" y="1670359"/>
            <a:ext cx="266290" cy="338554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000" dirty="0" smtClean="0">
                <a:solidFill>
                  <a:schemeClr val="tx2"/>
                </a:solidFill>
              </a:rPr>
              <a:t>11</a:t>
            </a:r>
          </a:p>
        </p:txBody>
      </p:sp>
      <p:sp>
        <p:nvSpPr>
          <p:cNvPr id="84" name="Textfeld 200"/>
          <p:cNvSpPr txBox="1"/>
          <p:nvPr/>
        </p:nvSpPr>
        <p:spPr>
          <a:xfrm>
            <a:off x="713296" y="2219025"/>
            <a:ext cx="285335" cy="338554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000" dirty="0" smtClean="0">
                <a:solidFill>
                  <a:schemeClr val="tx2"/>
                </a:solidFill>
              </a:rPr>
              <a:t>10</a:t>
            </a:r>
          </a:p>
        </p:txBody>
      </p:sp>
      <p:sp>
        <p:nvSpPr>
          <p:cNvPr id="85" name="Textfeld 201"/>
          <p:cNvSpPr txBox="1"/>
          <p:nvPr/>
        </p:nvSpPr>
        <p:spPr>
          <a:xfrm>
            <a:off x="745046" y="3659119"/>
            <a:ext cx="142668" cy="338554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000" dirty="0" smtClean="0">
                <a:solidFill>
                  <a:schemeClr val="tx2"/>
                </a:solidFill>
              </a:rPr>
              <a:t>8</a:t>
            </a:r>
          </a:p>
        </p:txBody>
      </p:sp>
      <p:sp>
        <p:nvSpPr>
          <p:cNvPr id="86" name="Textfeld 202"/>
          <p:cNvSpPr txBox="1"/>
          <p:nvPr/>
        </p:nvSpPr>
        <p:spPr>
          <a:xfrm>
            <a:off x="1314622" y="4205858"/>
            <a:ext cx="142668" cy="338554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000" dirty="0" smtClean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87" name="Textfeld 203"/>
          <p:cNvSpPr txBox="1"/>
          <p:nvPr/>
        </p:nvSpPr>
        <p:spPr>
          <a:xfrm>
            <a:off x="2809607" y="4212208"/>
            <a:ext cx="142668" cy="338554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000" dirty="0" smtClean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88" name="Textfeld 204"/>
          <p:cNvSpPr txBox="1"/>
          <p:nvPr/>
        </p:nvSpPr>
        <p:spPr>
          <a:xfrm>
            <a:off x="3357073" y="3671819"/>
            <a:ext cx="142668" cy="338554"/>
          </a:xfrm>
          <a:prstGeom prst="rect">
            <a:avLst/>
          </a:prstGeom>
          <a:noFill/>
          <a:effectLst/>
        </p:spPr>
        <p:txBody>
          <a:bodyPr wrap="none" lIns="0" tIns="0" rIns="0" bIns="0" rtlCol="0" anchor="ctr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000" dirty="0" smtClean="0">
                <a:solidFill>
                  <a:schemeClr val="tx2"/>
                </a:solidFill>
              </a:rPr>
              <a:t>4</a:t>
            </a:r>
          </a:p>
        </p:txBody>
      </p:sp>
      <p:grpSp>
        <p:nvGrpSpPr>
          <p:cNvPr id="89" name="Gruppieren 205"/>
          <p:cNvGrpSpPr/>
          <p:nvPr/>
        </p:nvGrpSpPr>
        <p:grpSpPr>
          <a:xfrm rot="1103624">
            <a:off x="2065200" y="1519432"/>
            <a:ext cx="108000" cy="3142636"/>
            <a:chOff x="2514600" y="2101850"/>
            <a:chExt cx="203200" cy="1409700"/>
          </a:xfrm>
          <a:solidFill>
            <a:srgbClr val="BFBFBF"/>
          </a:solidFill>
        </p:grpSpPr>
        <p:sp>
          <p:nvSpPr>
            <p:cNvPr id="90" name="Rechteck 210"/>
            <p:cNvSpPr/>
            <p:nvPr/>
          </p:nvSpPr>
          <p:spPr>
            <a:xfrm>
              <a:off x="2514600" y="2101850"/>
              <a:ext cx="203200" cy="7048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1" name="Rechteck 211"/>
            <p:cNvSpPr/>
            <p:nvPr/>
          </p:nvSpPr>
          <p:spPr>
            <a:xfrm flipH="1" flipV="1">
              <a:off x="2514600" y="2806700"/>
              <a:ext cx="203200" cy="7048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uppieren 206"/>
          <p:cNvGrpSpPr/>
          <p:nvPr/>
        </p:nvGrpSpPr>
        <p:grpSpPr>
          <a:xfrm rot="7297259">
            <a:off x="2029200" y="1981726"/>
            <a:ext cx="180000" cy="2218048"/>
            <a:chOff x="2514600" y="2101850"/>
            <a:chExt cx="203200" cy="1409700"/>
          </a:xfrm>
          <a:solidFill>
            <a:srgbClr val="BFBFBF"/>
          </a:solidFill>
        </p:grpSpPr>
        <p:sp>
          <p:nvSpPr>
            <p:cNvPr id="93" name="Rechteck 208"/>
            <p:cNvSpPr/>
            <p:nvPr/>
          </p:nvSpPr>
          <p:spPr>
            <a:xfrm>
              <a:off x="2514600" y="2101850"/>
              <a:ext cx="203200" cy="7048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4" name="Rechteck 209"/>
            <p:cNvSpPr/>
            <p:nvPr/>
          </p:nvSpPr>
          <p:spPr>
            <a:xfrm flipH="1" flipV="1">
              <a:off x="2514600" y="2806700"/>
              <a:ext cx="203200" cy="70485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95" name="Ellipse 207"/>
          <p:cNvSpPr/>
          <p:nvPr/>
        </p:nvSpPr>
        <p:spPr>
          <a:xfrm>
            <a:off x="1955800" y="2927350"/>
            <a:ext cx="326800" cy="326800"/>
          </a:xfrm>
          <a:prstGeom prst="ellipse">
            <a:avLst/>
          </a:prstGeom>
          <a:solidFill>
            <a:schemeClr val="accent1"/>
          </a:solidFill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grpSp>
        <p:nvGrpSpPr>
          <p:cNvPr id="96" name="Gruppieren 13"/>
          <p:cNvGrpSpPr/>
          <p:nvPr/>
        </p:nvGrpSpPr>
        <p:grpSpPr>
          <a:xfrm>
            <a:off x="3889110" y="1331913"/>
            <a:ext cx="1364192" cy="1360516"/>
            <a:chOff x="3893608" y="1270238"/>
            <a:chExt cx="1364192" cy="1360516"/>
          </a:xfrm>
        </p:grpSpPr>
        <p:sp>
          <p:nvSpPr>
            <p:cNvPr id="97" name="Kreis 44"/>
            <p:cNvSpPr/>
            <p:nvPr/>
          </p:nvSpPr>
          <p:spPr>
            <a:xfrm>
              <a:off x="3897284" y="1270238"/>
              <a:ext cx="1360516" cy="1360516"/>
            </a:xfrm>
            <a:prstGeom prst="pie">
              <a:avLst>
                <a:gd name="adj1" fmla="val 17990344"/>
                <a:gd name="adj2" fmla="val 1809262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800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98" name="Gruppieren 12"/>
            <p:cNvGrpSpPr/>
            <p:nvPr/>
          </p:nvGrpSpPr>
          <p:grpSpPr>
            <a:xfrm>
              <a:off x="3893608" y="1270238"/>
              <a:ext cx="1360516" cy="1360516"/>
              <a:chOff x="3893608" y="2521593"/>
              <a:chExt cx="1360516" cy="1360516"/>
            </a:xfrm>
          </p:grpSpPr>
          <p:cxnSp>
            <p:nvCxnSpPr>
              <p:cNvPr id="99" name="Gerader Verbinder 212"/>
              <p:cNvCxnSpPr/>
              <p:nvPr/>
            </p:nvCxnSpPr>
            <p:spPr>
              <a:xfrm flipV="1">
                <a:off x="4573866" y="2521593"/>
                <a:ext cx="0" cy="67486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Gerader Verbinder 213"/>
              <p:cNvCxnSpPr/>
              <p:nvPr/>
            </p:nvCxnSpPr>
            <p:spPr>
              <a:xfrm rot="9000000">
                <a:off x="4903872" y="3753193"/>
                <a:ext cx="0" cy="40492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Gerader Verbinder 214"/>
              <p:cNvCxnSpPr/>
              <p:nvPr/>
            </p:nvCxnSpPr>
            <p:spPr>
              <a:xfrm rot="7200000">
                <a:off x="5145453" y="3511611"/>
                <a:ext cx="0" cy="40492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Gerader Verbinder 215"/>
              <p:cNvCxnSpPr/>
              <p:nvPr/>
            </p:nvCxnSpPr>
            <p:spPr>
              <a:xfrm rot="5400000">
                <a:off x="5220381" y="3168108"/>
                <a:ext cx="0" cy="67486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Gerader Verbinder 216"/>
              <p:cNvCxnSpPr/>
              <p:nvPr/>
            </p:nvCxnSpPr>
            <p:spPr>
              <a:xfrm rot="3600000">
                <a:off x="5145453" y="2851599"/>
                <a:ext cx="0" cy="40492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Gerader Verbinder 217"/>
              <p:cNvCxnSpPr/>
              <p:nvPr/>
            </p:nvCxnSpPr>
            <p:spPr>
              <a:xfrm rot="1800000">
                <a:off x="4903872" y="2610018"/>
                <a:ext cx="0" cy="40492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Gerader Verbinder 218"/>
              <p:cNvCxnSpPr/>
              <p:nvPr/>
            </p:nvCxnSpPr>
            <p:spPr>
              <a:xfrm rot="10800000" flipV="1">
                <a:off x="4573866" y="3814623"/>
                <a:ext cx="0" cy="67486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Gerader Verbinder 219"/>
              <p:cNvCxnSpPr/>
              <p:nvPr/>
            </p:nvCxnSpPr>
            <p:spPr>
              <a:xfrm rot="19800000" flipV="1">
                <a:off x="4243860" y="2610018"/>
                <a:ext cx="0" cy="40492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Gerader Verbinder 220"/>
              <p:cNvCxnSpPr/>
              <p:nvPr/>
            </p:nvCxnSpPr>
            <p:spPr>
              <a:xfrm rot="18000000" flipV="1">
                <a:off x="4002279" y="2851599"/>
                <a:ext cx="0" cy="40492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Gerader Verbinder 221"/>
              <p:cNvCxnSpPr/>
              <p:nvPr/>
            </p:nvCxnSpPr>
            <p:spPr>
              <a:xfrm rot="16200000" flipV="1">
                <a:off x="3927351" y="3168108"/>
                <a:ext cx="0" cy="67486"/>
              </a:xfrm>
              <a:prstGeom prst="line">
                <a:avLst/>
              </a:prstGeom>
              <a:ln w="127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Gerader Verbinder 222"/>
              <p:cNvCxnSpPr/>
              <p:nvPr/>
            </p:nvCxnSpPr>
            <p:spPr>
              <a:xfrm rot="14400000" flipV="1">
                <a:off x="4002279" y="3511611"/>
                <a:ext cx="0" cy="40492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Gerader Verbinder 223"/>
              <p:cNvCxnSpPr/>
              <p:nvPr/>
            </p:nvCxnSpPr>
            <p:spPr>
              <a:xfrm rot="12600000" flipV="1">
                <a:off x="4243860" y="3753193"/>
                <a:ext cx="0" cy="40492"/>
              </a:xfrm>
              <a:prstGeom prst="line">
                <a:avLst/>
              </a:prstGeom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Ellipse 224"/>
              <p:cNvSpPr>
                <a:spLocks noChangeAspect="1"/>
              </p:cNvSpPr>
              <p:nvPr/>
            </p:nvSpPr>
            <p:spPr>
              <a:xfrm>
                <a:off x="3893608" y="2521593"/>
                <a:ext cx="1360516" cy="1360516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GB" sz="8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2" name="Textfeld 225"/>
              <p:cNvSpPr txBox="1"/>
              <p:nvPr/>
            </p:nvSpPr>
            <p:spPr>
              <a:xfrm>
                <a:off x="4474480" y="2585093"/>
                <a:ext cx="198772" cy="23698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GB" sz="1400" dirty="0" smtClean="0">
                    <a:solidFill>
                      <a:schemeClr val="accent1"/>
                    </a:solidFill>
                  </a:rPr>
                  <a:t>12</a:t>
                </a:r>
              </a:p>
            </p:txBody>
          </p:sp>
          <p:sp>
            <p:nvSpPr>
              <p:cNvPr id="113" name="Textfeld 226"/>
              <p:cNvSpPr txBox="1"/>
              <p:nvPr/>
            </p:nvSpPr>
            <p:spPr>
              <a:xfrm>
                <a:off x="4524173" y="3597930"/>
                <a:ext cx="99386" cy="23698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GB" sz="1400" dirty="0" smtClean="0">
                    <a:solidFill>
                      <a:schemeClr val="accent1"/>
                    </a:solidFill>
                  </a:rPr>
                  <a:t>6</a:t>
                </a:r>
              </a:p>
            </p:txBody>
          </p:sp>
          <p:sp>
            <p:nvSpPr>
              <p:cNvPr id="114" name="Textfeld 227"/>
              <p:cNvSpPr txBox="1"/>
              <p:nvPr/>
            </p:nvSpPr>
            <p:spPr>
              <a:xfrm>
                <a:off x="3994426" y="3083357"/>
                <a:ext cx="99386" cy="23698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GB" sz="1400" dirty="0" smtClean="0">
                    <a:solidFill>
                      <a:schemeClr val="accent1"/>
                    </a:solidFill>
                  </a:rPr>
                  <a:t>9</a:t>
                </a:r>
              </a:p>
            </p:txBody>
          </p:sp>
          <p:sp>
            <p:nvSpPr>
              <p:cNvPr id="115" name="Textfeld 228"/>
              <p:cNvSpPr txBox="1"/>
              <p:nvPr/>
            </p:nvSpPr>
            <p:spPr>
              <a:xfrm>
                <a:off x="5061877" y="3083357"/>
                <a:ext cx="99386" cy="236988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GB" sz="1400" dirty="0" smtClean="0">
                    <a:solidFill>
                      <a:schemeClr val="accent1"/>
                    </a:solidFill>
                  </a:rPr>
                  <a:t>3</a:t>
                </a:r>
              </a:p>
            </p:txBody>
          </p:sp>
          <p:sp>
            <p:nvSpPr>
              <p:cNvPr id="116" name="Textfeld 229"/>
              <p:cNvSpPr txBox="1"/>
              <p:nvPr/>
            </p:nvSpPr>
            <p:spPr>
              <a:xfrm>
                <a:off x="4819213" y="2639810"/>
                <a:ext cx="70532" cy="169277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GB" sz="1000" dirty="0" smtClean="0">
                    <a:solidFill>
                      <a:schemeClr val="tx2"/>
                    </a:solidFill>
                  </a:rPr>
                  <a:t>1</a:t>
                </a:r>
              </a:p>
            </p:txBody>
          </p:sp>
          <p:sp>
            <p:nvSpPr>
              <p:cNvPr id="117" name="Textfeld 230"/>
              <p:cNvSpPr txBox="1"/>
              <p:nvPr/>
            </p:nvSpPr>
            <p:spPr>
              <a:xfrm>
                <a:off x="5029449" y="2840755"/>
                <a:ext cx="70532" cy="169277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GB" sz="1000" dirty="0" smtClean="0">
                    <a:solidFill>
                      <a:schemeClr val="tx2"/>
                    </a:solidFill>
                  </a:rPr>
                  <a:t>2</a:t>
                </a:r>
              </a:p>
            </p:txBody>
          </p:sp>
          <p:sp>
            <p:nvSpPr>
              <p:cNvPr id="118" name="Textfeld 231"/>
              <p:cNvSpPr txBox="1"/>
              <p:nvPr/>
            </p:nvSpPr>
            <p:spPr>
              <a:xfrm>
                <a:off x="4229730" y="2655285"/>
                <a:ext cx="141064" cy="169277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GB" sz="1000" dirty="0" smtClean="0">
                    <a:solidFill>
                      <a:schemeClr val="tx2"/>
                    </a:solidFill>
                  </a:rPr>
                  <a:t>11</a:t>
                </a:r>
              </a:p>
            </p:txBody>
          </p:sp>
          <p:sp>
            <p:nvSpPr>
              <p:cNvPr id="119" name="Textfeld 232"/>
              <p:cNvSpPr txBox="1"/>
              <p:nvPr/>
            </p:nvSpPr>
            <p:spPr>
              <a:xfrm>
                <a:off x="4034482" y="2856230"/>
                <a:ext cx="141064" cy="169277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GB" sz="1000" dirty="0" smtClean="0">
                    <a:solidFill>
                      <a:schemeClr val="tx2"/>
                    </a:solidFill>
                  </a:rPr>
                  <a:t>10</a:t>
                </a:r>
              </a:p>
            </p:txBody>
          </p:sp>
          <p:sp>
            <p:nvSpPr>
              <p:cNvPr id="120" name="Textfeld 233"/>
              <p:cNvSpPr txBox="1"/>
              <p:nvPr/>
            </p:nvSpPr>
            <p:spPr>
              <a:xfrm>
                <a:off x="4050144" y="3393772"/>
                <a:ext cx="70532" cy="169277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GB" sz="1000" dirty="0" smtClean="0">
                    <a:solidFill>
                      <a:schemeClr val="tx2"/>
                    </a:solidFill>
                  </a:rPr>
                  <a:t>8</a:t>
                </a:r>
              </a:p>
            </p:txBody>
          </p:sp>
          <p:sp>
            <p:nvSpPr>
              <p:cNvPr id="121" name="Textfeld 234"/>
              <p:cNvSpPr txBox="1"/>
              <p:nvPr/>
            </p:nvSpPr>
            <p:spPr>
              <a:xfrm>
                <a:off x="4261309" y="3598756"/>
                <a:ext cx="70532" cy="169277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GB" sz="1000" dirty="0" smtClean="0">
                    <a:solidFill>
                      <a:schemeClr val="tx2"/>
                    </a:solidFill>
                  </a:rPr>
                  <a:t>7</a:t>
                </a:r>
              </a:p>
            </p:txBody>
          </p:sp>
          <p:sp>
            <p:nvSpPr>
              <p:cNvPr id="122" name="Textfeld 235"/>
              <p:cNvSpPr txBox="1"/>
              <p:nvPr/>
            </p:nvSpPr>
            <p:spPr>
              <a:xfrm>
                <a:off x="4824192" y="3601137"/>
                <a:ext cx="70532" cy="169277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GB" sz="1000" dirty="0" smtClean="0">
                    <a:solidFill>
                      <a:schemeClr val="tx2"/>
                    </a:solidFill>
                  </a:rPr>
                  <a:t>5</a:t>
                </a:r>
              </a:p>
            </p:txBody>
          </p:sp>
          <p:sp>
            <p:nvSpPr>
              <p:cNvPr id="123" name="Textfeld 236"/>
              <p:cNvSpPr txBox="1"/>
              <p:nvPr/>
            </p:nvSpPr>
            <p:spPr>
              <a:xfrm>
                <a:off x="5029449" y="3398533"/>
                <a:ext cx="70532" cy="169277"/>
              </a:xfrm>
              <a:prstGeom prst="rect">
                <a:avLst/>
              </a:prstGeom>
              <a:noFill/>
              <a:effectLst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GB" sz="1000" dirty="0" smtClean="0">
                    <a:solidFill>
                      <a:schemeClr val="tx2"/>
                    </a:solidFill>
                  </a:rPr>
                  <a:t>4</a:t>
                </a:r>
              </a:p>
            </p:txBody>
          </p:sp>
        </p:grpSp>
      </p:grpSp>
      <p:sp>
        <p:nvSpPr>
          <p:cNvPr id="124" name="Rechteck 237"/>
          <p:cNvSpPr/>
          <p:nvPr/>
        </p:nvSpPr>
        <p:spPr>
          <a:xfrm>
            <a:off x="1906610" y="3604482"/>
            <a:ext cx="425181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indent="1588" algn="ctr" fontAlgn="base">
              <a:spcBef>
                <a:spcPct val="0"/>
              </a:spcBef>
              <a:spcAft>
                <a:spcPct val="0"/>
              </a:spcAft>
              <a:buClr>
                <a:srgbClr val="111111"/>
              </a:buClr>
              <a:buSzPct val="100000"/>
            </a:pPr>
            <a:r>
              <a:rPr lang="en-GB" sz="1800" dirty="0" smtClean="0">
                <a:solidFill>
                  <a:schemeClr val="tx2"/>
                </a:solidFill>
              </a:rPr>
              <a:t>Text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125" name="Rechteck 238"/>
          <p:cNvSpPr/>
          <p:nvPr/>
        </p:nvSpPr>
        <p:spPr>
          <a:xfrm>
            <a:off x="6810623" y="3604482"/>
            <a:ext cx="425181" cy="276999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/>
          <a:p>
            <a:pPr indent="1588" algn="ctr" fontAlgn="base">
              <a:spcBef>
                <a:spcPct val="0"/>
              </a:spcBef>
              <a:spcAft>
                <a:spcPct val="0"/>
              </a:spcAft>
              <a:buClr>
                <a:srgbClr val="111111"/>
              </a:buClr>
              <a:buSzPct val="100000"/>
            </a:pPr>
            <a:r>
              <a:rPr lang="en-GB" sz="1800" dirty="0" smtClean="0">
                <a:solidFill>
                  <a:schemeClr val="tx2"/>
                </a:solidFill>
              </a:rPr>
              <a:t>Text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6DACF-EFA7-44EB-B5BF-4388CA866EEC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126" name="Footer Placeholder 12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127" name="Slide Number Placeholder 1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83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210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Indicators</a:t>
            </a:r>
          </a:p>
        </p:txBody>
      </p:sp>
      <p:grpSp>
        <p:nvGrpSpPr>
          <p:cNvPr id="6" name="Gruppieren 12"/>
          <p:cNvGrpSpPr/>
          <p:nvPr/>
        </p:nvGrpSpPr>
        <p:grpSpPr>
          <a:xfrm>
            <a:off x="465411" y="1624420"/>
            <a:ext cx="2366027" cy="1682724"/>
            <a:chOff x="465411" y="3319218"/>
            <a:chExt cx="2366027" cy="1682724"/>
          </a:xfrm>
        </p:grpSpPr>
        <p:sp>
          <p:nvSpPr>
            <p:cNvPr id="7" name="Rechteck 105"/>
            <p:cNvSpPr/>
            <p:nvPr/>
          </p:nvSpPr>
          <p:spPr>
            <a:xfrm rot="18900000">
              <a:off x="870749" y="3448740"/>
              <a:ext cx="1556680" cy="1549721"/>
            </a:xfrm>
            <a:prstGeom prst="rect">
              <a:avLst/>
            </a:prstGeom>
          </p:spPr>
          <p:txBody>
            <a:bodyPr wrap="square" lIns="0" tIns="0" rIns="0" bIns="0">
              <a:prstTxWarp prst="textArchUp">
                <a:avLst/>
              </a:prstTxWarp>
              <a:noAutofit/>
            </a:bodyPr>
            <a:lstStyle/>
            <a:p>
              <a:pPr indent="1588" algn="ctr" fontAlgn="base">
                <a:spcBef>
                  <a:spcPct val="0"/>
                </a:spcBef>
                <a:spcAft>
                  <a:spcPct val="0"/>
                </a:spcAft>
                <a:buClr>
                  <a:srgbClr val="111111"/>
                </a:buClr>
                <a:buSzPct val="100000"/>
              </a:pPr>
              <a:r>
                <a:rPr lang="en-GB" sz="800" dirty="0" smtClean="0">
                  <a:solidFill>
                    <a:schemeClr val="accent3"/>
                  </a:solidFill>
                </a:rPr>
                <a:t> Text</a:t>
              </a:r>
              <a:endParaRPr lang="en-GB" sz="800" dirty="0">
                <a:solidFill>
                  <a:schemeClr val="accent3"/>
                </a:solidFill>
              </a:endParaRPr>
            </a:p>
          </p:txBody>
        </p:sp>
        <p:sp>
          <p:nvSpPr>
            <p:cNvPr id="8" name="Rechteck 106"/>
            <p:cNvSpPr/>
            <p:nvPr/>
          </p:nvSpPr>
          <p:spPr>
            <a:xfrm rot="2700000">
              <a:off x="870749" y="3448741"/>
              <a:ext cx="1556680" cy="1549721"/>
            </a:xfrm>
            <a:prstGeom prst="rect">
              <a:avLst/>
            </a:prstGeom>
          </p:spPr>
          <p:txBody>
            <a:bodyPr wrap="square" lIns="0" tIns="0" rIns="0" bIns="0">
              <a:prstTxWarp prst="textArchUp">
                <a:avLst/>
              </a:prstTxWarp>
              <a:noAutofit/>
            </a:bodyPr>
            <a:lstStyle/>
            <a:p>
              <a:pPr indent="1588" algn="ctr" fontAlgn="base">
                <a:spcBef>
                  <a:spcPct val="0"/>
                </a:spcBef>
                <a:spcAft>
                  <a:spcPct val="0"/>
                </a:spcAft>
                <a:buClr>
                  <a:srgbClr val="111111"/>
                </a:buClr>
                <a:buSzPct val="100000"/>
              </a:pPr>
              <a:r>
                <a:rPr lang="en-GB" sz="800" dirty="0" smtClean="0">
                  <a:solidFill>
                    <a:schemeClr val="accent2"/>
                  </a:solidFill>
                </a:rPr>
                <a:t>Text</a:t>
              </a:r>
              <a:endParaRPr lang="en-GB" sz="800" dirty="0">
                <a:solidFill>
                  <a:schemeClr val="accent2"/>
                </a:solidFill>
              </a:endParaRPr>
            </a:p>
          </p:txBody>
        </p:sp>
        <p:sp>
          <p:nvSpPr>
            <p:cNvPr id="9" name="Rechteck 101"/>
            <p:cNvSpPr/>
            <p:nvPr/>
          </p:nvSpPr>
          <p:spPr>
            <a:xfrm>
              <a:off x="465411" y="4139418"/>
              <a:ext cx="489420" cy="153888"/>
            </a:xfrm>
            <a:prstGeom prst="rect">
              <a:avLst/>
            </a:prstGeom>
          </p:spPr>
          <p:txBody>
            <a:bodyPr wrap="square" lIns="0" tIns="0" rIns="46800" bIns="0" anchor="ctr">
              <a:spAutoFit/>
            </a:bodyPr>
            <a:lstStyle/>
            <a:p>
              <a:pPr indent="1588" algn="r" fontAlgn="base">
                <a:spcBef>
                  <a:spcPct val="0"/>
                </a:spcBef>
                <a:spcAft>
                  <a:spcPct val="0"/>
                </a:spcAft>
                <a:buClr>
                  <a:srgbClr val="111111"/>
                </a:buClr>
                <a:buSzPct val="100000"/>
              </a:pPr>
              <a:r>
                <a:rPr lang="en-GB" sz="1000" dirty="0" smtClean="0">
                  <a:solidFill>
                    <a:schemeClr val="tx2"/>
                  </a:solidFill>
                </a:rPr>
                <a:t>XX%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10" name="Freihandform 87"/>
            <p:cNvSpPr>
              <a:spLocks/>
            </p:cNvSpPr>
            <p:nvPr/>
          </p:nvSpPr>
          <p:spPr bwMode="auto">
            <a:xfrm>
              <a:off x="1649442" y="3528507"/>
              <a:ext cx="409704" cy="211121"/>
            </a:xfrm>
            <a:custGeom>
              <a:avLst/>
              <a:gdLst>
                <a:gd name="connsiteX0" fmla="*/ 0 w 567102"/>
                <a:gd name="connsiteY0" fmla="*/ 0 h 292228"/>
                <a:gd name="connsiteX1" fmla="*/ 567102 w 567102"/>
                <a:gd name="connsiteY1" fmla="*/ 184642 h 292228"/>
                <a:gd name="connsiteX2" fmla="*/ 489094 w 567102"/>
                <a:gd name="connsiteY2" fmla="*/ 292228 h 292228"/>
                <a:gd name="connsiteX3" fmla="*/ 466538 w 567102"/>
                <a:gd name="connsiteY3" fmla="*/ 273618 h 292228"/>
                <a:gd name="connsiteX4" fmla="*/ 84916 w 567102"/>
                <a:gd name="connsiteY4" fmla="*/ 135274 h 292228"/>
                <a:gd name="connsiteX5" fmla="*/ 0 w 567102"/>
                <a:gd name="connsiteY5" fmla="*/ 130986 h 29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102" h="292228">
                  <a:moveTo>
                    <a:pt x="0" y="0"/>
                  </a:moveTo>
                  <a:cubicBezTo>
                    <a:pt x="203722" y="0"/>
                    <a:pt x="402309" y="64738"/>
                    <a:pt x="567102" y="184642"/>
                  </a:cubicBezTo>
                  <a:lnTo>
                    <a:pt x="489094" y="292228"/>
                  </a:lnTo>
                  <a:lnTo>
                    <a:pt x="466538" y="273618"/>
                  </a:lnTo>
                  <a:cubicBezTo>
                    <a:pt x="355442" y="198563"/>
                    <a:pt x="225319" y="149532"/>
                    <a:pt x="84916" y="135274"/>
                  </a:cubicBezTo>
                  <a:lnTo>
                    <a:pt x="0" y="13098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1" name="Freihandform 88"/>
            <p:cNvSpPr>
              <a:spLocks/>
            </p:cNvSpPr>
            <p:nvPr/>
          </p:nvSpPr>
          <p:spPr bwMode="auto">
            <a:xfrm>
              <a:off x="2003040" y="3661716"/>
              <a:ext cx="310282" cy="378751"/>
            </a:xfrm>
            <a:custGeom>
              <a:avLst/>
              <a:gdLst>
                <a:gd name="connsiteX0" fmla="*/ 78490 w 429485"/>
                <a:gd name="connsiteY0" fmla="*/ 0 h 524258"/>
                <a:gd name="connsiteX1" fmla="*/ 429485 w 429485"/>
                <a:gd name="connsiteY1" fmla="*/ 483602 h 524258"/>
                <a:gd name="connsiteX2" fmla="*/ 304444 w 429485"/>
                <a:gd name="connsiteY2" fmla="*/ 524258 h 524258"/>
                <a:gd name="connsiteX3" fmla="*/ 279734 w 429485"/>
                <a:gd name="connsiteY3" fmla="*/ 456744 h 524258"/>
                <a:gd name="connsiteX4" fmla="*/ 100721 w 429485"/>
                <a:gd name="connsiteY4" fmla="*/ 191232 h 524258"/>
                <a:gd name="connsiteX5" fmla="*/ 0 w 429485"/>
                <a:gd name="connsiteY5" fmla="*/ 108130 h 52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85" h="524258">
                  <a:moveTo>
                    <a:pt x="78490" y="0"/>
                  </a:moveTo>
                  <a:cubicBezTo>
                    <a:pt x="243524" y="120063"/>
                    <a:pt x="366342" y="289323"/>
                    <a:pt x="429485" y="483602"/>
                  </a:cubicBezTo>
                  <a:lnTo>
                    <a:pt x="304444" y="524258"/>
                  </a:lnTo>
                  <a:lnTo>
                    <a:pt x="279734" y="456744"/>
                  </a:lnTo>
                  <a:cubicBezTo>
                    <a:pt x="237465" y="356809"/>
                    <a:pt x="176301" y="266813"/>
                    <a:pt x="100721" y="191232"/>
                  </a:cubicBezTo>
                  <a:lnTo>
                    <a:pt x="0" y="10813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2" name="Freihandform 89"/>
            <p:cNvSpPr>
              <a:spLocks/>
            </p:cNvSpPr>
            <p:nvPr/>
          </p:nvSpPr>
          <p:spPr bwMode="auto">
            <a:xfrm>
              <a:off x="2220457" y="4010935"/>
              <a:ext cx="126847" cy="431305"/>
            </a:xfrm>
            <a:custGeom>
              <a:avLst/>
              <a:gdLst>
                <a:gd name="connsiteX0" fmla="*/ 128322 w 175578"/>
                <a:gd name="connsiteY0" fmla="*/ 0 h 597002"/>
                <a:gd name="connsiteX1" fmla="*/ 128322 w 175578"/>
                <a:gd name="connsiteY1" fmla="*/ 597002 h 597002"/>
                <a:gd name="connsiteX2" fmla="*/ 0 w 175578"/>
                <a:gd name="connsiteY2" fmla="*/ 555309 h 597002"/>
                <a:gd name="connsiteX3" fmla="*/ 27461 w 175578"/>
                <a:gd name="connsiteY3" fmla="*/ 466844 h 597002"/>
                <a:gd name="connsiteX4" fmla="*/ 44431 w 175578"/>
                <a:gd name="connsiteY4" fmla="*/ 298501 h 597002"/>
                <a:gd name="connsiteX5" fmla="*/ 27461 w 175578"/>
                <a:gd name="connsiteY5" fmla="*/ 130158 h 597002"/>
                <a:gd name="connsiteX6" fmla="*/ 0 w 175578"/>
                <a:gd name="connsiteY6" fmla="*/ 41694 h 59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578" h="597002">
                  <a:moveTo>
                    <a:pt x="128322" y="0"/>
                  </a:moveTo>
                  <a:cubicBezTo>
                    <a:pt x="191330" y="193978"/>
                    <a:pt x="191330" y="403024"/>
                    <a:pt x="128322" y="597002"/>
                  </a:cubicBezTo>
                  <a:lnTo>
                    <a:pt x="0" y="555309"/>
                  </a:lnTo>
                  <a:lnTo>
                    <a:pt x="27461" y="466844"/>
                  </a:lnTo>
                  <a:cubicBezTo>
                    <a:pt x="38588" y="412468"/>
                    <a:pt x="44431" y="356167"/>
                    <a:pt x="44431" y="298501"/>
                  </a:cubicBezTo>
                  <a:cubicBezTo>
                    <a:pt x="44431" y="240835"/>
                    <a:pt x="38588" y="184534"/>
                    <a:pt x="27461" y="130158"/>
                  </a:cubicBezTo>
                  <a:lnTo>
                    <a:pt x="0" y="4169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3" name="Freihandform 90"/>
            <p:cNvSpPr>
              <a:spLocks/>
            </p:cNvSpPr>
            <p:nvPr/>
          </p:nvSpPr>
          <p:spPr bwMode="auto">
            <a:xfrm>
              <a:off x="2002993" y="4413142"/>
              <a:ext cx="310328" cy="378320"/>
            </a:xfrm>
            <a:custGeom>
              <a:avLst/>
              <a:gdLst>
                <a:gd name="connsiteX0" fmla="*/ 304289 w 429549"/>
                <a:gd name="connsiteY0" fmla="*/ 0 h 523661"/>
                <a:gd name="connsiteX1" fmla="*/ 429549 w 429549"/>
                <a:gd name="connsiteY1" fmla="*/ 40675 h 523661"/>
                <a:gd name="connsiteX2" fmla="*/ 78554 w 429549"/>
                <a:gd name="connsiteY2" fmla="*/ 523661 h 523661"/>
                <a:gd name="connsiteX3" fmla="*/ 0 w 429549"/>
                <a:gd name="connsiteY3" fmla="*/ 415582 h 523661"/>
                <a:gd name="connsiteX4" fmla="*/ 100785 w 429549"/>
                <a:gd name="connsiteY4" fmla="*/ 332427 h 523661"/>
                <a:gd name="connsiteX5" fmla="*/ 279798 w 429549"/>
                <a:gd name="connsiteY5" fmla="*/ 66915 h 52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549" h="523661">
                  <a:moveTo>
                    <a:pt x="304289" y="0"/>
                  </a:moveTo>
                  <a:lnTo>
                    <a:pt x="429549" y="40675"/>
                  </a:lnTo>
                  <a:cubicBezTo>
                    <a:pt x="366406" y="234706"/>
                    <a:pt x="243588" y="403752"/>
                    <a:pt x="78554" y="523661"/>
                  </a:cubicBezTo>
                  <a:lnTo>
                    <a:pt x="0" y="415582"/>
                  </a:lnTo>
                  <a:lnTo>
                    <a:pt x="100785" y="332427"/>
                  </a:lnTo>
                  <a:cubicBezTo>
                    <a:pt x="176365" y="256847"/>
                    <a:pt x="237529" y="166850"/>
                    <a:pt x="279798" y="66915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4" name="Freihandform 91"/>
            <p:cNvSpPr>
              <a:spLocks/>
            </p:cNvSpPr>
            <p:nvPr/>
          </p:nvSpPr>
          <p:spPr bwMode="auto">
            <a:xfrm>
              <a:off x="985565" y="4413347"/>
              <a:ext cx="310081" cy="378114"/>
            </a:xfrm>
            <a:custGeom>
              <a:avLst/>
              <a:gdLst>
                <a:gd name="connsiteX0" fmla="*/ 124385 w 429207"/>
                <a:gd name="connsiteY0" fmla="*/ 0 h 523376"/>
                <a:gd name="connsiteX1" fmla="*/ 148773 w 429207"/>
                <a:gd name="connsiteY1" fmla="*/ 66630 h 523376"/>
                <a:gd name="connsiteX2" fmla="*/ 327786 w 429207"/>
                <a:gd name="connsiteY2" fmla="*/ 332142 h 523376"/>
                <a:gd name="connsiteX3" fmla="*/ 429207 w 429207"/>
                <a:gd name="connsiteY3" fmla="*/ 415822 h 523376"/>
                <a:gd name="connsiteX4" fmla="*/ 351041 w 429207"/>
                <a:gd name="connsiteY4" fmla="*/ 523376 h 523376"/>
                <a:gd name="connsiteX5" fmla="*/ 0 w 429207"/>
                <a:gd name="connsiteY5" fmla="*/ 40390 h 52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207" h="523376">
                  <a:moveTo>
                    <a:pt x="124385" y="0"/>
                  </a:moveTo>
                  <a:lnTo>
                    <a:pt x="148773" y="66630"/>
                  </a:lnTo>
                  <a:cubicBezTo>
                    <a:pt x="191041" y="166565"/>
                    <a:pt x="252205" y="256562"/>
                    <a:pt x="327786" y="332142"/>
                  </a:cubicBezTo>
                  <a:lnTo>
                    <a:pt x="429207" y="415822"/>
                  </a:lnTo>
                  <a:lnTo>
                    <a:pt x="351041" y="523376"/>
                  </a:lnTo>
                  <a:cubicBezTo>
                    <a:pt x="185986" y="403467"/>
                    <a:pt x="63152" y="234421"/>
                    <a:pt x="0" y="40390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5" name="Freihandform 92"/>
            <p:cNvSpPr>
              <a:spLocks/>
            </p:cNvSpPr>
            <p:nvPr/>
          </p:nvSpPr>
          <p:spPr bwMode="auto">
            <a:xfrm>
              <a:off x="950874" y="4010935"/>
              <a:ext cx="126860" cy="431305"/>
            </a:xfrm>
            <a:custGeom>
              <a:avLst/>
              <a:gdLst>
                <a:gd name="connsiteX0" fmla="*/ 47310 w 175596"/>
                <a:gd name="connsiteY0" fmla="*/ 0 h 597002"/>
                <a:gd name="connsiteX1" fmla="*/ 175596 w 175596"/>
                <a:gd name="connsiteY1" fmla="*/ 41636 h 597002"/>
                <a:gd name="connsiteX2" fmla="*/ 148118 w 175596"/>
                <a:gd name="connsiteY2" fmla="*/ 130158 h 597002"/>
                <a:gd name="connsiteX3" fmla="*/ 131147 w 175596"/>
                <a:gd name="connsiteY3" fmla="*/ 298501 h 597002"/>
                <a:gd name="connsiteX4" fmla="*/ 148118 w 175596"/>
                <a:gd name="connsiteY4" fmla="*/ 466844 h 597002"/>
                <a:gd name="connsiteX5" fmla="*/ 175594 w 175596"/>
                <a:gd name="connsiteY5" fmla="*/ 555359 h 597002"/>
                <a:gd name="connsiteX6" fmla="*/ 47310 w 175596"/>
                <a:gd name="connsiteY6" fmla="*/ 597002 h 597002"/>
                <a:gd name="connsiteX7" fmla="*/ 47310 w 175596"/>
                <a:gd name="connsiteY7" fmla="*/ 0 h 59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596" h="597002">
                  <a:moveTo>
                    <a:pt x="47310" y="0"/>
                  </a:moveTo>
                  <a:lnTo>
                    <a:pt x="175596" y="41636"/>
                  </a:lnTo>
                  <a:lnTo>
                    <a:pt x="148118" y="130158"/>
                  </a:lnTo>
                  <a:cubicBezTo>
                    <a:pt x="136991" y="184534"/>
                    <a:pt x="131147" y="240835"/>
                    <a:pt x="131147" y="298501"/>
                  </a:cubicBezTo>
                  <a:cubicBezTo>
                    <a:pt x="131147" y="356167"/>
                    <a:pt x="136991" y="412468"/>
                    <a:pt x="148118" y="466844"/>
                  </a:cubicBezTo>
                  <a:lnTo>
                    <a:pt x="175594" y="555359"/>
                  </a:lnTo>
                  <a:lnTo>
                    <a:pt x="47310" y="597002"/>
                  </a:lnTo>
                  <a:cubicBezTo>
                    <a:pt x="-15770" y="402984"/>
                    <a:pt x="-15770" y="194018"/>
                    <a:pt x="47310" y="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6" name="Freihandform 93"/>
            <p:cNvSpPr>
              <a:spLocks/>
            </p:cNvSpPr>
            <p:nvPr/>
          </p:nvSpPr>
          <p:spPr bwMode="auto">
            <a:xfrm>
              <a:off x="985564" y="3661716"/>
              <a:ext cx="310036" cy="378533"/>
            </a:xfrm>
            <a:custGeom>
              <a:avLst/>
              <a:gdLst>
                <a:gd name="connsiteX0" fmla="*/ 351041 w 429144"/>
                <a:gd name="connsiteY0" fmla="*/ 0 h 523956"/>
                <a:gd name="connsiteX1" fmla="*/ 429144 w 429144"/>
                <a:gd name="connsiteY1" fmla="*/ 107604 h 523956"/>
                <a:gd name="connsiteX2" fmla="*/ 327786 w 429144"/>
                <a:gd name="connsiteY2" fmla="*/ 191232 h 523956"/>
                <a:gd name="connsiteX3" fmla="*/ 148773 w 429144"/>
                <a:gd name="connsiteY3" fmla="*/ 456744 h 523956"/>
                <a:gd name="connsiteX4" fmla="*/ 124173 w 429144"/>
                <a:gd name="connsiteY4" fmla="*/ 523956 h 523956"/>
                <a:gd name="connsiteX5" fmla="*/ 0 w 429144"/>
                <a:gd name="connsiteY5" fmla="*/ 483579 h 523956"/>
                <a:gd name="connsiteX6" fmla="*/ 351041 w 429144"/>
                <a:gd name="connsiteY6" fmla="*/ 0 h 52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144" h="523956">
                  <a:moveTo>
                    <a:pt x="351041" y="0"/>
                  </a:moveTo>
                  <a:lnTo>
                    <a:pt x="429144" y="107604"/>
                  </a:lnTo>
                  <a:lnTo>
                    <a:pt x="327786" y="191232"/>
                  </a:lnTo>
                  <a:cubicBezTo>
                    <a:pt x="252205" y="266813"/>
                    <a:pt x="191041" y="356809"/>
                    <a:pt x="148773" y="456744"/>
                  </a:cubicBezTo>
                  <a:lnTo>
                    <a:pt x="124173" y="523956"/>
                  </a:lnTo>
                  <a:lnTo>
                    <a:pt x="0" y="483579"/>
                  </a:lnTo>
                  <a:cubicBezTo>
                    <a:pt x="63092" y="289346"/>
                    <a:pt x="185926" y="120072"/>
                    <a:pt x="351041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ihandform 94"/>
            <p:cNvSpPr>
              <a:spLocks/>
            </p:cNvSpPr>
            <p:nvPr/>
          </p:nvSpPr>
          <p:spPr bwMode="auto">
            <a:xfrm>
              <a:off x="1239018" y="3528507"/>
              <a:ext cx="410424" cy="211079"/>
            </a:xfrm>
            <a:custGeom>
              <a:avLst/>
              <a:gdLst>
                <a:gd name="connsiteX0" fmla="*/ 568099 w 568099"/>
                <a:gd name="connsiteY0" fmla="*/ 0 h 292170"/>
                <a:gd name="connsiteX1" fmla="*/ 568099 w 568099"/>
                <a:gd name="connsiteY1" fmla="*/ 130986 h 292170"/>
                <a:gd name="connsiteX2" fmla="*/ 567610 w 568099"/>
                <a:gd name="connsiteY2" fmla="*/ 130961 h 292170"/>
                <a:gd name="connsiteX3" fmla="*/ 100583 w 568099"/>
                <a:gd name="connsiteY3" fmla="*/ 273618 h 292170"/>
                <a:gd name="connsiteX4" fmla="*/ 78098 w 568099"/>
                <a:gd name="connsiteY4" fmla="*/ 292170 h 292170"/>
                <a:gd name="connsiteX5" fmla="*/ 0 w 568099"/>
                <a:gd name="connsiteY5" fmla="*/ 184653 h 292170"/>
                <a:gd name="connsiteX6" fmla="*/ 568099 w 568099"/>
                <a:gd name="connsiteY6" fmla="*/ 0 h 29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099" h="292170">
                  <a:moveTo>
                    <a:pt x="568099" y="0"/>
                  </a:moveTo>
                  <a:lnTo>
                    <a:pt x="568099" y="130986"/>
                  </a:lnTo>
                  <a:lnTo>
                    <a:pt x="567610" y="130961"/>
                  </a:lnTo>
                  <a:cubicBezTo>
                    <a:pt x="394613" y="130961"/>
                    <a:pt x="233899" y="183552"/>
                    <a:pt x="100583" y="273618"/>
                  </a:cubicBezTo>
                  <a:lnTo>
                    <a:pt x="78098" y="292170"/>
                  </a:lnTo>
                  <a:lnTo>
                    <a:pt x="0" y="184653"/>
                  </a:lnTo>
                  <a:cubicBezTo>
                    <a:pt x="165117" y="64682"/>
                    <a:pt x="363976" y="0"/>
                    <a:pt x="568099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8" name="Freihandform 95"/>
            <p:cNvSpPr>
              <a:spLocks/>
            </p:cNvSpPr>
            <p:nvPr/>
          </p:nvSpPr>
          <p:spPr bwMode="auto">
            <a:xfrm flipV="1">
              <a:off x="1649442" y="4713546"/>
              <a:ext cx="409704" cy="211121"/>
            </a:xfrm>
            <a:custGeom>
              <a:avLst/>
              <a:gdLst>
                <a:gd name="connsiteX0" fmla="*/ 0 w 567102"/>
                <a:gd name="connsiteY0" fmla="*/ 0 h 292228"/>
                <a:gd name="connsiteX1" fmla="*/ 567102 w 567102"/>
                <a:gd name="connsiteY1" fmla="*/ 184642 h 292228"/>
                <a:gd name="connsiteX2" fmla="*/ 489094 w 567102"/>
                <a:gd name="connsiteY2" fmla="*/ 292228 h 292228"/>
                <a:gd name="connsiteX3" fmla="*/ 466538 w 567102"/>
                <a:gd name="connsiteY3" fmla="*/ 273618 h 292228"/>
                <a:gd name="connsiteX4" fmla="*/ 84916 w 567102"/>
                <a:gd name="connsiteY4" fmla="*/ 135274 h 292228"/>
                <a:gd name="connsiteX5" fmla="*/ 0 w 567102"/>
                <a:gd name="connsiteY5" fmla="*/ 130986 h 29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102" h="292228">
                  <a:moveTo>
                    <a:pt x="0" y="0"/>
                  </a:moveTo>
                  <a:cubicBezTo>
                    <a:pt x="203722" y="0"/>
                    <a:pt x="402309" y="64738"/>
                    <a:pt x="567102" y="184642"/>
                  </a:cubicBezTo>
                  <a:lnTo>
                    <a:pt x="489094" y="292228"/>
                  </a:lnTo>
                  <a:lnTo>
                    <a:pt x="466538" y="273618"/>
                  </a:lnTo>
                  <a:cubicBezTo>
                    <a:pt x="355442" y="198563"/>
                    <a:pt x="225319" y="149532"/>
                    <a:pt x="84916" y="135274"/>
                  </a:cubicBezTo>
                  <a:lnTo>
                    <a:pt x="0" y="130986"/>
                  </a:ln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9" name="Freihandform 96"/>
            <p:cNvSpPr>
              <a:spLocks/>
            </p:cNvSpPr>
            <p:nvPr/>
          </p:nvSpPr>
          <p:spPr bwMode="auto">
            <a:xfrm flipV="1">
              <a:off x="1239018" y="4713546"/>
              <a:ext cx="410424" cy="211079"/>
            </a:xfrm>
            <a:custGeom>
              <a:avLst/>
              <a:gdLst>
                <a:gd name="connsiteX0" fmla="*/ 568099 w 568099"/>
                <a:gd name="connsiteY0" fmla="*/ 0 h 292170"/>
                <a:gd name="connsiteX1" fmla="*/ 568099 w 568099"/>
                <a:gd name="connsiteY1" fmla="*/ 130986 h 292170"/>
                <a:gd name="connsiteX2" fmla="*/ 567610 w 568099"/>
                <a:gd name="connsiteY2" fmla="*/ 130961 h 292170"/>
                <a:gd name="connsiteX3" fmla="*/ 100583 w 568099"/>
                <a:gd name="connsiteY3" fmla="*/ 273618 h 292170"/>
                <a:gd name="connsiteX4" fmla="*/ 78098 w 568099"/>
                <a:gd name="connsiteY4" fmla="*/ 292170 h 292170"/>
                <a:gd name="connsiteX5" fmla="*/ 0 w 568099"/>
                <a:gd name="connsiteY5" fmla="*/ 184653 h 292170"/>
                <a:gd name="connsiteX6" fmla="*/ 568099 w 568099"/>
                <a:gd name="connsiteY6" fmla="*/ 0 h 29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099" h="292170">
                  <a:moveTo>
                    <a:pt x="568099" y="0"/>
                  </a:moveTo>
                  <a:lnTo>
                    <a:pt x="568099" y="130986"/>
                  </a:lnTo>
                  <a:lnTo>
                    <a:pt x="567610" y="130961"/>
                  </a:lnTo>
                  <a:cubicBezTo>
                    <a:pt x="394613" y="130961"/>
                    <a:pt x="233899" y="183552"/>
                    <a:pt x="100583" y="273618"/>
                  </a:cubicBezTo>
                  <a:lnTo>
                    <a:pt x="78098" y="292170"/>
                  </a:lnTo>
                  <a:lnTo>
                    <a:pt x="0" y="184653"/>
                  </a:lnTo>
                  <a:cubicBezTo>
                    <a:pt x="165117" y="64682"/>
                    <a:pt x="363976" y="0"/>
                    <a:pt x="568099" y="0"/>
                  </a:cubicBez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Gleichschenkliges Dreieck 98"/>
            <p:cNvSpPr/>
            <p:nvPr/>
          </p:nvSpPr>
          <p:spPr>
            <a:xfrm rot="18369826">
              <a:off x="1343590" y="3750257"/>
              <a:ext cx="120432" cy="60763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Gleichschenkliges Dreieck 99"/>
            <p:cNvSpPr/>
            <p:nvPr/>
          </p:nvSpPr>
          <p:spPr>
            <a:xfrm rot="18369826" flipH="1" flipV="1">
              <a:off x="1834156" y="4108820"/>
              <a:ext cx="120432" cy="607637"/>
            </a:xfrm>
            <a:prstGeom prst="triangl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" name="Ellipse 100"/>
            <p:cNvSpPr/>
            <p:nvPr/>
          </p:nvSpPr>
          <p:spPr>
            <a:xfrm>
              <a:off x="1553839" y="4131337"/>
              <a:ext cx="190500" cy="190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3" name="Rechteck 102"/>
            <p:cNvSpPr/>
            <p:nvPr/>
          </p:nvSpPr>
          <p:spPr>
            <a:xfrm>
              <a:off x="2342018" y="4139418"/>
              <a:ext cx="489420" cy="153888"/>
            </a:xfrm>
            <a:prstGeom prst="rect">
              <a:avLst/>
            </a:prstGeom>
          </p:spPr>
          <p:txBody>
            <a:bodyPr wrap="square" lIns="46800" tIns="0" rIns="0" bIns="0" anchor="ctr">
              <a:spAutoFit/>
            </a:bodyPr>
            <a:lstStyle/>
            <a:p>
              <a:pPr indent="1588" fontAlgn="base">
                <a:spcBef>
                  <a:spcPct val="0"/>
                </a:spcBef>
                <a:spcAft>
                  <a:spcPct val="0"/>
                </a:spcAft>
                <a:buClr>
                  <a:srgbClr val="111111"/>
                </a:buClr>
                <a:buSzPct val="100000"/>
              </a:pPr>
              <a:r>
                <a:rPr lang="en-GB" sz="1000" dirty="0" smtClean="0">
                  <a:solidFill>
                    <a:schemeClr val="tx2"/>
                  </a:solidFill>
                </a:rPr>
                <a:t> XX%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24" name="Rechteck 103"/>
            <p:cNvSpPr/>
            <p:nvPr/>
          </p:nvSpPr>
          <p:spPr>
            <a:xfrm>
              <a:off x="1404379" y="3319218"/>
              <a:ext cx="489420" cy="208840"/>
            </a:xfrm>
            <a:prstGeom prst="rect">
              <a:avLst/>
            </a:prstGeom>
          </p:spPr>
          <p:txBody>
            <a:bodyPr wrap="square" lIns="0" tIns="0" rIns="0" bIns="46800" anchor="ctr">
              <a:spAutoFit/>
            </a:bodyPr>
            <a:lstStyle/>
            <a:p>
              <a:pPr indent="1588" algn="ctr" fontAlgn="base">
                <a:spcBef>
                  <a:spcPct val="0"/>
                </a:spcBef>
                <a:spcAft>
                  <a:spcPct val="0"/>
                </a:spcAft>
                <a:buClr>
                  <a:srgbClr val="111111"/>
                </a:buClr>
                <a:buSzPct val="100000"/>
              </a:pPr>
              <a:r>
                <a:rPr lang="en-GB" sz="1000" dirty="0" smtClean="0">
                  <a:solidFill>
                    <a:schemeClr val="tx2"/>
                  </a:solidFill>
                </a:rPr>
                <a:t>XX%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25" name="Rechteck 107"/>
            <p:cNvSpPr/>
            <p:nvPr/>
          </p:nvSpPr>
          <p:spPr>
            <a:xfrm>
              <a:off x="1225278" y="4612110"/>
              <a:ext cx="847622" cy="1538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indent="1588" algn="ctr" fontAlgn="base">
                <a:spcBef>
                  <a:spcPct val="0"/>
                </a:spcBef>
                <a:spcAft>
                  <a:spcPct val="0"/>
                </a:spcAft>
                <a:buClr>
                  <a:srgbClr val="111111"/>
                </a:buClr>
                <a:buSzPct val="100000"/>
              </a:pPr>
              <a:r>
                <a:rPr lang="en-GB" sz="1000" b="1" dirty="0" smtClean="0">
                  <a:solidFill>
                    <a:schemeClr val="tx2"/>
                  </a:solidFill>
                </a:rPr>
                <a:t>Text</a:t>
              </a:r>
              <a:endParaRPr lang="en-GB" sz="10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Gruppieren 8"/>
          <p:cNvGrpSpPr/>
          <p:nvPr/>
        </p:nvGrpSpPr>
        <p:grpSpPr>
          <a:xfrm>
            <a:off x="3388086" y="1624420"/>
            <a:ext cx="2366027" cy="1639816"/>
            <a:chOff x="3388086" y="3319218"/>
            <a:chExt cx="2366027" cy="1639816"/>
          </a:xfrm>
        </p:grpSpPr>
        <p:sp>
          <p:nvSpPr>
            <p:cNvPr id="27" name="Freihandform 109"/>
            <p:cNvSpPr>
              <a:spLocks/>
            </p:cNvSpPr>
            <p:nvPr/>
          </p:nvSpPr>
          <p:spPr bwMode="auto">
            <a:xfrm rot="1068213">
              <a:off x="4731475" y="3619625"/>
              <a:ext cx="409704" cy="211121"/>
            </a:xfrm>
            <a:custGeom>
              <a:avLst/>
              <a:gdLst>
                <a:gd name="connsiteX0" fmla="*/ 0 w 567102"/>
                <a:gd name="connsiteY0" fmla="*/ 0 h 292228"/>
                <a:gd name="connsiteX1" fmla="*/ 567102 w 567102"/>
                <a:gd name="connsiteY1" fmla="*/ 184642 h 292228"/>
                <a:gd name="connsiteX2" fmla="*/ 489094 w 567102"/>
                <a:gd name="connsiteY2" fmla="*/ 292228 h 292228"/>
                <a:gd name="connsiteX3" fmla="*/ 466538 w 567102"/>
                <a:gd name="connsiteY3" fmla="*/ 273618 h 292228"/>
                <a:gd name="connsiteX4" fmla="*/ 84916 w 567102"/>
                <a:gd name="connsiteY4" fmla="*/ 135274 h 292228"/>
                <a:gd name="connsiteX5" fmla="*/ 0 w 567102"/>
                <a:gd name="connsiteY5" fmla="*/ 130986 h 29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102" h="292228">
                  <a:moveTo>
                    <a:pt x="0" y="0"/>
                  </a:moveTo>
                  <a:cubicBezTo>
                    <a:pt x="203722" y="0"/>
                    <a:pt x="402309" y="64738"/>
                    <a:pt x="567102" y="184642"/>
                  </a:cubicBezTo>
                  <a:lnTo>
                    <a:pt x="489094" y="292228"/>
                  </a:lnTo>
                  <a:lnTo>
                    <a:pt x="466538" y="273618"/>
                  </a:lnTo>
                  <a:cubicBezTo>
                    <a:pt x="355442" y="198563"/>
                    <a:pt x="225319" y="149532"/>
                    <a:pt x="84916" y="135274"/>
                  </a:cubicBezTo>
                  <a:lnTo>
                    <a:pt x="0" y="130986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8" name="Freihandform 110"/>
            <p:cNvSpPr>
              <a:spLocks/>
            </p:cNvSpPr>
            <p:nvPr/>
          </p:nvSpPr>
          <p:spPr bwMode="auto">
            <a:xfrm rot="1068213">
              <a:off x="5004164" y="3835355"/>
              <a:ext cx="310282" cy="378751"/>
            </a:xfrm>
            <a:custGeom>
              <a:avLst/>
              <a:gdLst>
                <a:gd name="connsiteX0" fmla="*/ 78490 w 429485"/>
                <a:gd name="connsiteY0" fmla="*/ 0 h 524258"/>
                <a:gd name="connsiteX1" fmla="*/ 429485 w 429485"/>
                <a:gd name="connsiteY1" fmla="*/ 483602 h 524258"/>
                <a:gd name="connsiteX2" fmla="*/ 304444 w 429485"/>
                <a:gd name="connsiteY2" fmla="*/ 524258 h 524258"/>
                <a:gd name="connsiteX3" fmla="*/ 279734 w 429485"/>
                <a:gd name="connsiteY3" fmla="*/ 456744 h 524258"/>
                <a:gd name="connsiteX4" fmla="*/ 100721 w 429485"/>
                <a:gd name="connsiteY4" fmla="*/ 191232 h 524258"/>
                <a:gd name="connsiteX5" fmla="*/ 0 w 429485"/>
                <a:gd name="connsiteY5" fmla="*/ 108130 h 52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85" h="524258">
                  <a:moveTo>
                    <a:pt x="78490" y="0"/>
                  </a:moveTo>
                  <a:cubicBezTo>
                    <a:pt x="243524" y="120063"/>
                    <a:pt x="366342" y="289323"/>
                    <a:pt x="429485" y="483602"/>
                  </a:cubicBezTo>
                  <a:lnTo>
                    <a:pt x="304444" y="524258"/>
                  </a:lnTo>
                  <a:lnTo>
                    <a:pt x="279734" y="456744"/>
                  </a:lnTo>
                  <a:cubicBezTo>
                    <a:pt x="237465" y="356809"/>
                    <a:pt x="176301" y="266813"/>
                    <a:pt x="100721" y="191232"/>
                  </a:cubicBezTo>
                  <a:lnTo>
                    <a:pt x="0" y="10813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9" name="Freihandform 111"/>
            <p:cNvSpPr>
              <a:spLocks/>
            </p:cNvSpPr>
            <p:nvPr/>
          </p:nvSpPr>
          <p:spPr bwMode="auto">
            <a:xfrm rot="1068213">
              <a:off x="5100752" y="4205025"/>
              <a:ext cx="126847" cy="431305"/>
            </a:xfrm>
            <a:custGeom>
              <a:avLst/>
              <a:gdLst>
                <a:gd name="connsiteX0" fmla="*/ 128322 w 175578"/>
                <a:gd name="connsiteY0" fmla="*/ 0 h 597002"/>
                <a:gd name="connsiteX1" fmla="*/ 128322 w 175578"/>
                <a:gd name="connsiteY1" fmla="*/ 597002 h 597002"/>
                <a:gd name="connsiteX2" fmla="*/ 0 w 175578"/>
                <a:gd name="connsiteY2" fmla="*/ 555309 h 597002"/>
                <a:gd name="connsiteX3" fmla="*/ 27461 w 175578"/>
                <a:gd name="connsiteY3" fmla="*/ 466844 h 597002"/>
                <a:gd name="connsiteX4" fmla="*/ 44431 w 175578"/>
                <a:gd name="connsiteY4" fmla="*/ 298501 h 597002"/>
                <a:gd name="connsiteX5" fmla="*/ 27461 w 175578"/>
                <a:gd name="connsiteY5" fmla="*/ 130158 h 597002"/>
                <a:gd name="connsiteX6" fmla="*/ 0 w 175578"/>
                <a:gd name="connsiteY6" fmla="*/ 41694 h 59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578" h="597002">
                  <a:moveTo>
                    <a:pt x="128322" y="0"/>
                  </a:moveTo>
                  <a:cubicBezTo>
                    <a:pt x="191330" y="193978"/>
                    <a:pt x="191330" y="403024"/>
                    <a:pt x="128322" y="597002"/>
                  </a:cubicBezTo>
                  <a:lnTo>
                    <a:pt x="0" y="555309"/>
                  </a:lnTo>
                  <a:lnTo>
                    <a:pt x="27461" y="466844"/>
                  </a:lnTo>
                  <a:cubicBezTo>
                    <a:pt x="38588" y="412468"/>
                    <a:pt x="44431" y="356167"/>
                    <a:pt x="44431" y="298501"/>
                  </a:cubicBezTo>
                  <a:cubicBezTo>
                    <a:pt x="44431" y="240835"/>
                    <a:pt x="38588" y="184534"/>
                    <a:pt x="27461" y="130158"/>
                  </a:cubicBezTo>
                  <a:lnTo>
                    <a:pt x="0" y="41694"/>
                  </a:lnTo>
                  <a:close/>
                </a:path>
              </a:pathLst>
            </a:custGeom>
            <a:solidFill>
              <a:schemeClr val="accent2"/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0" name="Freihandform 112"/>
            <p:cNvSpPr>
              <a:spLocks/>
            </p:cNvSpPr>
            <p:nvPr/>
          </p:nvSpPr>
          <p:spPr bwMode="auto">
            <a:xfrm rot="1068213">
              <a:off x="4774432" y="4550799"/>
              <a:ext cx="310328" cy="378320"/>
            </a:xfrm>
            <a:custGeom>
              <a:avLst/>
              <a:gdLst>
                <a:gd name="connsiteX0" fmla="*/ 304289 w 429549"/>
                <a:gd name="connsiteY0" fmla="*/ 0 h 523661"/>
                <a:gd name="connsiteX1" fmla="*/ 429549 w 429549"/>
                <a:gd name="connsiteY1" fmla="*/ 40675 h 523661"/>
                <a:gd name="connsiteX2" fmla="*/ 78554 w 429549"/>
                <a:gd name="connsiteY2" fmla="*/ 523661 h 523661"/>
                <a:gd name="connsiteX3" fmla="*/ 0 w 429549"/>
                <a:gd name="connsiteY3" fmla="*/ 415582 h 523661"/>
                <a:gd name="connsiteX4" fmla="*/ 100785 w 429549"/>
                <a:gd name="connsiteY4" fmla="*/ 332427 h 523661"/>
                <a:gd name="connsiteX5" fmla="*/ 279798 w 429549"/>
                <a:gd name="connsiteY5" fmla="*/ 66915 h 52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549" h="523661">
                  <a:moveTo>
                    <a:pt x="304289" y="0"/>
                  </a:moveTo>
                  <a:lnTo>
                    <a:pt x="429549" y="40675"/>
                  </a:lnTo>
                  <a:cubicBezTo>
                    <a:pt x="366406" y="234706"/>
                    <a:pt x="243588" y="403752"/>
                    <a:pt x="78554" y="523661"/>
                  </a:cubicBezTo>
                  <a:lnTo>
                    <a:pt x="0" y="415582"/>
                  </a:lnTo>
                  <a:lnTo>
                    <a:pt x="100785" y="332427"/>
                  </a:lnTo>
                  <a:cubicBezTo>
                    <a:pt x="176365" y="256847"/>
                    <a:pt x="237529" y="166850"/>
                    <a:pt x="279798" y="66915"/>
                  </a:cubicBez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1" name="Freihandform 113"/>
            <p:cNvSpPr>
              <a:spLocks/>
            </p:cNvSpPr>
            <p:nvPr/>
          </p:nvSpPr>
          <p:spPr bwMode="auto">
            <a:xfrm rot="1068213">
              <a:off x="3805703" y="4239878"/>
              <a:ext cx="310081" cy="378114"/>
            </a:xfrm>
            <a:custGeom>
              <a:avLst/>
              <a:gdLst>
                <a:gd name="connsiteX0" fmla="*/ 124385 w 429207"/>
                <a:gd name="connsiteY0" fmla="*/ 0 h 523376"/>
                <a:gd name="connsiteX1" fmla="*/ 148773 w 429207"/>
                <a:gd name="connsiteY1" fmla="*/ 66630 h 523376"/>
                <a:gd name="connsiteX2" fmla="*/ 327786 w 429207"/>
                <a:gd name="connsiteY2" fmla="*/ 332142 h 523376"/>
                <a:gd name="connsiteX3" fmla="*/ 429207 w 429207"/>
                <a:gd name="connsiteY3" fmla="*/ 415822 h 523376"/>
                <a:gd name="connsiteX4" fmla="*/ 351041 w 429207"/>
                <a:gd name="connsiteY4" fmla="*/ 523376 h 523376"/>
                <a:gd name="connsiteX5" fmla="*/ 0 w 429207"/>
                <a:gd name="connsiteY5" fmla="*/ 40390 h 52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207" h="523376">
                  <a:moveTo>
                    <a:pt x="124385" y="0"/>
                  </a:moveTo>
                  <a:lnTo>
                    <a:pt x="148773" y="66630"/>
                  </a:lnTo>
                  <a:cubicBezTo>
                    <a:pt x="191041" y="166565"/>
                    <a:pt x="252205" y="256562"/>
                    <a:pt x="327786" y="332142"/>
                  </a:cubicBezTo>
                  <a:lnTo>
                    <a:pt x="429207" y="415822"/>
                  </a:lnTo>
                  <a:lnTo>
                    <a:pt x="351041" y="523376"/>
                  </a:lnTo>
                  <a:cubicBezTo>
                    <a:pt x="185986" y="403467"/>
                    <a:pt x="63152" y="234421"/>
                    <a:pt x="0" y="40390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2" name="Freihandform 114"/>
            <p:cNvSpPr>
              <a:spLocks/>
            </p:cNvSpPr>
            <p:nvPr/>
          </p:nvSpPr>
          <p:spPr bwMode="auto">
            <a:xfrm rot="1068213">
              <a:off x="3891968" y="3816847"/>
              <a:ext cx="126860" cy="431305"/>
            </a:xfrm>
            <a:custGeom>
              <a:avLst/>
              <a:gdLst>
                <a:gd name="connsiteX0" fmla="*/ 47310 w 175596"/>
                <a:gd name="connsiteY0" fmla="*/ 0 h 597002"/>
                <a:gd name="connsiteX1" fmla="*/ 175596 w 175596"/>
                <a:gd name="connsiteY1" fmla="*/ 41636 h 597002"/>
                <a:gd name="connsiteX2" fmla="*/ 148118 w 175596"/>
                <a:gd name="connsiteY2" fmla="*/ 130158 h 597002"/>
                <a:gd name="connsiteX3" fmla="*/ 131147 w 175596"/>
                <a:gd name="connsiteY3" fmla="*/ 298501 h 597002"/>
                <a:gd name="connsiteX4" fmla="*/ 148118 w 175596"/>
                <a:gd name="connsiteY4" fmla="*/ 466844 h 597002"/>
                <a:gd name="connsiteX5" fmla="*/ 175594 w 175596"/>
                <a:gd name="connsiteY5" fmla="*/ 555359 h 597002"/>
                <a:gd name="connsiteX6" fmla="*/ 47310 w 175596"/>
                <a:gd name="connsiteY6" fmla="*/ 597002 h 597002"/>
                <a:gd name="connsiteX7" fmla="*/ 47310 w 175596"/>
                <a:gd name="connsiteY7" fmla="*/ 0 h 59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596" h="597002">
                  <a:moveTo>
                    <a:pt x="47310" y="0"/>
                  </a:moveTo>
                  <a:lnTo>
                    <a:pt x="175596" y="41636"/>
                  </a:lnTo>
                  <a:lnTo>
                    <a:pt x="148118" y="130158"/>
                  </a:lnTo>
                  <a:cubicBezTo>
                    <a:pt x="136991" y="184534"/>
                    <a:pt x="131147" y="240835"/>
                    <a:pt x="131147" y="298501"/>
                  </a:cubicBezTo>
                  <a:cubicBezTo>
                    <a:pt x="131147" y="356167"/>
                    <a:pt x="136991" y="412468"/>
                    <a:pt x="148118" y="466844"/>
                  </a:cubicBezTo>
                  <a:lnTo>
                    <a:pt x="175594" y="555359"/>
                  </a:lnTo>
                  <a:lnTo>
                    <a:pt x="47310" y="597002"/>
                  </a:lnTo>
                  <a:cubicBezTo>
                    <a:pt x="-15770" y="402984"/>
                    <a:pt x="-15770" y="194018"/>
                    <a:pt x="47310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3" name="Freihandform 115"/>
            <p:cNvSpPr>
              <a:spLocks/>
            </p:cNvSpPr>
            <p:nvPr/>
          </p:nvSpPr>
          <p:spPr bwMode="auto">
            <a:xfrm rot="1068213">
              <a:off x="4035454" y="3524225"/>
              <a:ext cx="310036" cy="378533"/>
            </a:xfrm>
            <a:custGeom>
              <a:avLst/>
              <a:gdLst>
                <a:gd name="connsiteX0" fmla="*/ 351041 w 429144"/>
                <a:gd name="connsiteY0" fmla="*/ 0 h 523956"/>
                <a:gd name="connsiteX1" fmla="*/ 429144 w 429144"/>
                <a:gd name="connsiteY1" fmla="*/ 107604 h 523956"/>
                <a:gd name="connsiteX2" fmla="*/ 327786 w 429144"/>
                <a:gd name="connsiteY2" fmla="*/ 191232 h 523956"/>
                <a:gd name="connsiteX3" fmla="*/ 148773 w 429144"/>
                <a:gd name="connsiteY3" fmla="*/ 456744 h 523956"/>
                <a:gd name="connsiteX4" fmla="*/ 124173 w 429144"/>
                <a:gd name="connsiteY4" fmla="*/ 523956 h 523956"/>
                <a:gd name="connsiteX5" fmla="*/ 0 w 429144"/>
                <a:gd name="connsiteY5" fmla="*/ 483579 h 523956"/>
                <a:gd name="connsiteX6" fmla="*/ 351041 w 429144"/>
                <a:gd name="connsiteY6" fmla="*/ 0 h 52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144" h="523956">
                  <a:moveTo>
                    <a:pt x="351041" y="0"/>
                  </a:moveTo>
                  <a:lnTo>
                    <a:pt x="429144" y="107604"/>
                  </a:lnTo>
                  <a:lnTo>
                    <a:pt x="327786" y="191232"/>
                  </a:lnTo>
                  <a:cubicBezTo>
                    <a:pt x="252205" y="266813"/>
                    <a:pt x="191041" y="356809"/>
                    <a:pt x="148773" y="456744"/>
                  </a:cubicBezTo>
                  <a:lnTo>
                    <a:pt x="124173" y="523956"/>
                  </a:lnTo>
                  <a:lnTo>
                    <a:pt x="0" y="483579"/>
                  </a:lnTo>
                  <a:cubicBezTo>
                    <a:pt x="63092" y="289346"/>
                    <a:pt x="185926" y="120072"/>
                    <a:pt x="351041" y="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4" name="Freihandform 116"/>
            <p:cNvSpPr>
              <a:spLocks/>
            </p:cNvSpPr>
            <p:nvPr/>
          </p:nvSpPr>
          <p:spPr bwMode="auto">
            <a:xfrm rot="1068213">
              <a:off x="4340695" y="3494247"/>
              <a:ext cx="410424" cy="211079"/>
            </a:xfrm>
            <a:custGeom>
              <a:avLst/>
              <a:gdLst>
                <a:gd name="connsiteX0" fmla="*/ 568099 w 568099"/>
                <a:gd name="connsiteY0" fmla="*/ 0 h 292170"/>
                <a:gd name="connsiteX1" fmla="*/ 568099 w 568099"/>
                <a:gd name="connsiteY1" fmla="*/ 130986 h 292170"/>
                <a:gd name="connsiteX2" fmla="*/ 567610 w 568099"/>
                <a:gd name="connsiteY2" fmla="*/ 130961 h 292170"/>
                <a:gd name="connsiteX3" fmla="*/ 100583 w 568099"/>
                <a:gd name="connsiteY3" fmla="*/ 273618 h 292170"/>
                <a:gd name="connsiteX4" fmla="*/ 78098 w 568099"/>
                <a:gd name="connsiteY4" fmla="*/ 292170 h 292170"/>
                <a:gd name="connsiteX5" fmla="*/ 0 w 568099"/>
                <a:gd name="connsiteY5" fmla="*/ 184653 h 292170"/>
                <a:gd name="connsiteX6" fmla="*/ 568099 w 568099"/>
                <a:gd name="connsiteY6" fmla="*/ 0 h 29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099" h="292170">
                  <a:moveTo>
                    <a:pt x="568099" y="0"/>
                  </a:moveTo>
                  <a:lnTo>
                    <a:pt x="568099" y="130986"/>
                  </a:lnTo>
                  <a:lnTo>
                    <a:pt x="567610" y="130961"/>
                  </a:lnTo>
                  <a:cubicBezTo>
                    <a:pt x="394613" y="130961"/>
                    <a:pt x="233899" y="183552"/>
                    <a:pt x="100583" y="273618"/>
                  </a:cubicBezTo>
                  <a:lnTo>
                    <a:pt x="78098" y="292170"/>
                  </a:lnTo>
                  <a:lnTo>
                    <a:pt x="0" y="184653"/>
                  </a:lnTo>
                  <a:cubicBezTo>
                    <a:pt x="165117" y="64682"/>
                    <a:pt x="363976" y="0"/>
                    <a:pt x="568099" y="0"/>
                  </a:cubicBezTo>
                  <a:close/>
                </a:path>
              </a:pathLst>
            </a:custGeom>
            <a:solidFill>
              <a:schemeClr val="bg2"/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5" name="Freihandform 117"/>
            <p:cNvSpPr>
              <a:spLocks/>
            </p:cNvSpPr>
            <p:nvPr/>
          </p:nvSpPr>
          <p:spPr bwMode="auto">
            <a:xfrm rot="1068213" flipV="1">
              <a:off x="4369144" y="4747913"/>
              <a:ext cx="409704" cy="211121"/>
            </a:xfrm>
            <a:custGeom>
              <a:avLst/>
              <a:gdLst>
                <a:gd name="connsiteX0" fmla="*/ 0 w 567102"/>
                <a:gd name="connsiteY0" fmla="*/ 0 h 292228"/>
                <a:gd name="connsiteX1" fmla="*/ 567102 w 567102"/>
                <a:gd name="connsiteY1" fmla="*/ 184642 h 292228"/>
                <a:gd name="connsiteX2" fmla="*/ 489094 w 567102"/>
                <a:gd name="connsiteY2" fmla="*/ 292228 h 292228"/>
                <a:gd name="connsiteX3" fmla="*/ 466538 w 567102"/>
                <a:gd name="connsiteY3" fmla="*/ 273618 h 292228"/>
                <a:gd name="connsiteX4" fmla="*/ 84916 w 567102"/>
                <a:gd name="connsiteY4" fmla="*/ 135274 h 292228"/>
                <a:gd name="connsiteX5" fmla="*/ 0 w 567102"/>
                <a:gd name="connsiteY5" fmla="*/ 130986 h 29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102" h="292228">
                  <a:moveTo>
                    <a:pt x="0" y="0"/>
                  </a:moveTo>
                  <a:cubicBezTo>
                    <a:pt x="203722" y="0"/>
                    <a:pt x="402309" y="64738"/>
                    <a:pt x="567102" y="184642"/>
                  </a:cubicBezTo>
                  <a:lnTo>
                    <a:pt x="489094" y="292228"/>
                  </a:lnTo>
                  <a:lnTo>
                    <a:pt x="466538" y="273618"/>
                  </a:lnTo>
                  <a:cubicBezTo>
                    <a:pt x="355442" y="198563"/>
                    <a:pt x="225319" y="149532"/>
                    <a:pt x="84916" y="135274"/>
                  </a:cubicBezTo>
                  <a:lnTo>
                    <a:pt x="0" y="130986"/>
                  </a:ln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6" name="Freihandform 118"/>
            <p:cNvSpPr>
              <a:spLocks/>
            </p:cNvSpPr>
            <p:nvPr/>
          </p:nvSpPr>
          <p:spPr bwMode="auto">
            <a:xfrm rot="1068213" flipV="1">
              <a:off x="3978365" y="4622535"/>
              <a:ext cx="410424" cy="211079"/>
            </a:xfrm>
            <a:custGeom>
              <a:avLst/>
              <a:gdLst>
                <a:gd name="connsiteX0" fmla="*/ 568099 w 568099"/>
                <a:gd name="connsiteY0" fmla="*/ 0 h 292170"/>
                <a:gd name="connsiteX1" fmla="*/ 568099 w 568099"/>
                <a:gd name="connsiteY1" fmla="*/ 130986 h 292170"/>
                <a:gd name="connsiteX2" fmla="*/ 567610 w 568099"/>
                <a:gd name="connsiteY2" fmla="*/ 130961 h 292170"/>
                <a:gd name="connsiteX3" fmla="*/ 100583 w 568099"/>
                <a:gd name="connsiteY3" fmla="*/ 273618 h 292170"/>
                <a:gd name="connsiteX4" fmla="*/ 78098 w 568099"/>
                <a:gd name="connsiteY4" fmla="*/ 292170 h 292170"/>
                <a:gd name="connsiteX5" fmla="*/ 0 w 568099"/>
                <a:gd name="connsiteY5" fmla="*/ 184653 h 292170"/>
                <a:gd name="connsiteX6" fmla="*/ 568099 w 568099"/>
                <a:gd name="connsiteY6" fmla="*/ 0 h 29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099" h="292170">
                  <a:moveTo>
                    <a:pt x="568099" y="0"/>
                  </a:moveTo>
                  <a:lnTo>
                    <a:pt x="568099" y="130986"/>
                  </a:lnTo>
                  <a:lnTo>
                    <a:pt x="567610" y="130961"/>
                  </a:lnTo>
                  <a:cubicBezTo>
                    <a:pt x="394613" y="130961"/>
                    <a:pt x="233899" y="183552"/>
                    <a:pt x="100583" y="273618"/>
                  </a:cubicBezTo>
                  <a:lnTo>
                    <a:pt x="78098" y="292170"/>
                  </a:lnTo>
                  <a:lnTo>
                    <a:pt x="0" y="184653"/>
                  </a:lnTo>
                  <a:cubicBezTo>
                    <a:pt x="165117" y="64682"/>
                    <a:pt x="363976" y="0"/>
                    <a:pt x="568099" y="0"/>
                  </a:cubicBez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37" name="Rechteck 119"/>
            <p:cNvSpPr/>
            <p:nvPr/>
          </p:nvSpPr>
          <p:spPr>
            <a:xfrm>
              <a:off x="4329286" y="3319218"/>
              <a:ext cx="489420" cy="208840"/>
            </a:xfrm>
            <a:prstGeom prst="rect">
              <a:avLst/>
            </a:prstGeom>
          </p:spPr>
          <p:txBody>
            <a:bodyPr wrap="square" lIns="0" tIns="0" rIns="0" bIns="46800" anchor="ctr">
              <a:spAutoFit/>
            </a:bodyPr>
            <a:lstStyle/>
            <a:p>
              <a:pPr indent="1588" algn="ctr" fontAlgn="base">
                <a:spcBef>
                  <a:spcPct val="0"/>
                </a:spcBef>
                <a:spcAft>
                  <a:spcPct val="0"/>
                </a:spcAft>
                <a:buClr>
                  <a:srgbClr val="111111"/>
                </a:buClr>
                <a:buSzPct val="100000"/>
              </a:pPr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38" name="Rechteck 120"/>
            <p:cNvSpPr/>
            <p:nvPr/>
          </p:nvSpPr>
          <p:spPr>
            <a:xfrm>
              <a:off x="3388086" y="4139418"/>
              <a:ext cx="489420" cy="153888"/>
            </a:xfrm>
            <a:prstGeom prst="rect">
              <a:avLst/>
            </a:prstGeom>
          </p:spPr>
          <p:txBody>
            <a:bodyPr wrap="square" lIns="0" tIns="0" rIns="46800" bIns="0" anchor="ctr">
              <a:spAutoFit/>
            </a:bodyPr>
            <a:lstStyle/>
            <a:p>
              <a:pPr indent="1588" algn="r" fontAlgn="base">
                <a:spcBef>
                  <a:spcPct val="0"/>
                </a:spcBef>
                <a:spcAft>
                  <a:spcPct val="0"/>
                </a:spcAft>
                <a:buClr>
                  <a:srgbClr val="111111"/>
                </a:buClr>
                <a:buSzPct val="100000"/>
              </a:pPr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39" name="Rechteck 121"/>
            <p:cNvSpPr/>
            <p:nvPr/>
          </p:nvSpPr>
          <p:spPr>
            <a:xfrm>
              <a:off x="5264693" y="4139418"/>
              <a:ext cx="489420" cy="153888"/>
            </a:xfrm>
            <a:prstGeom prst="rect">
              <a:avLst/>
            </a:prstGeom>
          </p:spPr>
          <p:txBody>
            <a:bodyPr wrap="square" lIns="46800" tIns="0" rIns="0" bIns="0" anchor="ctr">
              <a:spAutoFit/>
            </a:bodyPr>
            <a:lstStyle/>
            <a:p>
              <a:pPr indent="1588" fontAlgn="base">
                <a:spcBef>
                  <a:spcPct val="0"/>
                </a:spcBef>
                <a:spcAft>
                  <a:spcPct val="0"/>
                </a:spcAft>
                <a:buClr>
                  <a:srgbClr val="111111"/>
                </a:buClr>
                <a:buSzPct val="100000"/>
              </a:pPr>
              <a:r>
                <a:rPr lang="en-GB" sz="1000" dirty="0" smtClean="0">
                  <a:solidFill>
                    <a:schemeClr val="tx2"/>
                  </a:solidFill>
                </a:rPr>
                <a:t>Text</a:t>
              </a:r>
              <a:endParaRPr lang="en-GB" sz="1000" dirty="0">
                <a:solidFill>
                  <a:schemeClr val="tx2"/>
                </a:solidFill>
              </a:endParaRPr>
            </a:p>
          </p:txBody>
        </p:sp>
        <p:sp>
          <p:nvSpPr>
            <p:cNvPr id="40" name="Rechteck 122"/>
            <p:cNvSpPr/>
            <p:nvPr/>
          </p:nvSpPr>
          <p:spPr>
            <a:xfrm>
              <a:off x="4121067" y="4612110"/>
              <a:ext cx="847622" cy="1538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indent="1588" algn="ctr" fontAlgn="base">
                <a:spcBef>
                  <a:spcPct val="0"/>
                </a:spcBef>
                <a:spcAft>
                  <a:spcPct val="0"/>
                </a:spcAft>
                <a:buClr>
                  <a:srgbClr val="111111"/>
                </a:buClr>
                <a:buSzPct val="100000"/>
              </a:pPr>
              <a:r>
                <a:rPr lang="en-GB" sz="1000" b="1" dirty="0" smtClean="0">
                  <a:solidFill>
                    <a:schemeClr val="tx2"/>
                  </a:solidFill>
                </a:rPr>
                <a:t>Text</a:t>
              </a:r>
              <a:endParaRPr lang="en-GB" sz="1000" b="1" dirty="0">
                <a:solidFill>
                  <a:schemeClr val="tx2"/>
                </a:solidFill>
              </a:endParaRPr>
            </a:p>
          </p:txBody>
        </p:sp>
        <p:sp>
          <p:nvSpPr>
            <p:cNvPr id="41" name="Gleichschenkliges Dreieck 124"/>
            <p:cNvSpPr/>
            <p:nvPr/>
          </p:nvSpPr>
          <p:spPr>
            <a:xfrm rot="4219318">
              <a:off x="4785485" y="3827232"/>
              <a:ext cx="120432" cy="607637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2" name="Gleichschenkliges Dreieck 125"/>
            <p:cNvSpPr/>
            <p:nvPr/>
          </p:nvSpPr>
          <p:spPr>
            <a:xfrm rot="4219318" flipH="1" flipV="1">
              <a:off x="4213335" y="4031845"/>
              <a:ext cx="120432" cy="607637"/>
            </a:xfrm>
            <a:prstGeom prst="triangle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3" name="Ellipse 126"/>
            <p:cNvSpPr/>
            <p:nvPr/>
          </p:nvSpPr>
          <p:spPr>
            <a:xfrm>
              <a:off x="4464376" y="4131337"/>
              <a:ext cx="190500" cy="190500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27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44" name="Gruppieren 13"/>
          <p:cNvGrpSpPr/>
          <p:nvPr/>
        </p:nvGrpSpPr>
        <p:grpSpPr>
          <a:xfrm>
            <a:off x="6310761" y="1624420"/>
            <a:ext cx="2366027" cy="1639816"/>
            <a:chOff x="3388086" y="3100789"/>
            <a:chExt cx="2366027" cy="1639816"/>
          </a:xfrm>
        </p:grpSpPr>
        <p:sp>
          <p:nvSpPr>
            <p:cNvPr id="45" name="Freihandform 172"/>
            <p:cNvSpPr>
              <a:spLocks/>
            </p:cNvSpPr>
            <p:nvPr/>
          </p:nvSpPr>
          <p:spPr bwMode="auto">
            <a:xfrm rot="1068213">
              <a:off x="4731475" y="3401196"/>
              <a:ext cx="409704" cy="211121"/>
            </a:xfrm>
            <a:custGeom>
              <a:avLst/>
              <a:gdLst>
                <a:gd name="connsiteX0" fmla="*/ 0 w 567102"/>
                <a:gd name="connsiteY0" fmla="*/ 0 h 292228"/>
                <a:gd name="connsiteX1" fmla="*/ 567102 w 567102"/>
                <a:gd name="connsiteY1" fmla="*/ 184642 h 292228"/>
                <a:gd name="connsiteX2" fmla="*/ 489094 w 567102"/>
                <a:gd name="connsiteY2" fmla="*/ 292228 h 292228"/>
                <a:gd name="connsiteX3" fmla="*/ 466538 w 567102"/>
                <a:gd name="connsiteY3" fmla="*/ 273618 h 292228"/>
                <a:gd name="connsiteX4" fmla="*/ 84916 w 567102"/>
                <a:gd name="connsiteY4" fmla="*/ 135274 h 292228"/>
                <a:gd name="connsiteX5" fmla="*/ 0 w 567102"/>
                <a:gd name="connsiteY5" fmla="*/ 130986 h 29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102" h="292228">
                  <a:moveTo>
                    <a:pt x="0" y="0"/>
                  </a:moveTo>
                  <a:cubicBezTo>
                    <a:pt x="203722" y="0"/>
                    <a:pt x="402309" y="64738"/>
                    <a:pt x="567102" y="184642"/>
                  </a:cubicBezTo>
                  <a:lnTo>
                    <a:pt x="489094" y="292228"/>
                  </a:lnTo>
                  <a:lnTo>
                    <a:pt x="466538" y="273618"/>
                  </a:lnTo>
                  <a:cubicBezTo>
                    <a:pt x="355442" y="198563"/>
                    <a:pt x="225319" y="149532"/>
                    <a:pt x="84916" y="135274"/>
                  </a:cubicBezTo>
                  <a:lnTo>
                    <a:pt x="0" y="130986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6" name="Freihandform 173"/>
            <p:cNvSpPr>
              <a:spLocks/>
            </p:cNvSpPr>
            <p:nvPr/>
          </p:nvSpPr>
          <p:spPr bwMode="auto">
            <a:xfrm rot="1068213">
              <a:off x="5004164" y="3616926"/>
              <a:ext cx="310282" cy="378751"/>
            </a:xfrm>
            <a:custGeom>
              <a:avLst/>
              <a:gdLst>
                <a:gd name="connsiteX0" fmla="*/ 78490 w 429485"/>
                <a:gd name="connsiteY0" fmla="*/ 0 h 524258"/>
                <a:gd name="connsiteX1" fmla="*/ 429485 w 429485"/>
                <a:gd name="connsiteY1" fmla="*/ 483602 h 524258"/>
                <a:gd name="connsiteX2" fmla="*/ 304444 w 429485"/>
                <a:gd name="connsiteY2" fmla="*/ 524258 h 524258"/>
                <a:gd name="connsiteX3" fmla="*/ 279734 w 429485"/>
                <a:gd name="connsiteY3" fmla="*/ 456744 h 524258"/>
                <a:gd name="connsiteX4" fmla="*/ 100721 w 429485"/>
                <a:gd name="connsiteY4" fmla="*/ 191232 h 524258"/>
                <a:gd name="connsiteX5" fmla="*/ 0 w 429485"/>
                <a:gd name="connsiteY5" fmla="*/ 108130 h 524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485" h="524258">
                  <a:moveTo>
                    <a:pt x="78490" y="0"/>
                  </a:moveTo>
                  <a:cubicBezTo>
                    <a:pt x="243524" y="120063"/>
                    <a:pt x="366342" y="289323"/>
                    <a:pt x="429485" y="483602"/>
                  </a:cubicBezTo>
                  <a:lnTo>
                    <a:pt x="304444" y="524258"/>
                  </a:lnTo>
                  <a:lnTo>
                    <a:pt x="279734" y="456744"/>
                  </a:lnTo>
                  <a:cubicBezTo>
                    <a:pt x="237465" y="356809"/>
                    <a:pt x="176301" y="266813"/>
                    <a:pt x="100721" y="191232"/>
                  </a:cubicBezTo>
                  <a:lnTo>
                    <a:pt x="0" y="10813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7" name="Freihandform 174"/>
            <p:cNvSpPr>
              <a:spLocks/>
            </p:cNvSpPr>
            <p:nvPr/>
          </p:nvSpPr>
          <p:spPr bwMode="auto">
            <a:xfrm rot="1068213">
              <a:off x="5100752" y="3986596"/>
              <a:ext cx="126847" cy="431305"/>
            </a:xfrm>
            <a:custGeom>
              <a:avLst/>
              <a:gdLst>
                <a:gd name="connsiteX0" fmla="*/ 128322 w 175578"/>
                <a:gd name="connsiteY0" fmla="*/ 0 h 597002"/>
                <a:gd name="connsiteX1" fmla="*/ 128322 w 175578"/>
                <a:gd name="connsiteY1" fmla="*/ 597002 h 597002"/>
                <a:gd name="connsiteX2" fmla="*/ 0 w 175578"/>
                <a:gd name="connsiteY2" fmla="*/ 555309 h 597002"/>
                <a:gd name="connsiteX3" fmla="*/ 27461 w 175578"/>
                <a:gd name="connsiteY3" fmla="*/ 466844 h 597002"/>
                <a:gd name="connsiteX4" fmla="*/ 44431 w 175578"/>
                <a:gd name="connsiteY4" fmla="*/ 298501 h 597002"/>
                <a:gd name="connsiteX5" fmla="*/ 27461 w 175578"/>
                <a:gd name="connsiteY5" fmla="*/ 130158 h 597002"/>
                <a:gd name="connsiteX6" fmla="*/ 0 w 175578"/>
                <a:gd name="connsiteY6" fmla="*/ 41694 h 59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5578" h="597002">
                  <a:moveTo>
                    <a:pt x="128322" y="0"/>
                  </a:moveTo>
                  <a:cubicBezTo>
                    <a:pt x="191330" y="193978"/>
                    <a:pt x="191330" y="403024"/>
                    <a:pt x="128322" y="597002"/>
                  </a:cubicBezTo>
                  <a:lnTo>
                    <a:pt x="0" y="555309"/>
                  </a:lnTo>
                  <a:lnTo>
                    <a:pt x="27461" y="466844"/>
                  </a:lnTo>
                  <a:cubicBezTo>
                    <a:pt x="38588" y="412468"/>
                    <a:pt x="44431" y="356167"/>
                    <a:pt x="44431" y="298501"/>
                  </a:cubicBezTo>
                  <a:cubicBezTo>
                    <a:pt x="44431" y="240835"/>
                    <a:pt x="38588" y="184534"/>
                    <a:pt x="27461" y="130158"/>
                  </a:cubicBezTo>
                  <a:lnTo>
                    <a:pt x="0" y="4169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8" name="Freihandform 175"/>
            <p:cNvSpPr>
              <a:spLocks/>
            </p:cNvSpPr>
            <p:nvPr/>
          </p:nvSpPr>
          <p:spPr bwMode="auto">
            <a:xfrm rot="1068213">
              <a:off x="4774432" y="4332370"/>
              <a:ext cx="310328" cy="378320"/>
            </a:xfrm>
            <a:custGeom>
              <a:avLst/>
              <a:gdLst>
                <a:gd name="connsiteX0" fmla="*/ 304289 w 429549"/>
                <a:gd name="connsiteY0" fmla="*/ 0 h 523661"/>
                <a:gd name="connsiteX1" fmla="*/ 429549 w 429549"/>
                <a:gd name="connsiteY1" fmla="*/ 40675 h 523661"/>
                <a:gd name="connsiteX2" fmla="*/ 78554 w 429549"/>
                <a:gd name="connsiteY2" fmla="*/ 523661 h 523661"/>
                <a:gd name="connsiteX3" fmla="*/ 0 w 429549"/>
                <a:gd name="connsiteY3" fmla="*/ 415582 h 523661"/>
                <a:gd name="connsiteX4" fmla="*/ 100785 w 429549"/>
                <a:gd name="connsiteY4" fmla="*/ 332427 h 523661"/>
                <a:gd name="connsiteX5" fmla="*/ 279798 w 429549"/>
                <a:gd name="connsiteY5" fmla="*/ 66915 h 52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549" h="523661">
                  <a:moveTo>
                    <a:pt x="304289" y="0"/>
                  </a:moveTo>
                  <a:lnTo>
                    <a:pt x="429549" y="40675"/>
                  </a:lnTo>
                  <a:cubicBezTo>
                    <a:pt x="366406" y="234706"/>
                    <a:pt x="243588" y="403752"/>
                    <a:pt x="78554" y="523661"/>
                  </a:cubicBezTo>
                  <a:lnTo>
                    <a:pt x="0" y="415582"/>
                  </a:lnTo>
                  <a:lnTo>
                    <a:pt x="100785" y="332427"/>
                  </a:lnTo>
                  <a:cubicBezTo>
                    <a:pt x="176365" y="256847"/>
                    <a:pt x="237529" y="166850"/>
                    <a:pt x="279798" y="66915"/>
                  </a:cubicBez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9" name="Freihandform 176"/>
            <p:cNvSpPr>
              <a:spLocks/>
            </p:cNvSpPr>
            <p:nvPr/>
          </p:nvSpPr>
          <p:spPr bwMode="auto">
            <a:xfrm rot="1068213">
              <a:off x="3805703" y="4021449"/>
              <a:ext cx="310081" cy="378114"/>
            </a:xfrm>
            <a:custGeom>
              <a:avLst/>
              <a:gdLst>
                <a:gd name="connsiteX0" fmla="*/ 124385 w 429207"/>
                <a:gd name="connsiteY0" fmla="*/ 0 h 523376"/>
                <a:gd name="connsiteX1" fmla="*/ 148773 w 429207"/>
                <a:gd name="connsiteY1" fmla="*/ 66630 h 523376"/>
                <a:gd name="connsiteX2" fmla="*/ 327786 w 429207"/>
                <a:gd name="connsiteY2" fmla="*/ 332142 h 523376"/>
                <a:gd name="connsiteX3" fmla="*/ 429207 w 429207"/>
                <a:gd name="connsiteY3" fmla="*/ 415822 h 523376"/>
                <a:gd name="connsiteX4" fmla="*/ 351041 w 429207"/>
                <a:gd name="connsiteY4" fmla="*/ 523376 h 523376"/>
                <a:gd name="connsiteX5" fmla="*/ 0 w 429207"/>
                <a:gd name="connsiteY5" fmla="*/ 40390 h 523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9207" h="523376">
                  <a:moveTo>
                    <a:pt x="124385" y="0"/>
                  </a:moveTo>
                  <a:lnTo>
                    <a:pt x="148773" y="66630"/>
                  </a:lnTo>
                  <a:cubicBezTo>
                    <a:pt x="191041" y="166565"/>
                    <a:pt x="252205" y="256562"/>
                    <a:pt x="327786" y="332142"/>
                  </a:cubicBezTo>
                  <a:lnTo>
                    <a:pt x="429207" y="415822"/>
                  </a:lnTo>
                  <a:lnTo>
                    <a:pt x="351041" y="523376"/>
                  </a:lnTo>
                  <a:cubicBezTo>
                    <a:pt x="185986" y="403467"/>
                    <a:pt x="63152" y="234421"/>
                    <a:pt x="0" y="4039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50" name="Freihandform 177"/>
            <p:cNvSpPr>
              <a:spLocks/>
            </p:cNvSpPr>
            <p:nvPr/>
          </p:nvSpPr>
          <p:spPr bwMode="auto">
            <a:xfrm rot="1068213">
              <a:off x="3891968" y="3598418"/>
              <a:ext cx="126860" cy="431305"/>
            </a:xfrm>
            <a:custGeom>
              <a:avLst/>
              <a:gdLst>
                <a:gd name="connsiteX0" fmla="*/ 47310 w 175596"/>
                <a:gd name="connsiteY0" fmla="*/ 0 h 597002"/>
                <a:gd name="connsiteX1" fmla="*/ 175596 w 175596"/>
                <a:gd name="connsiteY1" fmla="*/ 41636 h 597002"/>
                <a:gd name="connsiteX2" fmla="*/ 148118 w 175596"/>
                <a:gd name="connsiteY2" fmla="*/ 130158 h 597002"/>
                <a:gd name="connsiteX3" fmla="*/ 131147 w 175596"/>
                <a:gd name="connsiteY3" fmla="*/ 298501 h 597002"/>
                <a:gd name="connsiteX4" fmla="*/ 148118 w 175596"/>
                <a:gd name="connsiteY4" fmla="*/ 466844 h 597002"/>
                <a:gd name="connsiteX5" fmla="*/ 175594 w 175596"/>
                <a:gd name="connsiteY5" fmla="*/ 555359 h 597002"/>
                <a:gd name="connsiteX6" fmla="*/ 47310 w 175596"/>
                <a:gd name="connsiteY6" fmla="*/ 597002 h 597002"/>
                <a:gd name="connsiteX7" fmla="*/ 47310 w 175596"/>
                <a:gd name="connsiteY7" fmla="*/ 0 h 597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5596" h="597002">
                  <a:moveTo>
                    <a:pt x="47310" y="0"/>
                  </a:moveTo>
                  <a:lnTo>
                    <a:pt x="175596" y="41636"/>
                  </a:lnTo>
                  <a:lnTo>
                    <a:pt x="148118" y="130158"/>
                  </a:lnTo>
                  <a:cubicBezTo>
                    <a:pt x="136991" y="184534"/>
                    <a:pt x="131147" y="240835"/>
                    <a:pt x="131147" y="298501"/>
                  </a:cubicBezTo>
                  <a:cubicBezTo>
                    <a:pt x="131147" y="356167"/>
                    <a:pt x="136991" y="412468"/>
                    <a:pt x="148118" y="466844"/>
                  </a:cubicBezTo>
                  <a:lnTo>
                    <a:pt x="175594" y="555359"/>
                  </a:lnTo>
                  <a:lnTo>
                    <a:pt x="47310" y="597002"/>
                  </a:lnTo>
                  <a:cubicBezTo>
                    <a:pt x="-15770" y="402984"/>
                    <a:pt x="-15770" y="194018"/>
                    <a:pt x="47310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51" name="Freihandform 178"/>
            <p:cNvSpPr>
              <a:spLocks/>
            </p:cNvSpPr>
            <p:nvPr/>
          </p:nvSpPr>
          <p:spPr bwMode="auto">
            <a:xfrm rot="1068213">
              <a:off x="4035454" y="3305796"/>
              <a:ext cx="310036" cy="378533"/>
            </a:xfrm>
            <a:custGeom>
              <a:avLst/>
              <a:gdLst>
                <a:gd name="connsiteX0" fmla="*/ 351041 w 429144"/>
                <a:gd name="connsiteY0" fmla="*/ 0 h 523956"/>
                <a:gd name="connsiteX1" fmla="*/ 429144 w 429144"/>
                <a:gd name="connsiteY1" fmla="*/ 107604 h 523956"/>
                <a:gd name="connsiteX2" fmla="*/ 327786 w 429144"/>
                <a:gd name="connsiteY2" fmla="*/ 191232 h 523956"/>
                <a:gd name="connsiteX3" fmla="*/ 148773 w 429144"/>
                <a:gd name="connsiteY3" fmla="*/ 456744 h 523956"/>
                <a:gd name="connsiteX4" fmla="*/ 124173 w 429144"/>
                <a:gd name="connsiteY4" fmla="*/ 523956 h 523956"/>
                <a:gd name="connsiteX5" fmla="*/ 0 w 429144"/>
                <a:gd name="connsiteY5" fmla="*/ 483579 h 523956"/>
                <a:gd name="connsiteX6" fmla="*/ 351041 w 429144"/>
                <a:gd name="connsiteY6" fmla="*/ 0 h 523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9144" h="523956">
                  <a:moveTo>
                    <a:pt x="351041" y="0"/>
                  </a:moveTo>
                  <a:lnTo>
                    <a:pt x="429144" y="107604"/>
                  </a:lnTo>
                  <a:lnTo>
                    <a:pt x="327786" y="191232"/>
                  </a:lnTo>
                  <a:cubicBezTo>
                    <a:pt x="252205" y="266813"/>
                    <a:pt x="191041" y="356809"/>
                    <a:pt x="148773" y="456744"/>
                  </a:cubicBezTo>
                  <a:lnTo>
                    <a:pt x="124173" y="523956"/>
                  </a:lnTo>
                  <a:lnTo>
                    <a:pt x="0" y="483579"/>
                  </a:lnTo>
                  <a:cubicBezTo>
                    <a:pt x="63092" y="289346"/>
                    <a:pt x="185926" y="120072"/>
                    <a:pt x="351041" y="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52" name="Freihandform 179"/>
            <p:cNvSpPr>
              <a:spLocks/>
            </p:cNvSpPr>
            <p:nvPr/>
          </p:nvSpPr>
          <p:spPr bwMode="auto">
            <a:xfrm rot="1068213">
              <a:off x="4340695" y="3275818"/>
              <a:ext cx="410424" cy="211079"/>
            </a:xfrm>
            <a:custGeom>
              <a:avLst/>
              <a:gdLst>
                <a:gd name="connsiteX0" fmla="*/ 568099 w 568099"/>
                <a:gd name="connsiteY0" fmla="*/ 0 h 292170"/>
                <a:gd name="connsiteX1" fmla="*/ 568099 w 568099"/>
                <a:gd name="connsiteY1" fmla="*/ 130986 h 292170"/>
                <a:gd name="connsiteX2" fmla="*/ 567610 w 568099"/>
                <a:gd name="connsiteY2" fmla="*/ 130961 h 292170"/>
                <a:gd name="connsiteX3" fmla="*/ 100583 w 568099"/>
                <a:gd name="connsiteY3" fmla="*/ 273618 h 292170"/>
                <a:gd name="connsiteX4" fmla="*/ 78098 w 568099"/>
                <a:gd name="connsiteY4" fmla="*/ 292170 h 292170"/>
                <a:gd name="connsiteX5" fmla="*/ 0 w 568099"/>
                <a:gd name="connsiteY5" fmla="*/ 184653 h 292170"/>
                <a:gd name="connsiteX6" fmla="*/ 568099 w 568099"/>
                <a:gd name="connsiteY6" fmla="*/ 0 h 29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099" h="292170">
                  <a:moveTo>
                    <a:pt x="568099" y="0"/>
                  </a:moveTo>
                  <a:lnTo>
                    <a:pt x="568099" y="130986"/>
                  </a:lnTo>
                  <a:lnTo>
                    <a:pt x="567610" y="130961"/>
                  </a:lnTo>
                  <a:cubicBezTo>
                    <a:pt x="394613" y="130961"/>
                    <a:pt x="233899" y="183552"/>
                    <a:pt x="100583" y="273618"/>
                  </a:cubicBezTo>
                  <a:lnTo>
                    <a:pt x="78098" y="292170"/>
                  </a:lnTo>
                  <a:lnTo>
                    <a:pt x="0" y="184653"/>
                  </a:lnTo>
                  <a:cubicBezTo>
                    <a:pt x="165117" y="64682"/>
                    <a:pt x="363976" y="0"/>
                    <a:pt x="568099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53" name="Freihandform 180"/>
            <p:cNvSpPr>
              <a:spLocks/>
            </p:cNvSpPr>
            <p:nvPr/>
          </p:nvSpPr>
          <p:spPr bwMode="auto">
            <a:xfrm rot="1068213" flipV="1">
              <a:off x="4369144" y="4529484"/>
              <a:ext cx="409704" cy="211121"/>
            </a:xfrm>
            <a:custGeom>
              <a:avLst/>
              <a:gdLst>
                <a:gd name="connsiteX0" fmla="*/ 0 w 567102"/>
                <a:gd name="connsiteY0" fmla="*/ 0 h 292228"/>
                <a:gd name="connsiteX1" fmla="*/ 567102 w 567102"/>
                <a:gd name="connsiteY1" fmla="*/ 184642 h 292228"/>
                <a:gd name="connsiteX2" fmla="*/ 489094 w 567102"/>
                <a:gd name="connsiteY2" fmla="*/ 292228 h 292228"/>
                <a:gd name="connsiteX3" fmla="*/ 466538 w 567102"/>
                <a:gd name="connsiteY3" fmla="*/ 273618 h 292228"/>
                <a:gd name="connsiteX4" fmla="*/ 84916 w 567102"/>
                <a:gd name="connsiteY4" fmla="*/ 135274 h 292228"/>
                <a:gd name="connsiteX5" fmla="*/ 0 w 567102"/>
                <a:gd name="connsiteY5" fmla="*/ 130986 h 292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102" h="292228">
                  <a:moveTo>
                    <a:pt x="0" y="0"/>
                  </a:moveTo>
                  <a:cubicBezTo>
                    <a:pt x="203722" y="0"/>
                    <a:pt x="402309" y="64738"/>
                    <a:pt x="567102" y="184642"/>
                  </a:cubicBezTo>
                  <a:lnTo>
                    <a:pt x="489094" y="292228"/>
                  </a:lnTo>
                  <a:lnTo>
                    <a:pt x="466538" y="273618"/>
                  </a:lnTo>
                  <a:cubicBezTo>
                    <a:pt x="355442" y="198563"/>
                    <a:pt x="225319" y="149532"/>
                    <a:pt x="84916" y="135274"/>
                  </a:cubicBezTo>
                  <a:lnTo>
                    <a:pt x="0" y="130986"/>
                  </a:ln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54" name="Freihandform 181"/>
            <p:cNvSpPr>
              <a:spLocks/>
            </p:cNvSpPr>
            <p:nvPr/>
          </p:nvSpPr>
          <p:spPr bwMode="auto">
            <a:xfrm rot="1068213" flipV="1">
              <a:off x="3978365" y="4404106"/>
              <a:ext cx="410424" cy="211079"/>
            </a:xfrm>
            <a:custGeom>
              <a:avLst/>
              <a:gdLst>
                <a:gd name="connsiteX0" fmla="*/ 568099 w 568099"/>
                <a:gd name="connsiteY0" fmla="*/ 0 h 292170"/>
                <a:gd name="connsiteX1" fmla="*/ 568099 w 568099"/>
                <a:gd name="connsiteY1" fmla="*/ 130986 h 292170"/>
                <a:gd name="connsiteX2" fmla="*/ 567610 w 568099"/>
                <a:gd name="connsiteY2" fmla="*/ 130961 h 292170"/>
                <a:gd name="connsiteX3" fmla="*/ 100583 w 568099"/>
                <a:gd name="connsiteY3" fmla="*/ 273618 h 292170"/>
                <a:gd name="connsiteX4" fmla="*/ 78098 w 568099"/>
                <a:gd name="connsiteY4" fmla="*/ 292170 h 292170"/>
                <a:gd name="connsiteX5" fmla="*/ 0 w 568099"/>
                <a:gd name="connsiteY5" fmla="*/ 184653 h 292170"/>
                <a:gd name="connsiteX6" fmla="*/ 568099 w 568099"/>
                <a:gd name="connsiteY6" fmla="*/ 0 h 292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68099" h="292170">
                  <a:moveTo>
                    <a:pt x="568099" y="0"/>
                  </a:moveTo>
                  <a:lnTo>
                    <a:pt x="568099" y="130986"/>
                  </a:lnTo>
                  <a:lnTo>
                    <a:pt x="567610" y="130961"/>
                  </a:lnTo>
                  <a:cubicBezTo>
                    <a:pt x="394613" y="130961"/>
                    <a:pt x="233899" y="183552"/>
                    <a:pt x="100583" y="273618"/>
                  </a:cubicBezTo>
                  <a:lnTo>
                    <a:pt x="78098" y="292170"/>
                  </a:lnTo>
                  <a:lnTo>
                    <a:pt x="0" y="184653"/>
                  </a:lnTo>
                  <a:cubicBezTo>
                    <a:pt x="165117" y="64682"/>
                    <a:pt x="363976" y="0"/>
                    <a:pt x="568099" y="0"/>
                  </a:cubicBezTo>
                  <a:close/>
                </a:path>
              </a:pathLst>
            </a:custGeom>
            <a:solidFill>
              <a:srgbClr val="F2F2F2"/>
            </a:solidFill>
            <a:ln w="12700">
              <a:solidFill>
                <a:srgbClr val="F2F2F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55" name="Rechteck 182"/>
            <p:cNvSpPr/>
            <p:nvPr/>
          </p:nvSpPr>
          <p:spPr>
            <a:xfrm>
              <a:off x="4329286" y="3100789"/>
              <a:ext cx="489420" cy="208840"/>
            </a:xfrm>
            <a:prstGeom prst="rect">
              <a:avLst/>
            </a:prstGeom>
          </p:spPr>
          <p:txBody>
            <a:bodyPr wrap="square" lIns="0" tIns="0" rIns="0" bIns="46800" anchor="ctr">
              <a:spAutoFit/>
            </a:bodyPr>
            <a:lstStyle/>
            <a:p>
              <a:pPr indent="1588" algn="ctr" fontAlgn="base">
                <a:spcBef>
                  <a:spcPct val="0"/>
                </a:spcBef>
                <a:spcAft>
                  <a:spcPct val="0"/>
                </a:spcAft>
                <a:buClr>
                  <a:srgbClr val="111111"/>
                </a:buClr>
                <a:buSzPct val="100000"/>
              </a:pPr>
              <a:r>
                <a:rPr lang="en-GB" sz="1000" dirty="0" smtClean="0">
                  <a:solidFill>
                    <a:schemeClr val="accent1"/>
                  </a:solidFill>
                </a:rPr>
                <a:t>Text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  <p:sp>
          <p:nvSpPr>
            <p:cNvPr id="56" name="Rechteck 183"/>
            <p:cNvSpPr/>
            <p:nvPr/>
          </p:nvSpPr>
          <p:spPr>
            <a:xfrm>
              <a:off x="3388086" y="3920989"/>
              <a:ext cx="489420" cy="153888"/>
            </a:xfrm>
            <a:prstGeom prst="rect">
              <a:avLst/>
            </a:prstGeom>
          </p:spPr>
          <p:txBody>
            <a:bodyPr wrap="square" lIns="0" tIns="0" rIns="46800" bIns="0" anchor="ctr">
              <a:spAutoFit/>
            </a:bodyPr>
            <a:lstStyle/>
            <a:p>
              <a:pPr indent="1588" algn="r" fontAlgn="base">
                <a:spcBef>
                  <a:spcPct val="0"/>
                </a:spcBef>
                <a:spcAft>
                  <a:spcPct val="0"/>
                </a:spcAft>
                <a:buClr>
                  <a:srgbClr val="111111"/>
                </a:buClr>
                <a:buSzPct val="100000"/>
              </a:pPr>
              <a:r>
                <a:rPr lang="en-GB" sz="1000" dirty="0" smtClean="0">
                  <a:solidFill>
                    <a:schemeClr val="accent1"/>
                  </a:solidFill>
                </a:rPr>
                <a:t>Text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  <p:sp>
          <p:nvSpPr>
            <p:cNvPr id="57" name="Rechteck 184"/>
            <p:cNvSpPr/>
            <p:nvPr/>
          </p:nvSpPr>
          <p:spPr>
            <a:xfrm>
              <a:off x="5264693" y="3920989"/>
              <a:ext cx="489420" cy="153888"/>
            </a:xfrm>
            <a:prstGeom prst="rect">
              <a:avLst/>
            </a:prstGeom>
          </p:spPr>
          <p:txBody>
            <a:bodyPr wrap="square" lIns="46800" tIns="0" rIns="0" bIns="0" anchor="ctr">
              <a:spAutoFit/>
            </a:bodyPr>
            <a:lstStyle/>
            <a:p>
              <a:pPr indent="1588" fontAlgn="base">
                <a:spcBef>
                  <a:spcPct val="0"/>
                </a:spcBef>
                <a:spcAft>
                  <a:spcPct val="0"/>
                </a:spcAft>
                <a:buClr>
                  <a:srgbClr val="111111"/>
                </a:buClr>
                <a:buSzPct val="100000"/>
              </a:pPr>
              <a:r>
                <a:rPr lang="en-GB" sz="1000" dirty="0" smtClean="0">
                  <a:solidFill>
                    <a:schemeClr val="accent1"/>
                  </a:solidFill>
                </a:rPr>
                <a:t>Text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  <p:grpSp>
          <p:nvGrpSpPr>
            <p:cNvPr id="58" name="Gruppieren 185"/>
            <p:cNvGrpSpPr/>
            <p:nvPr/>
          </p:nvGrpSpPr>
          <p:grpSpPr>
            <a:xfrm rot="4219318">
              <a:off x="4499410" y="3407291"/>
              <a:ext cx="120432" cy="1215274"/>
              <a:chOff x="2514600" y="2101850"/>
              <a:chExt cx="203200" cy="1409700"/>
            </a:xfrm>
          </p:grpSpPr>
          <p:sp>
            <p:nvSpPr>
              <p:cNvPr id="61" name="Gleichschenkliges Dreieck 186"/>
              <p:cNvSpPr/>
              <p:nvPr/>
            </p:nvSpPr>
            <p:spPr>
              <a:xfrm>
                <a:off x="2514600" y="2101850"/>
                <a:ext cx="203200" cy="704850"/>
              </a:xfrm>
              <a:prstGeom prst="triangl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GB" sz="1400" dirty="0" smtClean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Gleichschenkliges Dreieck 187"/>
              <p:cNvSpPr/>
              <p:nvPr/>
            </p:nvSpPr>
            <p:spPr>
              <a:xfrm flipH="1" flipV="1">
                <a:off x="2514600" y="2806700"/>
                <a:ext cx="203200" cy="704850"/>
              </a:xfrm>
              <a:prstGeom prst="triangle">
                <a:avLst/>
              </a:prstGeom>
              <a:noFill/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 anchorCtr="0"/>
              <a:lstStyle/>
              <a:p>
                <a:pPr algn="ctr"/>
                <a:endParaRPr lang="en-GB" sz="1400" dirty="0" smtClean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Ellipse 188"/>
            <p:cNvSpPr/>
            <p:nvPr/>
          </p:nvSpPr>
          <p:spPr>
            <a:xfrm>
              <a:off x="4464376" y="3912908"/>
              <a:ext cx="190500" cy="19050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rgbClr val="F2F2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0" name="Rechteck 197"/>
            <p:cNvSpPr/>
            <p:nvPr/>
          </p:nvSpPr>
          <p:spPr>
            <a:xfrm>
              <a:off x="4134715" y="4393681"/>
              <a:ext cx="847622" cy="15388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indent="1588" algn="ctr" fontAlgn="base">
                <a:spcBef>
                  <a:spcPct val="0"/>
                </a:spcBef>
                <a:spcAft>
                  <a:spcPct val="0"/>
                </a:spcAft>
                <a:buClr>
                  <a:srgbClr val="111111"/>
                </a:buClr>
                <a:buSzPct val="100000"/>
              </a:pPr>
              <a:r>
                <a:rPr lang="en-GB" sz="1000" b="1" dirty="0" smtClean="0">
                  <a:solidFill>
                    <a:schemeClr val="accent1"/>
                  </a:solidFill>
                </a:rPr>
                <a:t>Text</a:t>
              </a:r>
              <a:endParaRPr lang="en-GB" sz="10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63" name="Date Placeholder 6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1E831-3541-4D8C-B930-EED70A680615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64" name="Footer Placeholder 6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84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203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3" name="Gruppieren 71"/>
          <p:cNvGrpSpPr/>
          <p:nvPr/>
        </p:nvGrpSpPr>
        <p:grpSpPr>
          <a:xfrm>
            <a:off x="304800" y="1398170"/>
            <a:ext cx="2996172" cy="3241477"/>
            <a:chOff x="5201775" y="1398170"/>
            <a:chExt cx="2996172" cy="3241477"/>
          </a:xfrm>
        </p:grpSpPr>
        <p:grpSp>
          <p:nvGrpSpPr>
            <p:cNvPr id="4" name="Gruppieren 70"/>
            <p:cNvGrpSpPr/>
            <p:nvPr/>
          </p:nvGrpSpPr>
          <p:grpSpPr>
            <a:xfrm>
              <a:off x="5249898" y="1568088"/>
              <a:ext cx="2909025" cy="2909025"/>
              <a:chOff x="5249898" y="1568088"/>
              <a:chExt cx="2909025" cy="2909025"/>
            </a:xfrm>
          </p:grpSpPr>
          <p:cxnSp>
            <p:nvCxnSpPr>
              <p:cNvPr id="13" name="Gerader Verbinder 41"/>
              <p:cNvCxnSpPr/>
              <p:nvPr/>
            </p:nvCxnSpPr>
            <p:spPr>
              <a:xfrm>
                <a:off x="6704410" y="1568088"/>
                <a:ext cx="0" cy="2909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r Verbinder 44"/>
              <p:cNvCxnSpPr/>
              <p:nvPr/>
            </p:nvCxnSpPr>
            <p:spPr>
              <a:xfrm rot="3900000">
                <a:off x="6704411" y="1568088"/>
                <a:ext cx="0" cy="2909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r Verbinder 46"/>
              <p:cNvCxnSpPr/>
              <p:nvPr/>
            </p:nvCxnSpPr>
            <p:spPr>
              <a:xfrm flipH="1">
                <a:off x="5386174" y="2407897"/>
                <a:ext cx="263647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r Verbinder 47"/>
              <p:cNvCxnSpPr/>
              <p:nvPr/>
            </p:nvCxnSpPr>
            <p:spPr>
              <a:xfrm rot="17700000" flipH="1">
                <a:off x="6704411" y="1568087"/>
                <a:ext cx="0" cy="29090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r Verbinder 50"/>
              <p:cNvCxnSpPr/>
              <p:nvPr/>
            </p:nvCxnSpPr>
            <p:spPr>
              <a:xfrm flipH="1">
                <a:off x="5386174" y="3637305"/>
                <a:ext cx="263647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r Verbinder 51"/>
              <p:cNvCxnSpPr/>
              <p:nvPr/>
            </p:nvCxnSpPr>
            <p:spPr>
              <a:xfrm flipH="1">
                <a:off x="5386174" y="1568088"/>
                <a:ext cx="1318236" cy="83980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r Verbinder 55"/>
              <p:cNvCxnSpPr/>
              <p:nvPr/>
            </p:nvCxnSpPr>
            <p:spPr>
              <a:xfrm>
                <a:off x="8022648" y="2407895"/>
                <a:ext cx="0" cy="122423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r Verbinder 58"/>
              <p:cNvCxnSpPr/>
              <p:nvPr/>
            </p:nvCxnSpPr>
            <p:spPr>
              <a:xfrm flipH="1" flipV="1">
                <a:off x="5386174" y="3637306"/>
                <a:ext cx="1318236" cy="83980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59"/>
              <p:cNvCxnSpPr/>
              <p:nvPr/>
            </p:nvCxnSpPr>
            <p:spPr>
              <a:xfrm>
                <a:off x="6704413" y="1568088"/>
                <a:ext cx="1318236" cy="83980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r Verbinder 60"/>
              <p:cNvCxnSpPr/>
              <p:nvPr/>
            </p:nvCxnSpPr>
            <p:spPr>
              <a:xfrm flipV="1">
                <a:off x="6704413" y="3637306"/>
                <a:ext cx="1318236" cy="83980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61"/>
              <p:cNvCxnSpPr/>
              <p:nvPr/>
            </p:nvCxnSpPr>
            <p:spPr>
              <a:xfrm>
                <a:off x="5386174" y="2407895"/>
                <a:ext cx="0" cy="122423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62"/>
              <p:cNvCxnSpPr/>
              <p:nvPr/>
            </p:nvCxnSpPr>
            <p:spPr>
              <a:xfrm flipH="1">
                <a:off x="5390873" y="1568088"/>
                <a:ext cx="1313537" cy="20640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67"/>
              <p:cNvCxnSpPr/>
              <p:nvPr/>
            </p:nvCxnSpPr>
            <p:spPr>
              <a:xfrm flipH="1" flipV="1">
                <a:off x="6709111" y="1568088"/>
                <a:ext cx="1313537" cy="20640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68"/>
              <p:cNvCxnSpPr/>
              <p:nvPr/>
            </p:nvCxnSpPr>
            <p:spPr>
              <a:xfrm flipH="1" flipV="1">
                <a:off x="5390873" y="2413069"/>
                <a:ext cx="1313537" cy="20640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69"/>
              <p:cNvCxnSpPr/>
              <p:nvPr/>
            </p:nvCxnSpPr>
            <p:spPr>
              <a:xfrm flipH="1">
                <a:off x="6709111" y="2413069"/>
                <a:ext cx="1313537" cy="2064044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Ellipse 31"/>
            <p:cNvSpPr>
              <a:spLocks noChangeAspect="1"/>
            </p:cNvSpPr>
            <p:nvPr/>
          </p:nvSpPr>
          <p:spPr>
            <a:xfrm>
              <a:off x="6524410" y="1398170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Ellipse 32"/>
            <p:cNvSpPr>
              <a:spLocks noChangeAspect="1"/>
            </p:cNvSpPr>
            <p:nvPr/>
          </p:nvSpPr>
          <p:spPr>
            <a:xfrm>
              <a:off x="6524410" y="2842601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" name="Ellipse 33"/>
            <p:cNvSpPr>
              <a:spLocks noChangeAspect="1"/>
            </p:cNvSpPr>
            <p:nvPr/>
          </p:nvSpPr>
          <p:spPr>
            <a:xfrm>
              <a:off x="6524410" y="4279647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" name="Ellipse 34"/>
            <p:cNvSpPr>
              <a:spLocks noChangeAspect="1"/>
            </p:cNvSpPr>
            <p:nvPr/>
          </p:nvSpPr>
          <p:spPr>
            <a:xfrm>
              <a:off x="5208523" y="2225310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Ellipse 35"/>
            <p:cNvSpPr>
              <a:spLocks noChangeAspect="1"/>
            </p:cNvSpPr>
            <p:nvPr/>
          </p:nvSpPr>
          <p:spPr>
            <a:xfrm>
              <a:off x="7837947" y="2230026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" name="Ellipse 36"/>
            <p:cNvSpPr>
              <a:spLocks noChangeAspect="1"/>
            </p:cNvSpPr>
            <p:nvPr/>
          </p:nvSpPr>
          <p:spPr>
            <a:xfrm>
              <a:off x="5201775" y="3452133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Ellipse 37"/>
            <p:cNvSpPr>
              <a:spLocks noChangeAspect="1"/>
            </p:cNvSpPr>
            <p:nvPr/>
          </p:nvSpPr>
          <p:spPr>
            <a:xfrm>
              <a:off x="7837947" y="3456702"/>
              <a:ext cx="360000" cy="36000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8" name="Gruppieren 103"/>
          <p:cNvGrpSpPr/>
          <p:nvPr/>
        </p:nvGrpSpPr>
        <p:grpSpPr>
          <a:xfrm>
            <a:off x="5457206" y="1758171"/>
            <a:ext cx="2330660" cy="2521476"/>
            <a:chOff x="5457206" y="1758171"/>
            <a:chExt cx="2330660" cy="2521476"/>
          </a:xfrm>
        </p:grpSpPr>
        <p:cxnSp>
          <p:nvCxnSpPr>
            <p:cNvPr id="29" name="Gerader Verbinder 81"/>
            <p:cNvCxnSpPr/>
            <p:nvPr/>
          </p:nvCxnSpPr>
          <p:spPr>
            <a:xfrm>
              <a:off x="6626075" y="1890347"/>
              <a:ext cx="0" cy="226286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82"/>
            <p:cNvCxnSpPr/>
            <p:nvPr/>
          </p:nvCxnSpPr>
          <p:spPr>
            <a:xfrm rot="3900000">
              <a:off x="6626075" y="1890347"/>
              <a:ext cx="0" cy="226287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83"/>
            <p:cNvCxnSpPr/>
            <p:nvPr/>
          </p:nvCxnSpPr>
          <p:spPr>
            <a:xfrm flipH="1">
              <a:off x="5600646" y="2543617"/>
              <a:ext cx="20508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84"/>
            <p:cNvCxnSpPr/>
            <p:nvPr/>
          </p:nvCxnSpPr>
          <p:spPr>
            <a:xfrm rot="17700000" flipH="1">
              <a:off x="6626075" y="1890346"/>
              <a:ext cx="0" cy="226287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85"/>
            <p:cNvCxnSpPr/>
            <p:nvPr/>
          </p:nvCxnSpPr>
          <p:spPr>
            <a:xfrm flipH="1">
              <a:off x="5600646" y="3499947"/>
              <a:ext cx="205085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86"/>
            <p:cNvCxnSpPr/>
            <p:nvPr/>
          </p:nvCxnSpPr>
          <p:spPr>
            <a:xfrm flipH="1">
              <a:off x="5600646" y="1890347"/>
              <a:ext cx="1025428" cy="65326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87"/>
            <p:cNvCxnSpPr/>
            <p:nvPr/>
          </p:nvCxnSpPr>
          <p:spPr>
            <a:xfrm>
              <a:off x="7651505" y="2543615"/>
              <a:ext cx="0" cy="9523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88"/>
            <p:cNvCxnSpPr/>
            <p:nvPr/>
          </p:nvCxnSpPr>
          <p:spPr>
            <a:xfrm flipH="1" flipV="1">
              <a:off x="5600646" y="3499948"/>
              <a:ext cx="1025428" cy="65326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Gerader Verbinder 89"/>
            <p:cNvCxnSpPr/>
            <p:nvPr/>
          </p:nvCxnSpPr>
          <p:spPr>
            <a:xfrm>
              <a:off x="6626077" y="1890347"/>
              <a:ext cx="1025428" cy="65326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Gerader Verbinder 90"/>
            <p:cNvCxnSpPr/>
            <p:nvPr/>
          </p:nvCxnSpPr>
          <p:spPr>
            <a:xfrm flipV="1">
              <a:off x="6626077" y="3499948"/>
              <a:ext cx="1025428" cy="65326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Gerader Verbinder 91"/>
            <p:cNvCxnSpPr/>
            <p:nvPr/>
          </p:nvCxnSpPr>
          <p:spPr>
            <a:xfrm>
              <a:off x="5600646" y="2543615"/>
              <a:ext cx="0" cy="9523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92"/>
            <p:cNvCxnSpPr/>
            <p:nvPr/>
          </p:nvCxnSpPr>
          <p:spPr>
            <a:xfrm flipH="1">
              <a:off x="5604302" y="1890347"/>
              <a:ext cx="1021773" cy="160557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93"/>
            <p:cNvCxnSpPr/>
            <p:nvPr/>
          </p:nvCxnSpPr>
          <p:spPr>
            <a:xfrm flipH="1" flipV="1">
              <a:off x="6629731" y="1890347"/>
              <a:ext cx="1021773" cy="160557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Gerader Verbinder 94"/>
            <p:cNvCxnSpPr/>
            <p:nvPr/>
          </p:nvCxnSpPr>
          <p:spPr>
            <a:xfrm flipH="1" flipV="1">
              <a:off x="5604302" y="2547640"/>
              <a:ext cx="1021773" cy="160557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95"/>
            <p:cNvCxnSpPr/>
            <p:nvPr/>
          </p:nvCxnSpPr>
          <p:spPr>
            <a:xfrm flipH="1">
              <a:off x="6629731" y="2547640"/>
              <a:ext cx="1021773" cy="160557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Ellipse 74"/>
            <p:cNvSpPr>
              <a:spLocks noChangeAspect="1"/>
            </p:cNvSpPr>
            <p:nvPr/>
          </p:nvSpPr>
          <p:spPr>
            <a:xfrm>
              <a:off x="6486056" y="1758171"/>
              <a:ext cx="280037" cy="2800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5" name="Ellipse 75"/>
            <p:cNvSpPr>
              <a:spLocks noChangeAspect="1"/>
            </p:cNvSpPr>
            <p:nvPr/>
          </p:nvSpPr>
          <p:spPr>
            <a:xfrm>
              <a:off x="6486056" y="2881763"/>
              <a:ext cx="280037" cy="2800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6" name="Ellipse 76"/>
            <p:cNvSpPr>
              <a:spLocks noChangeAspect="1"/>
            </p:cNvSpPr>
            <p:nvPr/>
          </p:nvSpPr>
          <p:spPr>
            <a:xfrm>
              <a:off x="6486056" y="3999611"/>
              <a:ext cx="280037" cy="2800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7" name="Ellipse 77"/>
            <p:cNvSpPr>
              <a:spLocks noChangeAspect="1"/>
            </p:cNvSpPr>
            <p:nvPr/>
          </p:nvSpPr>
          <p:spPr>
            <a:xfrm>
              <a:off x="5462455" y="2401586"/>
              <a:ext cx="280037" cy="2800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8" name="Ellipse 78"/>
            <p:cNvSpPr>
              <a:spLocks noChangeAspect="1"/>
            </p:cNvSpPr>
            <p:nvPr/>
          </p:nvSpPr>
          <p:spPr>
            <a:xfrm>
              <a:off x="7507829" y="2405254"/>
              <a:ext cx="280037" cy="2800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49" name="Ellipse 79"/>
            <p:cNvSpPr>
              <a:spLocks noChangeAspect="1"/>
            </p:cNvSpPr>
            <p:nvPr/>
          </p:nvSpPr>
          <p:spPr>
            <a:xfrm>
              <a:off x="5457206" y="3355905"/>
              <a:ext cx="280037" cy="2800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0" name="Ellipse 80"/>
            <p:cNvSpPr>
              <a:spLocks noChangeAspect="1"/>
            </p:cNvSpPr>
            <p:nvPr/>
          </p:nvSpPr>
          <p:spPr>
            <a:xfrm>
              <a:off x="7507829" y="3359459"/>
              <a:ext cx="280037" cy="280036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1" name="Rectangle 62"/>
          <p:cNvSpPr>
            <a:spLocks noChangeArrowheads="1"/>
          </p:cNvSpPr>
          <p:nvPr/>
        </p:nvSpPr>
        <p:spPr bwMode="auto">
          <a:xfrm>
            <a:off x="6483387" y="1512979"/>
            <a:ext cx="282706" cy="2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4680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52" name="Rectangle 62"/>
          <p:cNvSpPr>
            <a:spLocks noChangeArrowheads="1"/>
          </p:cNvSpPr>
          <p:nvPr/>
        </p:nvSpPr>
        <p:spPr bwMode="auto">
          <a:xfrm>
            <a:off x="7787866" y="2449271"/>
            <a:ext cx="37358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0" rIns="0" bIns="0" anchor="ctr">
            <a:spAutoFit/>
          </a:bodyPr>
          <a:lstStyle/>
          <a:p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53" name="Rectangle 62"/>
          <p:cNvSpPr>
            <a:spLocks noChangeArrowheads="1"/>
          </p:cNvSpPr>
          <p:nvPr/>
        </p:nvSpPr>
        <p:spPr bwMode="auto">
          <a:xfrm>
            <a:off x="5084519" y="2449271"/>
            <a:ext cx="37358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90000" bIns="0" anchor="ctr">
            <a:spAutoFit/>
          </a:bodyPr>
          <a:lstStyle/>
          <a:p>
            <a:pPr algn="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54" name="Rectangle 62"/>
          <p:cNvSpPr>
            <a:spLocks noChangeArrowheads="1"/>
          </p:cNvSpPr>
          <p:nvPr/>
        </p:nvSpPr>
        <p:spPr bwMode="auto">
          <a:xfrm>
            <a:off x="7787866" y="3407144"/>
            <a:ext cx="37358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90000" tIns="0" rIns="0" bIns="0" anchor="ctr">
            <a:spAutoFit/>
          </a:bodyPr>
          <a:lstStyle/>
          <a:p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55" name="Rectangle 62"/>
          <p:cNvSpPr>
            <a:spLocks noChangeArrowheads="1"/>
          </p:cNvSpPr>
          <p:nvPr/>
        </p:nvSpPr>
        <p:spPr bwMode="auto">
          <a:xfrm>
            <a:off x="5084519" y="3407144"/>
            <a:ext cx="373585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90000" bIns="0" anchor="ctr">
            <a:spAutoFit/>
          </a:bodyPr>
          <a:lstStyle/>
          <a:p>
            <a:pPr algn="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56" name="Rectangle 62"/>
          <p:cNvSpPr>
            <a:spLocks noChangeArrowheads="1"/>
          </p:cNvSpPr>
          <p:nvPr/>
        </p:nvSpPr>
        <p:spPr bwMode="auto">
          <a:xfrm>
            <a:off x="6483387" y="4260761"/>
            <a:ext cx="282706" cy="23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4680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57" name="Rectangle 62"/>
          <p:cNvSpPr>
            <a:spLocks noChangeArrowheads="1"/>
          </p:cNvSpPr>
          <p:nvPr/>
        </p:nvSpPr>
        <p:spPr bwMode="auto">
          <a:xfrm>
            <a:off x="6483387" y="3207736"/>
            <a:ext cx="282706" cy="184666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/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596F9-18F0-4B00-80CC-4BF0D525584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58" name="Footer Placeholder 5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85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89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Compound elements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GB" dirty="0" smtClean="0"/>
              <a:t>2</a:t>
            </a:r>
            <a:endParaRPr lang="en-GB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" r="60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Image: Munich Re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96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ichtungspfeil 6"/>
          <p:cNvSpPr/>
          <p:nvPr/>
        </p:nvSpPr>
        <p:spPr>
          <a:xfrm>
            <a:off x="304884" y="1706062"/>
            <a:ext cx="2700000" cy="93117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 anchorCtr="0"/>
          <a:lstStyle/>
          <a:p>
            <a:r>
              <a:rPr lang="en-GB" sz="1400" dirty="0" smtClean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4" name="Richtungspfeil 7"/>
          <p:cNvSpPr/>
          <p:nvPr/>
        </p:nvSpPr>
        <p:spPr>
          <a:xfrm>
            <a:off x="304884" y="2804845"/>
            <a:ext cx="2700000" cy="93117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 anchorCtr="0"/>
          <a:lstStyle/>
          <a:p>
            <a:r>
              <a:rPr lang="en-GB" sz="1400" dirty="0" smtClean="0">
                <a:solidFill>
                  <a:schemeClr val="bg1"/>
                </a:solidFill>
              </a:rPr>
              <a:t>Text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5" name="Richtungspfeil 8"/>
          <p:cNvSpPr/>
          <p:nvPr/>
        </p:nvSpPr>
        <p:spPr>
          <a:xfrm>
            <a:off x="304884" y="3903628"/>
            <a:ext cx="2700000" cy="93117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 anchorCtr="0"/>
          <a:lstStyle/>
          <a:p>
            <a:r>
              <a:rPr lang="en-GB" sz="1400" dirty="0" smtClean="0">
                <a:solidFill>
                  <a:schemeClr val="bg1"/>
                </a:solidFill>
              </a:rPr>
              <a:t>Text</a:t>
            </a:r>
            <a:endParaRPr lang="en-GB" sz="1400" dirty="0">
              <a:solidFill>
                <a:schemeClr val="bg1"/>
              </a:solidFill>
            </a:endParaRPr>
          </a:p>
        </p:txBody>
      </p:sp>
      <p:cxnSp>
        <p:nvCxnSpPr>
          <p:cNvPr id="7" name="Gerader Verbinder 9"/>
          <p:cNvCxnSpPr/>
          <p:nvPr/>
        </p:nvCxnSpPr>
        <p:spPr>
          <a:xfrm>
            <a:off x="304885" y="2721040"/>
            <a:ext cx="223114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10"/>
          <p:cNvCxnSpPr/>
          <p:nvPr/>
        </p:nvCxnSpPr>
        <p:spPr>
          <a:xfrm>
            <a:off x="304884" y="3819822"/>
            <a:ext cx="223114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15"/>
          <p:cNvSpPr/>
          <p:nvPr/>
        </p:nvSpPr>
        <p:spPr>
          <a:xfrm>
            <a:off x="3364885" y="1706062"/>
            <a:ext cx="5472430" cy="93117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0" name="Rechteck 16"/>
          <p:cNvSpPr/>
          <p:nvPr/>
        </p:nvSpPr>
        <p:spPr>
          <a:xfrm>
            <a:off x="3364885" y="2804845"/>
            <a:ext cx="5472430" cy="93117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11" name="Rechteck 17"/>
          <p:cNvSpPr/>
          <p:nvPr/>
        </p:nvSpPr>
        <p:spPr>
          <a:xfrm>
            <a:off x="3364885" y="3903628"/>
            <a:ext cx="5472430" cy="93117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grpSp>
        <p:nvGrpSpPr>
          <p:cNvPr id="12" name="Gruppieren 2"/>
          <p:cNvGrpSpPr/>
          <p:nvPr/>
        </p:nvGrpSpPr>
        <p:grpSpPr>
          <a:xfrm>
            <a:off x="304884" y="1206000"/>
            <a:ext cx="2231147" cy="340502"/>
            <a:chOff x="304884" y="1206000"/>
            <a:chExt cx="2231147" cy="340502"/>
          </a:xfrm>
        </p:grpSpPr>
        <p:sp>
          <p:nvSpPr>
            <p:cNvPr id="13" name="Rechteck 12"/>
            <p:cNvSpPr/>
            <p:nvPr/>
          </p:nvSpPr>
          <p:spPr>
            <a:xfrm>
              <a:off x="304884" y="1206000"/>
              <a:ext cx="2231147" cy="334339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Text</a:t>
              </a:r>
            </a:p>
          </p:txBody>
        </p:sp>
        <p:cxnSp>
          <p:nvCxnSpPr>
            <p:cNvPr id="14" name="Gerader Verbinder 13"/>
            <p:cNvCxnSpPr/>
            <p:nvPr/>
          </p:nvCxnSpPr>
          <p:spPr>
            <a:xfrm>
              <a:off x="304884" y="1546502"/>
              <a:ext cx="2231147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pieren 11"/>
          <p:cNvGrpSpPr/>
          <p:nvPr/>
        </p:nvGrpSpPr>
        <p:grpSpPr>
          <a:xfrm>
            <a:off x="3364884" y="1206000"/>
            <a:ext cx="5472430" cy="340502"/>
            <a:chOff x="3364884" y="1206000"/>
            <a:chExt cx="5400944" cy="340502"/>
          </a:xfrm>
        </p:grpSpPr>
        <p:sp>
          <p:nvSpPr>
            <p:cNvPr id="16" name="Rechteck 23"/>
            <p:cNvSpPr/>
            <p:nvPr/>
          </p:nvSpPr>
          <p:spPr>
            <a:xfrm>
              <a:off x="3364884" y="1206000"/>
              <a:ext cx="5400944" cy="334339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Text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  <p:cxnSp>
          <p:nvCxnSpPr>
            <p:cNvPr id="17" name="Gerader Verbinder 24"/>
            <p:cNvCxnSpPr/>
            <p:nvPr/>
          </p:nvCxnSpPr>
          <p:spPr>
            <a:xfrm>
              <a:off x="3364884" y="1546502"/>
              <a:ext cx="5400944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pieren 14"/>
          <p:cNvGrpSpPr/>
          <p:nvPr/>
        </p:nvGrpSpPr>
        <p:grpSpPr>
          <a:xfrm>
            <a:off x="3364883" y="2721040"/>
            <a:ext cx="5472431" cy="1098782"/>
            <a:chOff x="3364884" y="2721040"/>
            <a:chExt cx="5400944" cy="1098782"/>
          </a:xfrm>
        </p:grpSpPr>
        <p:cxnSp>
          <p:nvCxnSpPr>
            <p:cNvPr id="19" name="Gerader Verbinder 27"/>
            <p:cNvCxnSpPr/>
            <p:nvPr/>
          </p:nvCxnSpPr>
          <p:spPr>
            <a:xfrm>
              <a:off x="3364884" y="2721040"/>
              <a:ext cx="5400944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28"/>
            <p:cNvCxnSpPr/>
            <p:nvPr/>
          </p:nvCxnSpPr>
          <p:spPr>
            <a:xfrm>
              <a:off x="3364884" y="3819822"/>
              <a:ext cx="5400944" cy="0"/>
            </a:xfrm>
            <a:prstGeom prst="line">
              <a:avLst/>
            </a:prstGeom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5BB7D-748C-4C66-B188-251F86B29D4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87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14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gray">
          <a:xfrm>
            <a:off x="704850" y="1817036"/>
            <a:ext cx="165600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chemeClr val="tx2"/>
                </a:solidFill>
              </a:rPr>
              <a:t>Text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7" name="Text Box 17"/>
          <p:cNvSpPr txBox="1">
            <a:spLocks noChangeArrowheads="1"/>
          </p:cNvSpPr>
          <p:nvPr/>
        </p:nvSpPr>
        <p:spPr bwMode="gray">
          <a:xfrm>
            <a:off x="704850" y="2432813"/>
            <a:ext cx="165600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chemeClr val="tx2"/>
                </a:solidFill>
              </a:rPr>
              <a:t>Text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gray">
          <a:xfrm>
            <a:off x="704850" y="3048590"/>
            <a:ext cx="165600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chemeClr val="tx2"/>
                </a:solidFill>
              </a:rPr>
              <a:t>Text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gray">
          <a:xfrm>
            <a:off x="704850" y="1201259"/>
            <a:ext cx="165600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gray">
          <a:xfrm>
            <a:off x="704850" y="3664367"/>
            <a:ext cx="165600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chemeClr val="tx2"/>
                </a:solidFill>
              </a:rPr>
              <a:t>Text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gray">
          <a:xfrm>
            <a:off x="704850" y="4280143"/>
            <a:ext cx="165600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dirty="0" smtClean="0">
                <a:solidFill>
                  <a:schemeClr val="tx2"/>
                </a:solidFill>
              </a:rPr>
              <a:t>Text</a:t>
            </a:r>
            <a:endParaRPr lang="en-GB" sz="1600" dirty="0">
              <a:solidFill>
                <a:schemeClr val="tx2"/>
              </a:solidFill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gray">
          <a:xfrm>
            <a:off x="306000" y="1817036"/>
            <a:ext cx="36000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accent1"/>
                </a:solidFill>
              </a:rPr>
              <a:t>2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gray">
          <a:xfrm>
            <a:off x="306000" y="2432813"/>
            <a:ext cx="36000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accent1"/>
                </a:solidFill>
              </a:rPr>
              <a:t>3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gray">
          <a:xfrm>
            <a:off x="306000" y="3048590"/>
            <a:ext cx="36000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accent1"/>
                </a:solidFill>
              </a:rPr>
              <a:t>10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15" name="Text Box 27"/>
          <p:cNvSpPr txBox="1">
            <a:spLocks noChangeArrowheads="1"/>
          </p:cNvSpPr>
          <p:nvPr/>
        </p:nvSpPr>
        <p:spPr bwMode="gray">
          <a:xfrm>
            <a:off x="306000" y="1201259"/>
            <a:ext cx="36000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gray">
          <a:xfrm>
            <a:off x="306000" y="3664367"/>
            <a:ext cx="36000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accent1"/>
                </a:solidFill>
              </a:rPr>
              <a:t>45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gray">
          <a:xfrm>
            <a:off x="306000" y="4280143"/>
            <a:ext cx="36000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600" b="1" dirty="0" smtClean="0">
                <a:solidFill>
                  <a:schemeClr val="accent1"/>
                </a:solidFill>
              </a:rPr>
              <a:t>46</a:t>
            </a:r>
            <a:endParaRPr lang="en-GB" sz="1600" b="1" dirty="0">
              <a:solidFill>
                <a:schemeClr val="accent1"/>
              </a:solidFill>
            </a:endParaRPr>
          </a:p>
        </p:txBody>
      </p:sp>
      <p:cxnSp>
        <p:nvCxnSpPr>
          <p:cNvPr id="18" name="Gerader Verbinder 13"/>
          <p:cNvCxnSpPr/>
          <p:nvPr/>
        </p:nvCxnSpPr>
        <p:spPr>
          <a:xfrm>
            <a:off x="306001" y="1817037"/>
            <a:ext cx="20548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4"/>
          <p:cNvCxnSpPr/>
          <p:nvPr/>
        </p:nvCxnSpPr>
        <p:spPr>
          <a:xfrm>
            <a:off x="306001" y="2432814"/>
            <a:ext cx="20548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5"/>
          <p:cNvCxnSpPr/>
          <p:nvPr/>
        </p:nvCxnSpPr>
        <p:spPr>
          <a:xfrm>
            <a:off x="306000" y="3048591"/>
            <a:ext cx="20548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16"/>
          <p:cNvCxnSpPr/>
          <p:nvPr/>
        </p:nvCxnSpPr>
        <p:spPr>
          <a:xfrm>
            <a:off x="306001" y="3664368"/>
            <a:ext cx="20548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17"/>
          <p:cNvCxnSpPr/>
          <p:nvPr/>
        </p:nvCxnSpPr>
        <p:spPr>
          <a:xfrm>
            <a:off x="306001" y="4280144"/>
            <a:ext cx="20548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7"/>
          <p:cNvSpPr txBox="1">
            <a:spLocks noChangeArrowheads="1"/>
          </p:cNvSpPr>
          <p:nvPr/>
        </p:nvSpPr>
        <p:spPr bwMode="gray">
          <a:xfrm>
            <a:off x="2558955" y="1817036"/>
            <a:ext cx="627836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4" name="Text Box 17"/>
          <p:cNvSpPr txBox="1">
            <a:spLocks noChangeArrowheads="1"/>
          </p:cNvSpPr>
          <p:nvPr/>
        </p:nvSpPr>
        <p:spPr bwMode="gray">
          <a:xfrm>
            <a:off x="2558955" y="2432813"/>
            <a:ext cx="627836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gray">
          <a:xfrm>
            <a:off x="2558955" y="3048590"/>
            <a:ext cx="627836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gray">
          <a:xfrm>
            <a:off x="2558955" y="1201259"/>
            <a:ext cx="627836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gray">
          <a:xfrm>
            <a:off x="2558955" y="3664367"/>
            <a:ext cx="627836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gray">
          <a:xfrm>
            <a:off x="2558955" y="4280143"/>
            <a:ext cx="6278360" cy="61569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46800" rIns="0" bIns="0" anchor="t" anchorCtr="0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tx2"/>
                </a:solidFill>
              </a:rPr>
              <a:t>Text</a:t>
            </a:r>
            <a:endParaRPr lang="en-GB" sz="1400" dirty="0">
              <a:solidFill>
                <a:schemeClr val="tx2"/>
              </a:solidFill>
            </a:endParaRPr>
          </a:p>
        </p:txBody>
      </p:sp>
      <p:grpSp>
        <p:nvGrpSpPr>
          <p:cNvPr id="29" name="Gruppieren 41"/>
          <p:cNvGrpSpPr/>
          <p:nvPr/>
        </p:nvGrpSpPr>
        <p:grpSpPr>
          <a:xfrm>
            <a:off x="2558955" y="1817037"/>
            <a:ext cx="6278360" cy="2463107"/>
            <a:chOff x="306000" y="1817037"/>
            <a:chExt cx="8531315" cy="2463107"/>
          </a:xfrm>
        </p:grpSpPr>
        <p:cxnSp>
          <p:nvCxnSpPr>
            <p:cNvPr id="30" name="Gerader Verbinder 42"/>
            <p:cNvCxnSpPr/>
            <p:nvPr/>
          </p:nvCxnSpPr>
          <p:spPr>
            <a:xfrm>
              <a:off x="306000" y="1817037"/>
              <a:ext cx="85313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43"/>
            <p:cNvCxnSpPr/>
            <p:nvPr/>
          </p:nvCxnSpPr>
          <p:spPr>
            <a:xfrm>
              <a:off x="306000" y="2432814"/>
              <a:ext cx="85313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44"/>
            <p:cNvCxnSpPr/>
            <p:nvPr/>
          </p:nvCxnSpPr>
          <p:spPr>
            <a:xfrm>
              <a:off x="306000" y="3048591"/>
              <a:ext cx="85313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45"/>
            <p:cNvCxnSpPr/>
            <p:nvPr/>
          </p:nvCxnSpPr>
          <p:spPr>
            <a:xfrm>
              <a:off x="306000" y="3664368"/>
              <a:ext cx="85313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46"/>
            <p:cNvCxnSpPr/>
            <p:nvPr/>
          </p:nvCxnSpPr>
          <p:spPr>
            <a:xfrm>
              <a:off x="306000" y="4280144"/>
              <a:ext cx="8531315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8347C-357A-4A79-8188-47DCC82873DD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36" name="Footer Placeholder 3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88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565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3" name="Gerader Verbinder 13"/>
          <p:cNvCxnSpPr/>
          <p:nvPr/>
        </p:nvCxnSpPr>
        <p:spPr>
          <a:xfrm>
            <a:off x="306000" y="1862100"/>
            <a:ext cx="223114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Gerader Verbinder 14"/>
          <p:cNvCxnSpPr/>
          <p:nvPr/>
        </p:nvCxnSpPr>
        <p:spPr>
          <a:xfrm>
            <a:off x="2897147" y="1862100"/>
            <a:ext cx="594016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hteck 15"/>
          <p:cNvSpPr/>
          <p:nvPr/>
        </p:nvSpPr>
        <p:spPr>
          <a:xfrm>
            <a:off x="558000" y="1206000"/>
            <a:ext cx="1979148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0" rtlCol="0" anchor="t" anchorCtr="0"/>
          <a:lstStyle/>
          <a:p>
            <a:r>
              <a:rPr lang="en-GB" sz="1400" dirty="0" smtClean="0">
                <a:solidFill>
                  <a:schemeClr val="accent1"/>
                </a:solidFill>
              </a:rPr>
              <a:t>Text</a:t>
            </a:r>
          </a:p>
        </p:txBody>
      </p:sp>
      <p:cxnSp>
        <p:nvCxnSpPr>
          <p:cNvPr id="7" name="Gerader Verbinder 18"/>
          <p:cNvCxnSpPr/>
          <p:nvPr/>
        </p:nvCxnSpPr>
        <p:spPr>
          <a:xfrm>
            <a:off x="306000" y="2634300"/>
            <a:ext cx="223114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19"/>
          <p:cNvCxnSpPr/>
          <p:nvPr/>
        </p:nvCxnSpPr>
        <p:spPr>
          <a:xfrm>
            <a:off x="2897147" y="2634300"/>
            <a:ext cx="594016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 20"/>
          <p:cNvSpPr/>
          <p:nvPr/>
        </p:nvSpPr>
        <p:spPr>
          <a:xfrm>
            <a:off x="558000" y="1978200"/>
            <a:ext cx="1979148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0" rtlCol="0" anchor="t" anchorCtr="0"/>
          <a:lstStyle/>
          <a:p>
            <a:r>
              <a:rPr lang="en-GB" sz="1400" dirty="0" smtClean="0">
                <a:solidFill>
                  <a:schemeClr val="accent1"/>
                </a:solidFill>
              </a:rPr>
              <a:t>Text</a:t>
            </a:r>
          </a:p>
        </p:txBody>
      </p:sp>
      <p:cxnSp>
        <p:nvCxnSpPr>
          <p:cNvPr id="10" name="Gerader Verbinder 22"/>
          <p:cNvCxnSpPr/>
          <p:nvPr/>
        </p:nvCxnSpPr>
        <p:spPr>
          <a:xfrm>
            <a:off x="306000" y="3406500"/>
            <a:ext cx="223114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23"/>
          <p:cNvCxnSpPr/>
          <p:nvPr/>
        </p:nvCxnSpPr>
        <p:spPr>
          <a:xfrm>
            <a:off x="2897147" y="3406500"/>
            <a:ext cx="594016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hteck 24"/>
          <p:cNvSpPr/>
          <p:nvPr/>
        </p:nvSpPr>
        <p:spPr>
          <a:xfrm>
            <a:off x="558000" y="2750400"/>
            <a:ext cx="1979148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0" rtlCol="0" anchor="t" anchorCtr="0"/>
          <a:lstStyle/>
          <a:p>
            <a:r>
              <a:rPr lang="en-GB" sz="1400" dirty="0" smtClean="0">
                <a:solidFill>
                  <a:schemeClr val="accent1"/>
                </a:solidFill>
              </a:rPr>
              <a:t>Text</a:t>
            </a:r>
          </a:p>
        </p:txBody>
      </p:sp>
      <p:cxnSp>
        <p:nvCxnSpPr>
          <p:cNvPr id="13" name="Gerader Verbinder 26"/>
          <p:cNvCxnSpPr/>
          <p:nvPr/>
        </p:nvCxnSpPr>
        <p:spPr>
          <a:xfrm>
            <a:off x="306000" y="4178700"/>
            <a:ext cx="2231147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27"/>
          <p:cNvCxnSpPr/>
          <p:nvPr/>
        </p:nvCxnSpPr>
        <p:spPr>
          <a:xfrm>
            <a:off x="2897147" y="4178700"/>
            <a:ext cx="594016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28"/>
          <p:cNvSpPr/>
          <p:nvPr/>
        </p:nvSpPr>
        <p:spPr>
          <a:xfrm>
            <a:off x="558000" y="3522600"/>
            <a:ext cx="1979148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0" rtlCol="0" anchor="t" anchorCtr="0"/>
          <a:lstStyle/>
          <a:p>
            <a:r>
              <a:rPr lang="en-GB" sz="1400" dirty="0" smtClean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6" name="Rechteck 32"/>
          <p:cNvSpPr/>
          <p:nvPr/>
        </p:nvSpPr>
        <p:spPr>
          <a:xfrm>
            <a:off x="558000" y="4294800"/>
            <a:ext cx="1979148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0" rtlCol="0" anchor="t" anchorCtr="0"/>
          <a:lstStyle/>
          <a:p>
            <a:r>
              <a:rPr lang="en-GB" sz="1400" dirty="0" smtClean="0">
                <a:solidFill>
                  <a:schemeClr val="accent1"/>
                </a:solidFill>
              </a:rPr>
              <a:t>Text</a:t>
            </a:r>
          </a:p>
        </p:txBody>
      </p:sp>
      <p:sp>
        <p:nvSpPr>
          <p:cNvPr id="17" name="Rechteck 34"/>
          <p:cNvSpPr/>
          <p:nvPr/>
        </p:nvSpPr>
        <p:spPr>
          <a:xfrm>
            <a:off x="2897147" y="1206000"/>
            <a:ext cx="5940168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8" name="Rechteck 35"/>
          <p:cNvSpPr/>
          <p:nvPr/>
        </p:nvSpPr>
        <p:spPr>
          <a:xfrm>
            <a:off x="2897147" y="1978200"/>
            <a:ext cx="5940168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19" name="Rechteck 36"/>
          <p:cNvSpPr/>
          <p:nvPr/>
        </p:nvSpPr>
        <p:spPr>
          <a:xfrm>
            <a:off x="2897147" y="2750400"/>
            <a:ext cx="5940168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0" name="Rechteck 37"/>
          <p:cNvSpPr/>
          <p:nvPr/>
        </p:nvSpPr>
        <p:spPr>
          <a:xfrm>
            <a:off x="2897147" y="3522600"/>
            <a:ext cx="5940168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1" name="Rechteck 38"/>
          <p:cNvSpPr/>
          <p:nvPr/>
        </p:nvSpPr>
        <p:spPr>
          <a:xfrm>
            <a:off x="2897147" y="4294800"/>
            <a:ext cx="5940168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4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2" name="Rechteck 39"/>
          <p:cNvSpPr/>
          <p:nvPr/>
        </p:nvSpPr>
        <p:spPr>
          <a:xfrm>
            <a:off x="306000" y="1117417"/>
            <a:ext cx="252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3600" dirty="0" smtClean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3" name="Rechteck 40"/>
          <p:cNvSpPr/>
          <p:nvPr/>
        </p:nvSpPr>
        <p:spPr>
          <a:xfrm>
            <a:off x="306000" y="1889617"/>
            <a:ext cx="252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3600" dirty="0" smtClean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4" name="Rechteck 41"/>
          <p:cNvSpPr/>
          <p:nvPr/>
        </p:nvSpPr>
        <p:spPr>
          <a:xfrm>
            <a:off x="306000" y="2661817"/>
            <a:ext cx="252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3600" dirty="0" smtClean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5" name="Rechteck 42"/>
          <p:cNvSpPr/>
          <p:nvPr/>
        </p:nvSpPr>
        <p:spPr>
          <a:xfrm>
            <a:off x="306000" y="3434017"/>
            <a:ext cx="252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3600" dirty="0" smtClean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6" name="Rechteck 43"/>
          <p:cNvSpPr/>
          <p:nvPr/>
        </p:nvSpPr>
        <p:spPr>
          <a:xfrm>
            <a:off x="306000" y="4206217"/>
            <a:ext cx="252000" cy="54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3600" dirty="0" smtClean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E6E80-BAAE-4EAE-9B6D-A2D110E9E56E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89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5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gray">
          <a:xfrm rot="5400000">
            <a:off x="5243342" y="2842600"/>
            <a:ext cx="1620000" cy="3600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GB" altLang="de-DE" b="1" dirty="0">
              <a:solidFill>
                <a:schemeClr val="tx1"/>
              </a:solidFill>
            </a:endParaRPr>
          </a:p>
        </p:txBody>
      </p:sp>
      <p:sp>
        <p:nvSpPr>
          <p:cNvPr id="4" name="AutoShape 3"/>
          <p:cNvSpPr>
            <a:spLocks noChangeArrowheads="1"/>
          </p:cNvSpPr>
          <p:nvPr/>
        </p:nvSpPr>
        <p:spPr bwMode="gray">
          <a:xfrm rot="5400000">
            <a:off x="2279071" y="2842600"/>
            <a:ext cx="1620000" cy="360000"/>
          </a:xfrm>
          <a:prstGeom prst="triangle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9525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GB" altLang="de-DE" b="1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A4FC9-29B5-400E-B96C-3574FC2D5F7F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54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gray">
          <a:xfrm>
            <a:off x="561279" y="1524422"/>
            <a:ext cx="1620000" cy="100611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90000" tIns="0" r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gray">
          <a:xfrm>
            <a:off x="561279" y="2670568"/>
            <a:ext cx="1620000" cy="100611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90000" tIns="0" r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erader Verbinder 4"/>
          <p:cNvCxnSpPr/>
          <p:nvPr/>
        </p:nvCxnSpPr>
        <p:spPr>
          <a:xfrm flipH="1">
            <a:off x="304800" y="2586266"/>
            <a:ext cx="187647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0"/>
          <p:cNvSpPr>
            <a:spLocks noChangeArrowheads="1"/>
          </p:cNvSpPr>
          <p:nvPr/>
        </p:nvSpPr>
        <p:spPr bwMode="gray">
          <a:xfrm>
            <a:off x="561279" y="3833378"/>
            <a:ext cx="1620000" cy="1006114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90000" tIns="0" r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Gerader Verbinder 10"/>
          <p:cNvCxnSpPr/>
          <p:nvPr/>
        </p:nvCxnSpPr>
        <p:spPr>
          <a:xfrm flipH="1">
            <a:off x="304800" y="3751457"/>
            <a:ext cx="187647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9"/>
          <p:cNvSpPr>
            <a:spLocks noChangeArrowheads="1"/>
          </p:cNvSpPr>
          <p:nvPr/>
        </p:nvSpPr>
        <p:spPr bwMode="gray">
          <a:xfrm>
            <a:off x="2363957" y="1440010"/>
            <a:ext cx="2927249" cy="100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gray">
          <a:xfrm>
            <a:off x="2363957" y="2586266"/>
            <a:ext cx="2927249" cy="100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3" name="Gerader Verbinder 8"/>
          <p:cNvCxnSpPr/>
          <p:nvPr/>
        </p:nvCxnSpPr>
        <p:spPr>
          <a:xfrm flipH="1">
            <a:off x="2363958" y="2586266"/>
            <a:ext cx="2927249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9"/>
          <p:cNvSpPr>
            <a:spLocks noChangeArrowheads="1"/>
          </p:cNvSpPr>
          <p:nvPr/>
        </p:nvSpPr>
        <p:spPr bwMode="gray">
          <a:xfrm>
            <a:off x="2363957" y="3751457"/>
            <a:ext cx="2927249" cy="100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5" name="Gerader Verbinder 12"/>
          <p:cNvCxnSpPr/>
          <p:nvPr/>
        </p:nvCxnSpPr>
        <p:spPr>
          <a:xfrm flipH="1">
            <a:off x="2363958" y="3751457"/>
            <a:ext cx="2927249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Box 27"/>
          <p:cNvSpPr txBox="1">
            <a:spLocks noChangeArrowheads="1"/>
          </p:cNvSpPr>
          <p:nvPr/>
        </p:nvSpPr>
        <p:spPr bwMode="gray">
          <a:xfrm>
            <a:off x="304801" y="1458159"/>
            <a:ext cx="256480" cy="5539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gray">
          <a:xfrm>
            <a:off x="304801" y="2602195"/>
            <a:ext cx="256480" cy="5539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gray">
          <a:xfrm>
            <a:off x="304801" y="3768372"/>
            <a:ext cx="256480" cy="5539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chemeClr val="accent1"/>
                </a:solidFill>
              </a:rPr>
              <a:t>3</a:t>
            </a:r>
          </a:p>
        </p:txBody>
      </p:sp>
      <p:grpSp>
        <p:nvGrpSpPr>
          <p:cNvPr id="19" name="Gruppieren 21"/>
          <p:cNvGrpSpPr/>
          <p:nvPr/>
        </p:nvGrpSpPr>
        <p:grpSpPr>
          <a:xfrm>
            <a:off x="2363957" y="1146533"/>
            <a:ext cx="2927249" cy="293478"/>
            <a:chOff x="3851206" y="1146533"/>
            <a:chExt cx="1440000" cy="293478"/>
          </a:xfrm>
        </p:grpSpPr>
        <p:cxnSp>
          <p:nvCxnSpPr>
            <p:cNvPr id="20" name="Gerader Verbinder 22"/>
            <p:cNvCxnSpPr/>
            <p:nvPr/>
          </p:nvCxnSpPr>
          <p:spPr>
            <a:xfrm>
              <a:off x="3851206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23"/>
            <p:cNvSpPr/>
            <p:nvPr/>
          </p:nvSpPr>
          <p:spPr>
            <a:xfrm>
              <a:off x="3851206" y="1146533"/>
              <a:ext cx="1440000" cy="29347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2" name="Gruppieren 24"/>
          <p:cNvGrpSpPr/>
          <p:nvPr/>
        </p:nvGrpSpPr>
        <p:grpSpPr>
          <a:xfrm>
            <a:off x="5624410" y="1146533"/>
            <a:ext cx="1440000" cy="293478"/>
            <a:chOff x="5624409" y="1146533"/>
            <a:chExt cx="1440000" cy="293478"/>
          </a:xfrm>
        </p:grpSpPr>
        <p:cxnSp>
          <p:nvCxnSpPr>
            <p:cNvPr id="23" name="Gerader Verbinder 25"/>
            <p:cNvCxnSpPr/>
            <p:nvPr/>
          </p:nvCxnSpPr>
          <p:spPr>
            <a:xfrm>
              <a:off x="5624409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hteck 26"/>
            <p:cNvSpPr/>
            <p:nvPr/>
          </p:nvSpPr>
          <p:spPr>
            <a:xfrm>
              <a:off x="5624409" y="1146533"/>
              <a:ext cx="1440000" cy="29347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5" name="Gruppieren 65"/>
          <p:cNvGrpSpPr/>
          <p:nvPr/>
        </p:nvGrpSpPr>
        <p:grpSpPr>
          <a:xfrm>
            <a:off x="7397613" y="1146533"/>
            <a:ext cx="1440000" cy="293478"/>
            <a:chOff x="7397613" y="1146533"/>
            <a:chExt cx="1440000" cy="293478"/>
          </a:xfrm>
        </p:grpSpPr>
        <p:cxnSp>
          <p:nvCxnSpPr>
            <p:cNvPr id="26" name="Gerader Verbinder 27"/>
            <p:cNvCxnSpPr/>
            <p:nvPr/>
          </p:nvCxnSpPr>
          <p:spPr>
            <a:xfrm>
              <a:off x="7397613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8"/>
            <p:cNvSpPr/>
            <p:nvPr/>
          </p:nvSpPr>
          <p:spPr>
            <a:xfrm>
              <a:off x="7397613" y="1146533"/>
              <a:ext cx="1440000" cy="29347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28" name="Rectangle 9"/>
          <p:cNvSpPr>
            <a:spLocks noChangeArrowheads="1"/>
          </p:cNvSpPr>
          <p:nvPr/>
        </p:nvSpPr>
        <p:spPr bwMode="gray">
          <a:xfrm>
            <a:off x="5624410" y="1440010"/>
            <a:ext cx="1440000" cy="100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/>
        </p:nvSpPr>
        <p:spPr bwMode="gray">
          <a:xfrm>
            <a:off x="5624410" y="2586266"/>
            <a:ext cx="1440000" cy="100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30" name="Gerader Verbinder 56"/>
          <p:cNvCxnSpPr/>
          <p:nvPr/>
        </p:nvCxnSpPr>
        <p:spPr>
          <a:xfrm flipH="1">
            <a:off x="5624410" y="2586266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9"/>
          <p:cNvSpPr>
            <a:spLocks noChangeArrowheads="1"/>
          </p:cNvSpPr>
          <p:nvPr/>
        </p:nvSpPr>
        <p:spPr bwMode="gray">
          <a:xfrm>
            <a:off x="5624410" y="3751457"/>
            <a:ext cx="1440000" cy="100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32" name="Gerader Verbinder 58"/>
          <p:cNvCxnSpPr/>
          <p:nvPr/>
        </p:nvCxnSpPr>
        <p:spPr>
          <a:xfrm flipH="1">
            <a:off x="5624410" y="3751457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9"/>
          <p:cNvSpPr>
            <a:spLocks noChangeArrowheads="1"/>
          </p:cNvSpPr>
          <p:nvPr/>
        </p:nvSpPr>
        <p:spPr bwMode="gray">
          <a:xfrm>
            <a:off x="7397613" y="1440010"/>
            <a:ext cx="1440000" cy="100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gray">
          <a:xfrm>
            <a:off x="7397613" y="2586266"/>
            <a:ext cx="1440000" cy="100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35" name="Gerader Verbinder 62"/>
          <p:cNvCxnSpPr/>
          <p:nvPr/>
        </p:nvCxnSpPr>
        <p:spPr>
          <a:xfrm flipH="1">
            <a:off x="7397613" y="2586266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9"/>
          <p:cNvSpPr>
            <a:spLocks noChangeArrowheads="1"/>
          </p:cNvSpPr>
          <p:nvPr/>
        </p:nvSpPr>
        <p:spPr bwMode="gray">
          <a:xfrm>
            <a:off x="7397613" y="3751457"/>
            <a:ext cx="1440000" cy="100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37" name="Gerader Verbinder 64"/>
          <p:cNvCxnSpPr/>
          <p:nvPr/>
        </p:nvCxnSpPr>
        <p:spPr>
          <a:xfrm flipH="1">
            <a:off x="7397613" y="3751457"/>
            <a:ext cx="144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Date Placeholder 3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87CEF-8FA0-427A-9244-AB1327ABDF4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39" name="Footer Placeholder 3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083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36" name="Gruppieren 21"/>
          <p:cNvGrpSpPr/>
          <p:nvPr/>
        </p:nvGrpSpPr>
        <p:grpSpPr>
          <a:xfrm>
            <a:off x="2363957" y="1146533"/>
            <a:ext cx="2927249" cy="293478"/>
            <a:chOff x="3851206" y="1146533"/>
            <a:chExt cx="1440000" cy="293478"/>
          </a:xfrm>
        </p:grpSpPr>
        <p:cxnSp>
          <p:nvCxnSpPr>
            <p:cNvPr id="37" name="Gerader Verbinder 22"/>
            <p:cNvCxnSpPr/>
            <p:nvPr/>
          </p:nvCxnSpPr>
          <p:spPr>
            <a:xfrm>
              <a:off x="3851206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hteck 23"/>
            <p:cNvSpPr/>
            <p:nvPr/>
          </p:nvSpPr>
          <p:spPr>
            <a:xfrm>
              <a:off x="3851206" y="1146533"/>
              <a:ext cx="1440000" cy="29347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Gruppieren 24"/>
          <p:cNvGrpSpPr/>
          <p:nvPr/>
        </p:nvGrpSpPr>
        <p:grpSpPr>
          <a:xfrm>
            <a:off x="5624410" y="1146533"/>
            <a:ext cx="1440000" cy="293478"/>
            <a:chOff x="5624409" y="1146533"/>
            <a:chExt cx="1440000" cy="293478"/>
          </a:xfrm>
        </p:grpSpPr>
        <p:cxnSp>
          <p:nvCxnSpPr>
            <p:cNvPr id="40" name="Gerader Verbinder 25"/>
            <p:cNvCxnSpPr/>
            <p:nvPr/>
          </p:nvCxnSpPr>
          <p:spPr>
            <a:xfrm>
              <a:off x="5624409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hteck 26"/>
            <p:cNvSpPr/>
            <p:nvPr/>
          </p:nvSpPr>
          <p:spPr>
            <a:xfrm>
              <a:off x="5624409" y="1146533"/>
              <a:ext cx="1440000" cy="29347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2" name="Gruppieren 65"/>
          <p:cNvGrpSpPr/>
          <p:nvPr/>
        </p:nvGrpSpPr>
        <p:grpSpPr>
          <a:xfrm>
            <a:off x="7397613" y="1146533"/>
            <a:ext cx="1440000" cy="293478"/>
            <a:chOff x="7397613" y="1146533"/>
            <a:chExt cx="1440000" cy="293478"/>
          </a:xfrm>
        </p:grpSpPr>
        <p:cxnSp>
          <p:nvCxnSpPr>
            <p:cNvPr id="43" name="Gerader Verbinder 27"/>
            <p:cNvCxnSpPr/>
            <p:nvPr/>
          </p:nvCxnSpPr>
          <p:spPr>
            <a:xfrm>
              <a:off x="7397613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echteck 28"/>
            <p:cNvSpPr/>
            <p:nvPr/>
          </p:nvSpPr>
          <p:spPr>
            <a:xfrm>
              <a:off x="7397613" y="1146533"/>
              <a:ext cx="1440000" cy="293478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68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  <a:endParaRPr lang="en-GB" sz="16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45" name="Gruppieren 16"/>
          <p:cNvGrpSpPr/>
          <p:nvPr/>
        </p:nvGrpSpPr>
        <p:grpSpPr>
          <a:xfrm>
            <a:off x="306000" y="4248000"/>
            <a:ext cx="8530200" cy="540000"/>
            <a:chOff x="306000" y="4248000"/>
            <a:chExt cx="8530200" cy="540000"/>
          </a:xfrm>
        </p:grpSpPr>
        <p:sp>
          <p:nvSpPr>
            <p:cNvPr id="46" name="Rechteck 44"/>
            <p:cNvSpPr/>
            <p:nvPr/>
          </p:nvSpPr>
          <p:spPr>
            <a:xfrm>
              <a:off x="306000" y="4248000"/>
              <a:ext cx="8530200" cy="5400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</a:ln>
            <a:effectLst/>
          </p:spPr>
          <p:txBody>
            <a:bodyPr lIns="450000" tIns="0" rIns="72000" bIns="0" rtlCol="0" anchor="ctr"/>
            <a:lstStyle/>
            <a:p>
              <a:pPr>
                <a:buClr>
                  <a:prstClr val="white"/>
                </a:buClr>
                <a:buSzPct val="120000"/>
                <a:defRPr/>
              </a:pPr>
              <a:r>
                <a:rPr lang="en-GB" sz="1400" kern="0" dirty="0" smtClean="0">
                  <a:solidFill>
                    <a:sysClr val="window" lastClr="FFFFFF"/>
                  </a:solidFill>
                </a:rPr>
                <a:t>Text</a:t>
              </a:r>
              <a:endParaRPr lang="en-GB" sz="1400" kern="0" dirty="0">
                <a:solidFill>
                  <a:sysClr val="window" lastClr="FFFFFF"/>
                </a:solidFill>
              </a:endParaRPr>
            </a:p>
          </p:txBody>
        </p:sp>
        <p:sp>
          <p:nvSpPr>
            <p:cNvPr id="47" name="Gleichschenkliges Dreieck 45"/>
            <p:cNvSpPr/>
            <p:nvPr/>
          </p:nvSpPr>
          <p:spPr>
            <a:xfrm rot="5400000">
              <a:off x="367506" y="4410000"/>
              <a:ext cx="306000" cy="216000"/>
            </a:xfrm>
            <a:prstGeom prst="triangl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48" name="Rectangle 9"/>
          <p:cNvSpPr>
            <a:spLocks noChangeArrowheads="1"/>
          </p:cNvSpPr>
          <p:nvPr/>
        </p:nvSpPr>
        <p:spPr bwMode="gray">
          <a:xfrm>
            <a:off x="2363957" y="1440010"/>
            <a:ext cx="2927249" cy="90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gray">
          <a:xfrm>
            <a:off x="2362544" y="2351895"/>
            <a:ext cx="2927249" cy="90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50" name="Gerader Verbinder 47"/>
          <p:cNvCxnSpPr/>
          <p:nvPr/>
        </p:nvCxnSpPr>
        <p:spPr>
          <a:xfrm flipH="1">
            <a:off x="2363958" y="2340010"/>
            <a:ext cx="2927249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9"/>
          <p:cNvSpPr>
            <a:spLocks noChangeArrowheads="1"/>
          </p:cNvSpPr>
          <p:nvPr/>
        </p:nvSpPr>
        <p:spPr bwMode="gray">
          <a:xfrm>
            <a:off x="2362544" y="3251893"/>
            <a:ext cx="2927249" cy="90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52" name="Gerader Verbinder 49"/>
          <p:cNvCxnSpPr/>
          <p:nvPr/>
        </p:nvCxnSpPr>
        <p:spPr>
          <a:xfrm flipH="1">
            <a:off x="2363958" y="3251895"/>
            <a:ext cx="2927249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9"/>
          <p:cNvSpPr>
            <a:spLocks noChangeArrowheads="1"/>
          </p:cNvSpPr>
          <p:nvPr/>
        </p:nvSpPr>
        <p:spPr bwMode="gray">
          <a:xfrm>
            <a:off x="5625104" y="1440010"/>
            <a:ext cx="1439306" cy="90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54" name="Rectangle 9"/>
          <p:cNvSpPr>
            <a:spLocks noChangeArrowheads="1"/>
          </p:cNvSpPr>
          <p:nvPr/>
        </p:nvSpPr>
        <p:spPr bwMode="gray">
          <a:xfrm>
            <a:off x="5624409" y="2351895"/>
            <a:ext cx="1439306" cy="90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55" name="Gerader Verbinder 53"/>
          <p:cNvCxnSpPr/>
          <p:nvPr/>
        </p:nvCxnSpPr>
        <p:spPr>
          <a:xfrm flipH="1">
            <a:off x="5625104" y="2340010"/>
            <a:ext cx="143930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9"/>
          <p:cNvSpPr>
            <a:spLocks noChangeArrowheads="1"/>
          </p:cNvSpPr>
          <p:nvPr/>
        </p:nvSpPr>
        <p:spPr bwMode="gray">
          <a:xfrm>
            <a:off x="5624409" y="3251893"/>
            <a:ext cx="1439306" cy="90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57" name="Gerader Verbinder 66"/>
          <p:cNvCxnSpPr/>
          <p:nvPr/>
        </p:nvCxnSpPr>
        <p:spPr>
          <a:xfrm flipH="1">
            <a:off x="5625104" y="3251895"/>
            <a:ext cx="1439306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9"/>
          <p:cNvSpPr>
            <a:spLocks noChangeArrowheads="1"/>
          </p:cNvSpPr>
          <p:nvPr/>
        </p:nvSpPr>
        <p:spPr bwMode="gray">
          <a:xfrm>
            <a:off x="7398307" y="1440010"/>
            <a:ext cx="1437892" cy="90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59" name="Rectangle 9"/>
          <p:cNvSpPr>
            <a:spLocks noChangeArrowheads="1"/>
          </p:cNvSpPr>
          <p:nvPr/>
        </p:nvSpPr>
        <p:spPr bwMode="gray">
          <a:xfrm>
            <a:off x="7397613" y="2351895"/>
            <a:ext cx="1437892" cy="90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60" name="Gerader Verbinder 70"/>
          <p:cNvCxnSpPr/>
          <p:nvPr/>
        </p:nvCxnSpPr>
        <p:spPr>
          <a:xfrm flipH="1">
            <a:off x="7398308" y="2340010"/>
            <a:ext cx="1437892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9"/>
          <p:cNvSpPr>
            <a:spLocks noChangeArrowheads="1"/>
          </p:cNvSpPr>
          <p:nvPr/>
        </p:nvSpPr>
        <p:spPr bwMode="gray">
          <a:xfrm>
            <a:off x="7397613" y="3251893"/>
            <a:ext cx="1437892" cy="900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0" tIns="90000" rIns="0" bIns="0" anchor="t"/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62" name="Gerader Verbinder 72"/>
          <p:cNvCxnSpPr/>
          <p:nvPr/>
        </p:nvCxnSpPr>
        <p:spPr>
          <a:xfrm flipH="1">
            <a:off x="7398308" y="3251895"/>
            <a:ext cx="1437892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10"/>
          <p:cNvSpPr>
            <a:spLocks noChangeArrowheads="1"/>
          </p:cNvSpPr>
          <p:nvPr/>
        </p:nvSpPr>
        <p:spPr bwMode="gray">
          <a:xfrm>
            <a:off x="559866" y="2343870"/>
            <a:ext cx="1620000" cy="82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90000" tIns="90000" r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Gerader Verbinder 74"/>
          <p:cNvCxnSpPr/>
          <p:nvPr/>
        </p:nvCxnSpPr>
        <p:spPr>
          <a:xfrm flipH="1">
            <a:off x="304800" y="2340010"/>
            <a:ext cx="187647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10"/>
          <p:cNvSpPr>
            <a:spLocks noChangeArrowheads="1"/>
          </p:cNvSpPr>
          <p:nvPr/>
        </p:nvSpPr>
        <p:spPr bwMode="gray">
          <a:xfrm>
            <a:off x="561279" y="3244732"/>
            <a:ext cx="1620000" cy="82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90000" tIns="90000" r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Gerader Verbinder 77"/>
          <p:cNvCxnSpPr/>
          <p:nvPr/>
        </p:nvCxnSpPr>
        <p:spPr>
          <a:xfrm flipH="1">
            <a:off x="304800" y="3251895"/>
            <a:ext cx="187647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Box 27"/>
          <p:cNvSpPr txBox="1">
            <a:spLocks noChangeArrowheads="1"/>
          </p:cNvSpPr>
          <p:nvPr/>
        </p:nvSpPr>
        <p:spPr bwMode="gray">
          <a:xfrm>
            <a:off x="304801" y="2367961"/>
            <a:ext cx="256480" cy="5539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68" name="Text Box 27"/>
          <p:cNvSpPr txBox="1">
            <a:spLocks noChangeArrowheads="1"/>
          </p:cNvSpPr>
          <p:nvPr/>
        </p:nvSpPr>
        <p:spPr bwMode="gray">
          <a:xfrm>
            <a:off x="304801" y="3268197"/>
            <a:ext cx="256480" cy="5539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69" name="Rectangle 8"/>
          <p:cNvSpPr>
            <a:spLocks noChangeArrowheads="1"/>
          </p:cNvSpPr>
          <p:nvPr/>
        </p:nvSpPr>
        <p:spPr bwMode="gray">
          <a:xfrm>
            <a:off x="561279" y="1524422"/>
            <a:ext cx="1620000" cy="828000"/>
          </a:xfrm>
          <a:prstGeom prst="rect">
            <a:avLst/>
          </a:prstGeom>
          <a:noFill/>
          <a:ln w="12700">
            <a:noFill/>
            <a:round/>
            <a:headEnd/>
            <a:tailEnd/>
          </a:ln>
          <a:extLst/>
        </p:spPr>
        <p:txBody>
          <a:bodyPr lIns="90000" tIns="0" rIns="0" bIns="0" anchor="t"/>
          <a:lstStyle/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altLang="ko-KR" sz="16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Header</a:t>
            </a:r>
            <a:endParaRPr lang="en-GB" altLang="ko-KR" sz="160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 Box 27"/>
          <p:cNvSpPr txBox="1">
            <a:spLocks noChangeArrowheads="1"/>
          </p:cNvSpPr>
          <p:nvPr/>
        </p:nvSpPr>
        <p:spPr bwMode="gray">
          <a:xfrm>
            <a:off x="304801" y="1460540"/>
            <a:ext cx="256480" cy="5539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wrap="none" lIns="0" tIns="0" rIns="0" bIns="0" anchor="ctr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D52BC-ADEF-4D97-BE93-EBE9C48DFD76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71" name="Footer Placeholder 7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72" name="Slide Number Placeholder 7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1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6" name="Gerader Verbinder 7"/>
          <p:cNvCxnSpPr/>
          <p:nvPr/>
        </p:nvCxnSpPr>
        <p:spPr>
          <a:xfrm>
            <a:off x="306000" y="1494000"/>
            <a:ext cx="14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8"/>
          <p:cNvCxnSpPr/>
          <p:nvPr/>
        </p:nvCxnSpPr>
        <p:spPr>
          <a:xfrm>
            <a:off x="2078550" y="1494000"/>
            <a:ext cx="14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9"/>
          <p:cNvCxnSpPr/>
          <p:nvPr/>
        </p:nvCxnSpPr>
        <p:spPr>
          <a:xfrm>
            <a:off x="3851100" y="1494000"/>
            <a:ext cx="14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10"/>
          <p:cNvCxnSpPr/>
          <p:nvPr/>
        </p:nvCxnSpPr>
        <p:spPr>
          <a:xfrm>
            <a:off x="5623650" y="1494000"/>
            <a:ext cx="14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11"/>
          <p:cNvCxnSpPr/>
          <p:nvPr/>
        </p:nvCxnSpPr>
        <p:spPr>
          <a:xfrm>
            <a:off x="7396200" y="1494000"/>
            <a:ext cx="14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2"/>
          <p:cNvSpPr/>
          <p:nvPr/>
        </p:nvSpPr>
        <p:spPr>
          <a:xfrm>
            <a:off x="306000" y="1262077"/>
            <a:ext cx="1440000" cy="2319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b" anchorCtr="0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</a:p>
        </p:txBody>
      </p:sp>
      <p:sp>
        <p:nvSpPr>
          <p:cNvPr id="12" name="Rechteck 13"/>
          <p:cNvSpPr/>
          <p:nvPr/>
        </p:nvSpPr>
        <p:spPr>
          <a:xfrm>
            <a:off x="2078550" y="1262077"/>
            <a:ext cx="1440000" cy="2319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b" anchorCtr="0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3" name="Rechteck 14"/>
          <p:cNvSpPr/>
          <p:nvPr/>
        </p:nvSpPr>
        <p:spPr>
          <a:xfrm>
            <a:off x="3851100" y="1262077"/>
            <a:ext cx="1440000" cy="2319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b" anchorCtr="0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4" name="Rechteck 15"/>
          <p:cNvSpPr/>
          <p:nvPr/>
        </p:nvSpPr>
        <p:spPr>
          <a:xfrm>
            <a:off x="5623650" y="1262077"/>
            <a:ext cx="1440000" cy="2319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b" anchorCtr="0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5" name="Rechteck 16"/>
          <p:cNvSpPr/>
          <p:nvPr/>
        </p:nvSpPr>
        <p:spPr>
          <a:xfrm>
            <a:off x="7396200" y="1262077"/>
            <a:ext cx="1440000" cy="231923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b" anchorCtr="0">
            <a:spAutoFit/>
          </a:bodyPr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6" name="Rechteck 18"/>
          <p:cNvSpPr/>
          <p:nvPr/>
        </p:nvSpPr>
        <p:spPr>
          <a:xfrm>
            <a:off x="306000" y="1494000"/>
            <a:ext cx="1440000" cy="5539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7" name="Rechteck 19"/>
          <p:cNvSpPr/>
          <p:nvPr/>
        </p:nvSpPr>
        <p:spPr>
          <a:xfrm>
            <a:off x="2078550" y="1494000"/>
            <a:ext cx="1440000" cy="5539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8" name="Rechteck 20"/>
          <p:cNvSpPr/>
          <p:nvPr/>
        </p:nvSpPr>
        <p:spPr>
          <a:xfrm>
            <a:off x="3851100" y="1494000"/>
            <a:ext cx="1440000" cy="5539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9" name="Rechteck 21"/>
          <p:cNvSpPr/>
          <p:nvPr/>
        </p:nvSpPr>
        <p:spPr>
          <a:xfrm>
            <a:off x="5623650" y="1494000"/>
            <a:ext cx="1440000" cy="5539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0" name="Rechteck 22"/>
          <p:cNvSpPr/>
          <p:nvPr/>
        </p:nvSpPr>
        <p:spPr>
          <a:xfrm>
            <a:off x="7396200" y="1494000"/>
            <a:ext cx="1440000" cy="5539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1" name="Geschweifte Klammer rechts 23"/>
          <p:cNvSpPr/>
          <p:nvPr/>
        </p:nvSpPr>
        <p:spPr>
          <a:xfrm rot="5400000">
            <a:off x="4475978" y="-1168196"/>
            <a:ext cx="190245" cy="8530202"/>
          </a:xfrm>
          <a:prstGeom prst="rightBrace">
            <a:avLst>
              <a:gd name="adj1" fmla="val 33365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gray">
          <a:xfrm>
            <a:off x="125457" y="3442139"/>
            <a:ext cx="360000" cy="5539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gray">
          <a:xfrm>
            <a:off x="485457" y="3526631"/>
            <a:ext cx="1440000" cy="130816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90000" tIns="0" rIns="0" bIns="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gray">
          <a:xfrm>
            <a:off x="1853143" y="3442139"/>
            <a:ext cx="360000" cy="5539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25" name="Text Box 27"/>
          <p:cNvSpPr txBox="1">
            <a:spLocks noChangeArrowheads="1"/>
          </p:cNvSpPr>
          <p:nvPr/>
        </p:nvSpPr>
        <p:spPr bwMode="gray">
          <a:xfrm>
            <a:off x="2213143" y="3526631"/>
            <a:ext cx="1440000" cy="130816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90000" tIns="0" rIns="0" bIns="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gray">
          <a:xfrm>
            <a:off x="3580829" y="3442139"/>
            <a:ext cx="360000" cy="5539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gray">
          <a:xfrm>
            <a:off x="3940829" y="3526631"/>
            <a:ext cx="1440000" cy="130816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90000" tIns="0" rIns="0" bIns="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gray">
          <a:xfrm>
            <a:off x="5308515" y="3442139"/>
            <a:ext cx="360000" cy="5539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gray">
          <a:xfrm>
            <a:off x="5668515" y="3526631"/>
            <a:ext cx="1440000" cy="130816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90000" tIns="0" rIns="0" bIns="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gray">
          <a:xfrm>
            <a:off x="7036200" y="3442139"/>
            <a:ext cx="360000" cy="55399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 anchor="t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chemeClr val="accent1"/>
                </a:solidFill>
              </a:rPr>
              <a:t>5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gray">
          <a:xfrm>
            <a:off x="7396200" y="3526631"/>
            <a:ext cx="1440000" cy="130816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90000" tIns="0" rIns="0" bIns="0"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95FE2-177A-4F9A-B42C-F25DFC6949EA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33" name="Footer Placeholder 3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10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6" name="Gerader Verbinder 7"/>
          <p:cNvCxnSpPr/>
          <p:nvPr/>
        </p:nvCxnSpPr>
        <p:spPr>
          <a:xfrm>
            <a:off x="306000" y="1494000"/>
            <a:ext cx="14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8"/>
          <p:cNvCxnSpPr/>
          <p:nvPr/>
        </p:nvCxnSpPr>
        <p:spPr>
          <a:xfrm>
            <a:off x="2078550" y="1494000"/>
            <a:ext cx="14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9"/>
          <p:cNvCxnSpPr/>
          <p:nvPr/>
        </p:nvCxnSpPr>
        <p:spPr>
          <a:xfrm>
            <a:off x="3851100" y="1494000"/>
            <a:ext cx="14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10"/>
          <p:cNvCxnSpPr/>
          <p:nvPr/>
        </p:nvCxnSpPr>
        <p:spPr>
          <a:xfrm>
            <a:off x="5623650" y="1494000"/>
            <a:ext cx="14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11"/>
          <p:cNvCxnSpPr/>
          <p:nvPr/>
        </p:nvCxnSpPr>
        <p:spPr>
          <a:xfrm>
            <a:off x="7396200" y="1494000"/>
            <a:ext cx="14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2"/>
          <p:cNvSpPr/>
          <p:nvPr/>
        </p:nvSpPr>
        <p:spPr>
          <a:xfrm>
            <a:off x="306000" y="1206000"/>
            <a:ext cx="1440000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</a:p>
        </p:txBody>
      </p:sp>
      <p:sp>
        <p:nvSpPr>
          <p:cNvPr id="12" name="Rechteck 13"/>
          <p:cNvSpPr/>
          <p:nvPr/>
        </p:nvSpPr>
        <p:spPr>
          <a:xfrm>
            <a:off x="2078550" y="1206000"/>
            <a:ext cx="1440000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3" name="Rechteck 14"/>
          <p:cNvSpPr/>
          <p:nvPr/>
        </p:nvSpPr>
        <p:spPr>
          <a:xfrm>
            <a:off x="3851100" y="1206000"/>
            <a:ext cx="1440000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4" name="Rechteck 15"/>
          <p:cNvSpPr/>
          <p:nvPr/>
        </p:nvSpPr>
        <p:spPr>
          <a:xfrm>
            <a:off x="5623650" y="1206000"/>
            <a:ext cx="1440000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5" name="Rechteck 16"/>
          <p:cNvSpPr/>
          <p:nvPr/>
        </p:nvSpPr>
        <p:spPr>
          <a:xfrm>
            <a:off x="7396200" y="1206000"/>
            <a:ext cx="1440000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468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6" name="Geschweifte Klammer rechts 23"/>
          <p:cNvSpPr/>
          <p:nvPr/>
        </p:nvSpPr>
        <p:spPr>
          <a:xfrm rot="5400000">
            <a:off x="4475978" y="-1416150"/>
            <a:ext cx="190245" cy="8530202"/>
          </a:xfrm>
          <a:prstGeom prst="rightBrace">
            <a:avLst>
              <a:gd name="adj1" fmla="val 33365"/>
              <a:gd name="adj2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gray">
          <a:xfrm>
            <a:off x="184558" y="3092250"/>
            <a:ext cx="360000" cy="49244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 anchor="b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18" name="Text Box 27"/>
          <p:cNvSpPr txBox="1">
            <a:spLocks noChangeArrowheads="1"/>
          </p:cNvSpPr>
          <p:nvPr/>
        </p:nvSpPr>
        <p:spPr bwMode="gray">
          <a:xfrm>
            <a:off x="1957108" y="3092250"/>
            <a:ext cx="360000" cy="49244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 anchor="b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chemeClr val="accent1"/>
                </a:solidFill>
              </a:rPr>
              <a:t>2</a:t>
            </a:r>
          </a:p>
        </p:txBody>
      </p:sp>
      <p:sp>
        <p:nvSpPr>
          <p:cNvPr id="19" name="Text Box 27"/>
          <p:cNvSpPr txBox="1">
            <a:spLocks noChangeArrowheads="1"/>
          </p:cNvSpPr>
          <p:nvPr/>
        </p:nvSpPr>
        <p:spPr bwMode="gray">
          <a:xfrm>
            <a:off x="3729658" y="3087486"/>
            <a:ext cx="360000" cy="49244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 anchor="b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chemeClr val="accent1"/>
                </a:solidFill>
              </a:rPr>
              <a:t>3</a:t>
            </a: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gray">
          <a:xfrm>
            <a:off x="5502208" y="3092250"/>
            <a:ext cx="360000" cy="49244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 anchor="b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21" name="Text Box 27"/>
          <p:cNvSpPr txBox="1">
            <a:spLocks noChangeArrowheads="1"/>
          </p:cNvSpPr>
          <p:nvPr/>
        </p:nvSpPr>
        <p:spPr bwMode="gray">
          <a:xfrm>
            <a:off x="7274758" y="3087486"/>
            <a:ext cx="360000" cy="492443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  <a:effectLst/>
        </p:spPr>
        <p:txBody>
          <a:bodyPr lIns="0" tIns="0" rIns="0" bIns="0" anchor="b" anchorCtr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GB" sz="3200" dirty="0" smtClean="0">
                <a:solidFill>
                  <a:schemeClr val="accent1"/>
                </a:solidFill>
              </a:rPr>
              <a:t>5</a:t>
            </a:r>
          </a:p>
        </p:txBody>
      </p:sp>
      <p:cxnSp>
        <p:nvCxnSpPr>
          <p:cNvPr id="22" name="Gerader Verbinder 34"/>
          <p:cNvCxnSpPr/>
          <p:nvPr/>
        </p:nvCxnSpPr>
        <p:spPr>
          <a:xfrm>
            <a:off x="306000" y="3575164"/>
            <a:ext cx="14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35"/>
          <p:cNvCxnSpPr/>
          <p:nvPr/>
        </p:nvCxnSpPr>
        <p:spPr>
          <a:xfrm>
            <a:off x="2078550" y="3575164"/>
            <a:ext cx="14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37"/>
          <p:cNvCxnSpPr/>
          <p:nvPr/>
        </p:nvCxnSpPr>
        <p:spPr>
          <a:xfrm>
            <a:off x="3851100" y="3575164"/>
            <a:ext cx="14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38"/>
          <p:cNvCxnSpPr/>
          <p:nvPr/>
        </p:nvCxnSpPr>
        <p:spPr>
          <a:xfrm>
            <a:off x="5623650" y="3575164"/>
            <a:ext cx="14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39"/>
          <p:cNvCxnSpPr/>
          <p:nvPr/>
        </p:nvCxnSpPr>
        <p:spPr>
          <a:xfrm>
            <a:off x="7396200" y="3575164"/>
            <a:ext cx="144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40"/>
          <p:cNvSpPr/>
          <p:nvPr/>
        </p:nvSpPr>
        <p:spPr>
          <a:xfrm>
            <a:off x="544558" y="3287164"/>
            <a:ext cx="1201442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468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</a:p>
        </p:txBody>
      </p:sp>
      <p:sp>
        <p:nvSpPr>
          <p:cNvPr id="28" name="Rechteck 41"/>
          <p:cNvSpPr/>
          <p:nvPr/>
        </p:nvSpPr>
        <p:spPr>
          <a:xfrm>
            <a:off x="2317108" y="3287164"/>
            <a:ext cx="1201442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468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29" name="Rechteck 42"/>
          <p:cNvSpPr/>
          <p:nvPr/>
        </p:nvSpPr>
        <p:spPr>
          <a:xfrm>
            <a:off x="4089658" y="3287164"/>
            <a:ext cx="1201442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468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30" name="Rechteck 43"/>
          <p:cNvSpPr/>
          <p:nvPr/>
        </p:nvSpPr>
        <p:spPr>
          <a:xfrm>
            <a:off x="5862208" y="3287164"/>
            <a:ext cx="1201442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468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31" name="Rechteck 44"/>
          <p:cNvSpPr/>
          <p:nvPr/>
        </p:nvSpPr>
        <p:spPr>
          <a:xfrm>
            <a:off x="7634758" y="3287164"/>
            <a:ext cx="1201442" cy="288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0" rIns="0" bIns="468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Header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32" name="Rechteck 45"/>
          <p:cNvSpPr/>
          <p:nvPr/>
        </p:nvSpPr>
        <p:spPr>
          <a:xfrm>
            <a:off x="306000" y="3574800"/>
            <a:ext cx="1440000" cy="12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3" name="Rechteck 46"/>
          <p:cNvSpPr/>
          <p:nvPr/>
        </p:nvSpPr>
        <p:spPr>
          <a:xfrm>
            <a:off x="2078550" y="3574800"/>
            <a:ext cx="1440000" cy="12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4" name="Rechteck 47"/>
          <p:cNvSpPr/>
          <p:nvPr/>
        </p:nvSpPr>
        <p:spPr>
          <a:xfrm>
            <a:off x="3851100" y="3574800"/>
            <a:ext cx="1440000" cy="12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5" name="Rechteck 48"/>
          <p:cNvSpPr/>
          <p:nvPr/>
        </p:nvSpPr>
        <p:spPr>
          <a:xfrm>
            <a:off x="5623650" y="3574800"/>
            <a:ext cx="1440000" cy="12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6" name="Rechteck 49"/>
          <p:cNvSpPr/>
          <p:nvPr/>
        </p:nvSpPr>
        <p:spPr>
          <a:xfrm>
            <a:off x="7396200" y="3574800"/>
            <a:ext cx="1440000" cy="126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7" name="Rechteck 56"/>
          <p:cNvSpPr/>
          <p:nvPr/>
        </p:nvSpPr>
        <p:spPr>
          <a:xfrm>
            <a:off x="306000" y="1494000"/>
            <a:ext cx="1440000" cy="5539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8" name="Rechteck 57"/>
          <p:cNvSpPr/>
          <p:nvPr/>
        </p:nvSpPr>
        <p:spPr>
          <a:xfrm>
            <a:off x="2078550" y="1494000"/>
            <a:ext cx="1440000" cy="5539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9" name="Rechteck 58"/>
          <p:cNvSpPr/>
          <p:nvPr/>
        </p:nvSpPr>
        <p:spPr>
          <a:xfrm>
            <a:off x="3851100" y="1494000"/>
            <a:ext cx="1440000" cy="5539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0" name="Rechteck 59"/>
          <p:cNvSpPr/>
          <p:nvPr/>
        </p:nvSpPr>
        <p:spPr>
          <a:xfrm>
            <a:off x="5623650" y="1494000"/>
            <a:ext cx="1440000" cy="5539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1" name="Rechteck 60"/>
          <p:cNvSpPr/>
          <p:nvPr/>
        </p:nvSpPr>
        <p:spPr>
          <a:xfrm>
            <a:off x="7396200" y="1494000"/>
            <a:ext cx="1440000" cy="55399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bIns="0" rtlCol="0" anchor="t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000" dirty="0" smtClean="0">
                <a:solidFill>
                  <a:schemeClr val="tx2"/>
                </a:solidFill>
              </a:rPr>
              <a:t>Level 1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2</a:t>
            </a:r>
          </a:p>
          <a:p>
            <a:pPr marL="288000" lvl="1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Level 3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42" name="Date Placeholder 4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ACD26-3E9B-4125-BEE3-12BDA1D21E4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43" name="Footer Placeholder 4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0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hteck 16"/>
          <p:cNvSpPr/>
          <p:nvPr/>
        </p:nvSpPr>
        <p:spPr>
          <a:xfrm>
            <a:off x="1470000" y="1588287"/>
            <a:ext cx="21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</a:p>
        </p:txBody>
      </p:sp>
      <p:sp>
        <p:nvSpPr>
          <p:cNvPr id="4" name="Rechteck 17"/>
          <p:cNvSpPr/>
          <p:nvPr/>
        </p:nvSpPr>
        <p:spPr>
          <a:xfrm>
            <a:off x="4074000" y="1588287"/>
            <a:ext cx="21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hteck 18"/>
          <p:cNvSpPr/>
          <p:nvPr/>
        </p:nvSpPr>
        <p:spPr>
          <a:xfrm>
            <a:off x="6678000" y="1588287"/>
            <a:ext cx="21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hteck 19"/>
          <p:cNvSpPr/>
          <p:nvPr/>
        </p:nvSpPr>
        <p:spPr>
          <a:xfrm>
            <a:off x="306000" y="1588287"/>
            <a:ext cx="720000" cy="10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6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8" name="Rechteck 24"/>
          <p:cNvSpPr/>
          <p:nvPr/>
        </p:nvSpPr>
        <p:spPr>
          <a:xfrm>
            <a:off x="1470000" y="2668287"/>
            <a:ext cx="2160000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800" dirty="0" smtClean="0">
                <a:solidFill>
                  <a:schemeClr val="tx2"/>
                </a:solidFill>
              </a:rPr>
              <a:t>Scope: xxx</a:t>
            </a:r>
          </a:p>
        </p:txBody>
      </p:sp>
      <p:sp>
        <p:nvSpPr>
          <p:cNvPr id="9" name="Rechteck 25"/>
          <p:cNvSpPr/>
          <p:nvPr/>
        </p:nvSpPr>
        <p:spPr>
          <a:xfrm>
            <a:off x="4074000" y="2668287"/>
            <a:ext cx="2160000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800" dirty="0" smtClean="0">
                <a:solidFill>
                  <a:schemeClr val="tx2"/>
                </a:solidFill>
              </a:rPr>
              <a:t>Scope: xxx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0" name="Rechteck 26"/>
          <p:cNvSpPr/>
          <p:nvPr/>
        </p:nvSpPr>
        <p:spPr>
          <a:xfrm>
            <a:off x="6678000" y="2668287"/>
            <a:ext cx="2160000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800" dirty="0" smtClean="0">
                <a:solidFill>
                  <a:schemeClr val="tx2"/>
                </a:solidFill>
              </a:rPr>
              <a:t>Scope: xxx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1" name="Rechteck 27"/>
          <p:cNvSpPr/>
          <p:nvPr/>
        </p:nvSpPr>
        <p:spPr>
          <a:xfrm>
            <a:off x="1469315" y="1206000"/>
            <a:ext cx="2160000" cy="25765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00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Project 1</a:t>
            </a:r>
          </a:p>
        </p:txBody>
      </p:sp>
      <p:sp>
        <p:nvSpPr>
          <p:cNvPr id="12" name="Rechteck 28"/>
          <p:cNvSpPr/>
          <p:nvPr/>
        </p:nvSpPr>
        <p:spPr>
          <a:xfrm>
            <a:off x="4073315" y="1206000"/>
            <a:ext cx="2160000" cy="25765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00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Project 2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13" name="Rechteck 29"/>
          <p:cNvSpPr/>
          <p:nvPr/>
        </p:nvSpPr>
        <p:spPr>
          <a:xfrm>
            <a:off x="6677315" y="1206000"/>
            <a:ext cx="2160000" cy="25765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00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Project 3</a:t>
            </a:r>
            <a:endParaRPr lang="en-GB" sz="1200" dirty="0">
              <a:solidFill>
                <a:schemeClr val="accent1"/>
              </a:solidFill>
            </a:endParaRPr>
          </a:p>
        </p:txBody>
      </p:sp>
      <p:cxnSp>
        <p:nvCxnSpPr>
          <p:cNvPr id="14" name="Gerader Verbinder 31"/>
          <p:cNvCxnSpPr/>
          <p:nvPr/>
        </p:nvCxnSpPr>
        <p:spPr>
          <a:xfrm>
            <a:off x="1469315" y="1463651"/>
            <a:ext cx="216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33"/>
          <p:cNvCxnSpPr/>
          <p:nvPr/>
        </p:nvCxnSpPr>
        <p:spPr>
          <a:xfrm>
            <a:off x="4074000" y="1463651"/>
            <a:ext cx="216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34"/>
          <p:cNvCxnSpPr/>
          <p:nvPr/>
        </p:nvCxnSpPr>
        <p:spPr>
          <a:xfrm>
            <a:off x="6678000" y="1463651"/>
            <a:ext cx="216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37"/>
          <p:cNvSpPr/>
          <p:nvPr/>
        </p:nvSpPr>
        <p:spPr>
          <a:xfrm>
            <a:off x="1470000" y="3574800"/>
            <a:ext cx="21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</a:p>
        </p:txBody>
      </p:sp>
      <p:sp>
        <p:nvSpPr>
          <p:cNvPr id="18" name="Rechteck 38"/>
          <p:cNvSpPr/>
          <p:nvPr/>
        </p:nvSpPr>
        <p:spPr>
          <a:xfrm>
            <a:off x="4074000" y="3574800"/>
            <a:ext cx="21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Rechteck 39"/>
          <p:cNvSpPr/>
          <p:nvPr/>
        </p:nvSpPr>
        <p:spPr>
          <a:xfrm>
            <a:off x="6678000" y="3574800"/>
            <a:ext cx="2160000" cy="108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14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hteck 40"/>
          <p:cNvSpPr/>
          <p:nvPr/>
        </p:nvSpPr>
        <p:spPr>
          <a:xfrm>
            <a:off x="306000" y="3574800"/>
            <a:ext cx="720000" cy="10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GB" sz="1600" dirty="0" smtClean="0">
                <a:solidFill>
                  <a:schemeClr val="tx2"/>
                </a:solidFill>
              </a:rPr>
              <a:t>Text</a:t>
            </a:r>
          </a:p>
        </p:txBody>
      </p:sp>
      <p:sp>
        <p:nvSpPr>
          <p:cNvPr id="21" name="Rechteck 41"/>
          <p:cNvSpPr/>
          <p:nvPr/>
        </p:nvSpPr>
        <p:spPr>
          <a:xfrm>
            <a:off x="1470000" y="4654800"/>
            <a:ext cx="2160000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800" dirty="0" smtClean="0">
                <a:solidFill>
                  <a:schemeClr val="tx2"/>
                </a:solidFill>
              </a:rPr>
              <a:t>Scope: xxx</a:t>
            </a:r>
          </a:p>
        </p:txBody>
      </p:sp>
      <p:sp>
        <p:nvSpPr>
          <p:cNvPr id="22" name="Rechteck 42"/>
          <p:cNvSpPr/>
          <p:nvPr/>
        </p:nvSpPr>
        <p:spPr>
          <a:xfrm>
            <a:off x="4074000" y="4654800"/>
            <a:ext cx="2160000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800" dirty="0" smtClean="0">
                <a:solidFill>
                  <a:schemeClr val="tx2"/>
                </a:solidFill>
              </a:rPr>
              <a:t>Scope: xxx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23" name="Rechteck 43"/>
          <p:cNvSpPr/>
          <p:nvPr/>
        </p:nvSpPr>
        <p:spPr>
          <a:xfrm>
            <a:off x="6678000" y="4654800"/>
            <a:ext cx="2160000" cy="180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46800" rIns="0" bIns="0" rtlCol="0" anchor="t" anchorCtr="0"/>
          <a:lstStyle/>
          <a:p>
            <a:r>
              <a:rPr lang="en-GB" sz="800" dirty="0" smtClean="0">
                <a:solidFill>
                  <a:schemeClr val="tx2"/>
                </a:solidFill>
              </a:rPr>
              <a:t>Scope: xxx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24" name="Rechteck 44"/>
          <p:cNvSpPr/>
          <p:nvPr/>
        </p:nvSpPr>
        <p:spPr>
          <a:xfrm>
            <a:off x="1469315" y="3192513"/>
            <a:ext cx="2160000" cy="25765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00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Project 4</a:t>
            </a:r>
          </a:p>
        </p:txBody>
      </p:sp>
      <p:sp>
        <p:nvSpPr>
          <p:cNvPr id="25" name="Rechteck 45"/>
          <p:cNvSpPr/>
          <p:nvPr/>
        </p:nvSpPr>
        <p:spPr>
          <a:xfrm>
            <a:off x="4073315" y="3192513"/>
            <a:ext cx="2160000" cy="25765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00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Project 5</a:t>
            </a:r>
            <a:endParaRPr lang="en-GB" sz="1200" dirty="0">
              <a:solidFill>
                <a:schemeClr val="accent1"/>
              </a:solidFill>
            </a:endParaRPr>
          </a:p>
        </p:txBody>
      </p:sp>
      <p:sp>
        <p:nvSpPr>
          <p:cNvPr id="26" name="Rechteck 46"/>
          <p:cNvSpPr/>
          <p:nvPr/>
        </p:nvSpPr>
        <p:spPr>
          <a:xfrm>
            <a:off x="6677315" y="3192513"/>
            <a:ext cx="2160000" cy="257651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90000" rtlCol="0" anchor="b" anchorCtr="0"/>
          <a:lstStyle/>
          <a:p>
            <a:r>
              <a:rPr lang="en-GB" sz="1200" dirty="0" smtClean="0">
                <a:solidFill>
                  <a:schemeClr val="accent1"/>
                </a:solidFill>
              </a:rPr>
              <a:t>Project 6</a:t>
            </a:r>
            <a:endParaRPr lang="en-GB" sz="1200" dirty="0">
              <a:solidFill>
                <a:schemeClr val="accent1"/>
              </a:solidFill>
            </a:endParaRPr>
          </a:p>
        </p:txBody>
      </p:sp>
      <p:cxnSp>
        <p:nvCxnSpPr>
          <p:cNvPr id="27" name="Gerader Verbinder 47"/>
          <p:cNvCxnSpPr/>
          <p:nvPr/>
        </p:nvCxnSpPr>
        <p:spPr>
          <a:xfrm>
            <a:off x="1469315" y="3450164"/>
            <a:ext cx="216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48"/>
          <p:cNvCxnSpPr/>
          <p:nvPr/>
        </p:nvCxnSpPr>
        <p:spPr>
          <a:xfrm>
            <a:off x="4074000" y="3450164"/>
            <a:ext cx="216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49"/>
          <p:cNvCxnSpPr/>
          <p:nvPr/>
        </p:nvCxnSpPr>
        <p:spPr>
          <a:xfrm>
            <a:off x="6678000" y="3450164"/>
            <a:ext cx="2160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3452-FDC3-4D69-8781-399885D0C551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89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hteck 26"/>
          <p:cNvSpPr/>
          <p:nvPr/>
        </p:nvSpPr>
        <p:spPr>
          <a:xfrm>
            <a:off x="306000" y="1592098"/>
            <a:ext cx="108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hteck 27"/>
          <p:cNvSpPr/>
          <p:nvPr/>
        </p:nvSpPr>
        <p:spPr>
          <a:xfrm>
            <a:off x="306000" y="2790750"/>
            <a:ext cx="108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hteck 28"/>
          <p:cNvSpPr/>
          <p:nvPr/>
        </p:nvSpPr>
        <p:spPr>
          <a:xfrm>
            <a:off x="306000" y="3989402"/>
            <a:ext cx="108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9" name="Gerader Verbinder 33"/>
          <p:cNvCxnSpPr/>
          <p:nvPr/>
        </p:nvCxnSpPr>
        <p:spPr>
          <a:xfrm>
            <a:off x="1466247" y="1592098"/>
            <a:ext cx="18102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104"/>
          <p:cNvSpPr/>
          <p:nvPr/>
        </p:nvSpPr>
        <p:spPr>
          <a:xfrm>
            <a:off x="1477457" y="1593677"/>
            <a:ext cx="1080000" cy="20114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8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1" name="Rechteck 105"/>
          <p:cNvSpPr/>
          <p:nvPr/>
        </p:nvSpPr>
        <p:spPr>
          <a:xfrm>
            <a:off x="1500572" y="2790750"/>
            <a:ext cx="1080000" cy="20114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8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2" name="Rechteck 106"/>
          <p:cNvSpPr/>
          <p:nvPr/>
        </p:nvSpPr>
        <p:spPr>
          <a:xfrm>
            <a:off x="1477457" y="3989402"/>
            <a:ext cx="1080000" cy="20114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8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13" name="Freeform 16"/>
          <p:cNvSpPr>
            <a:spLocks/>
          </p:cNvSpPr>
          <p:nvPr/>
        </p:nvSpPr>
        <p:spPr bwMode="auto">
          <a:xfrm>
            <a:off x="4572000" y="1221660"/>
            <a:ext cx="1557976" cy="1358676"/>
          </a:xfrm>
          <a:custGeom>
            <a:avLst/>
            <a:gdLst>
              <a:gd name="T0" fmla="*/ 0 w 1120"/>
              <a:gd name="T1" fmla="*/ 0 h 975"/>
              <a:gd name="T2" fmla="*/ 0 w 1120"/>
              <a:gd name="T3" fmla="*/ 0 h 975"/>
              <a:gd name="T4" fmla="*/ 0 w 1120"/>
              <a:gd name="T5" fmla="*/ 0 h 975"/>
              <a:gd name="T6" fmla="*/ 46 w 1120"/>
              <a:gd name="T7" fmla="*/ 0 h 975"/>
              <a:gd name="T8" fmla="*/ 90 w 1120"/>
              <a:gd name="T9" fmla="*/ 2 h 975"/>
              <a:gd name="T10" fmla="*/ 132 w 1120"/>
              <a:gd name="T11" fmla="*/ 6 h 975"/>
              <a:gd name="T12" fmla="*/ 176 w 1120"/>
              <a:gd name="T13" fmla="*/ 12 h 975"/>
              <a:gd name="T14" fmla="*/ 219 w 1120"/>
              <a:gd name="T15" fmla="*/ 20 h 975"/>
              <a:gd name="T16" fmla="*/ 261 w 1120"/>
              <a:gd name="T17" fmla="*/ 27 h 975"/>
              <a:gd name="T18" fmla="*/ 303 w 1120"/>
              <a:gd name="T19" fmla="*/ 37 h 975"/>
              <a:gd name="T20" fmla="*/ 346 w 1120"/>
              <a:gd name="T21" fmla="*/ 46 h 975"/>
              <a:gd name="T22" fmla="*/ 386 w 1120"/>
              <a:gd name="T23" fmla="*/ 60 h 975"/>
              <a:gd name="T24" fmla="*/ 426 w 1120"/>
              <a:gd name="T25" fmla="*/ 73 h 975"/>
              <a:gd name="T26" fmla="*/ 467 w 1120"/>
              <a:gd name="T27" fmla="*/ 87 h 975"/>
              <a:gd name="T28" fmla="*/ 505 w 1120"/>
              <a:gd name="T29" fmla="*/ 104 h 975"/>
              <a:gd name="T30" fmla="*/ 544 w 1120"/>
              <a:gd name="T31" fmla="*/ 121 h 975"/>
              <a:gd name="T32" fmla="*/ 582 w 1120"/>
              <a:gd name="T33" fmla="*/ 139 h 975"/>
              <a:gd name="T34" fmla="*/ 619 w 1120"/>
              <a:gd name="T35" fmla="*/ 158 h 975"/>
              <a:gd name="T36" fmla="*/ 655 w 1120"/>
              <a:gd name="T37" fmla="*/ 179 h 975"/>
              <a:gd name="T38" fmla="*/ 690 w 1120"/>
              <a:gd name="T39" fmla="*/ 200 h 975"/>
              <a:gd name="T40" fmla="*/ 726 w 1120"/>
              <a:gd name="T41" fmla="*/ 223 h 975"/>
              <a:gd name="T42" fmla="*/ 759 w 1120"/>
              <a:gd name="T43" fmla="*/ 248 h 975"/>
              <a:gd name="T44" fmla="*/ 794 w 1120"/>
              <a:gd name="T45" fmla="*/ 273 h 975"/>
              <a:gd name="T46" fmla="*/ 824 w 1120"/>
              <a:gd name="T47" fmla="*/ 300 h 975"/>
              <a:gd name="T48" fmla="*/ 857 w 1120"/>
              <a:gd name="T49" fmla="*/ 327 h 975"/>
              <a:gd name="T50" fmla="*/ 888 w 1120"/>
              <a:gd name="T51" fmla="*/ 354 h 975"/>
              <a:gd name="T52" fmla="*/ 917 w 1120"/>
              <a:gd name="T53" fmla="*/ 382 h 975"/>
              <a:gd name="T54" fmla="*/ 945 w 1120"/>
              <a:gd name="T55" fmla="*/ 413 h 975"/>
              <a:gd name="T56" fmla="*/ 974 w 1120"/>
              <a:gd name="T57" fmla="*/ 444 h 975"/>
              <a:gd name="T58" fmla="*/ 1001 w 1120"/>
              <a:gd name="T59" fmla="*/ 476 h 975"/>
              <a:gd name="T60" fmla="*/ 1026 w 1120"/>
              <a:gd name="T61" fmla="*/ 509 h 975"/>
              <a:gd name="T62" fmla="*/ 1051 w 1120"/>
              <a:gd name="T63" fmla="*/ 542 h 975"/>
              <a:gd name="T64" fmla="*/ 1076 w 1120"/>
              <a:gd name="T65" fmla="*/ 576 h 975"/>
              <a:gd name="T66" fmla="*/ 1097 w 1120"/>
              <a:gd name="T67" fmla="*/ 611 h 975"/>
              <a:gd name="T68" fmla="*/ 1120 w 1120"/>
              <a:gd name="T69" fmla="*/ 647 h 975"/>
              <a:gd name="T70" fmla="*/ 1118 w 1120"/>
              <a:gd name="T71" fmla="*/ 647 h 975"/>
              <a:gd name="T72" fmla="*/ 899 w 1120"/>
              <a:gd name="T73" fmla="*/ 923 h 975"/>
              <a:gd name="T74" fmla="*/ 549 w 1120"/>
              <a:gd name="T75" fmla="*/ 975 h 975"/>
              <a:gd name="T76" fmla="*/ 553 w 1120"/>
              <a:gd name="T77" fmla="*/ 973 h 975"/>
              <a:gd name="T78" fmla="*/ 530 w 1120"/>
              <a:gd name="T79" fmla="*/ 937 h 975"/>
              <a:gd name="T80" fmla="*/ 507 w 1120"/>
              <a:gd name="T81" fmla="*/ 904 h 975"/>
              <a:gd name="T82" fmla="*/ 480 w 1120"/>
              <a:gd name="T83" fmla="*/ 874 h 975"/>
              <a:gd name="T84" fmla="*/ 453 w 1120"/>
              <a:gd name="T85" fmla="*/ 843 h 975"/>
              <a:gd name="T86" fmla="*/ 422 w 1120"/>
              <a:gd name="T87" fmla="*/ 814 h 975"/>
              <a:gd name="T88" fmla="*/ 392 w 1120"/>
              <a:gd name="T89" fmla="*/ 789 h 975"/>
              <a:gd name="T90" fmla="*/ 359 w 1120"/>
              <a:gd name="T91" fmla="*/ 764 h 975"/>
              <a:gd name="T92" fmla="*/ 322 w 1120"/>
              <a:gd name="T93" fmla="*/ 741 h 975"/>
              <a:gd name="T94" fmla="*/ 288 w 1120"/>
              <a:gd name="T95" fmla="*/ 722 h 975"/>
              <a:gd name="T96" fmla="*/ 249 w 1120"/>
              <a:gd name="T97" fmla="*/ 705 h 975"/>
              <a:gd name="T98" fmla="*/ 211 w 1120"/>
              <a:gd name="T99" fmla="*/ 689 h 975"/>
              <a:gd name="T100" fmla="*/ 171 w 1120"/>
              <a:gd name="T101" fmla="*/ 676 h 975"/>
              <a:gd name="T102" fmla="*/ 128 w 1120"/>
              <a:gd name="T103" fmla="*/ 666 h 975"/>
              <a:gd name="T104" fmla="*/ 86 w 1120"/>
              <a:gd name="T105" fmla="*/ 659 h 975"/>
              <a:gd name="T106" fmla="*/ 44 w 1120"/>
              <a:gd name="T107" fmla="*/ 655 h 975"/>
              <a:gd name="T108" fmla="*/ 0 w 1120"/>
              <a:gd name="T109" fmla="*/ 653 h 975"/>
              <a:gd name="T110" fmla="*/ 0 w 1120"/>
              <a:gd name="T111" fmla="*/ 653 h 975"/>
              <a:gd name="T112" fmla="*/ 0 w 1120"/>
              <a:gd name="T113" fmla="*/ 653 h 975"/>
              <a:gd name="T114" fmla="*/ 128 w 1120"/>
              <a:gd name="T115" fmla="*/ 327 h 975"/>
              <a:gd name="T116" fmla="*/ 0 w 1120"/>
              <a:gd name="T117" fmla="*/ 0 h 9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20"/>
              <a:gd name="T178" fmla="*/ 0 h 975"/>
              <a:gd name="T179" fmla="*/ 1120 w 1120"/>
              <a:gd name="T180" fmla="*/ 975 h 9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20" h="975">
                <a:moveTo>
                  <a:pt x="0" y="0"/>
                </a:moveTo>
                <a:lnTo>
                  <a:pt x="0" y="0"/>
                </a:lnTo>
                <a:lnTo>
                  <a:pt x="46" y="0"/>
                </a:lnTo>
                <a:lnTo>
                  <a:pt x="90" y="2"/>
                </a:lnTo>
                <a:lnTo>
                  <a:pt x="132" y="6"/>
                </a:lnTo>
                <a:lnTo>
                  <a:pt x="176" y="12"/>
                </a:lnTo>
                <a:lnTo>
                  <a:pt x="219" y="20"/>
                </a:lnTo>
                <a:lnTo>
                  <a:pt x="261" y="27"/>
                </a:lnTo>
                <a:lnTo>
                  <a:pt x="303" y="37"/>
                </a:lnTo>
                <a:lnTo>
                  <a:pt x="346" y="46"/>
                </a:lnTo>
                <a:lnTo>
                  <a:pt x="386" y="60"/>
                </a:lnTo>
                <a:lnTo>
                  <a:pt x="426" y="73"/>
                </a:lnTo>
                <a:lnTo>
                  <a:pt x="467" y="87"/>
                </a:lnTo>
                <a:lnTo>
                  <a:pt x="505" y="104"/>
                </a:lnTo>
                <a:lnTo>
                  <a:pt x="544" y="121"/>
                </a:lnTo>
                <a:lnTo>
                  <a:pt x="582" y="139"/>
                </a:lnTo>
                <a:lnTo>
                  <a:pt x="619" y="158"/>
                </a:lnTo>
                <a:lnTo>
                  <a:pt x="655" y="179"/>
                </a:lnTo>
                <a:lnTo>
                  <a:pt x="690" y="200"/>
                </a:lnTo>
                <a:lnTo>
                  <a:pt x="726" y="223"/>
                </a:lnTo>
                <a:lnTo>
                  <a:pt x="759" y="248"/>
                </a:lnTo>
                <a:lnTo>
                  <a:pt x="794" y="273"/>
                </a:lnTo>
                <a:lnTo>
                  <a:pt x="824" y="300"/>
                </a:lnTo>
                <a:lnTo>
                  <a:pt x="857" y="327"/>
                </a:lnTo>
                <a:lnTo>
                  <a:pt x="888" y="354"/>
                </a:lnTo>
                <a:lnTo>
                  <a:pt x="917" y="382"/>
                </a:lnTo>
                <a:lnTo>
                  <a:pt x="945" y="413"/>
                </a:lnTo>
                <a:lnTo>
                  <a:pt x="974" y="444"/>
                </a:lnTo>
                <a:lnTo>
                  <a:pt x="1001" y="476"/>
                </a:lnTo>
                <a:lnTo>
                  <a:pt x="1026" y="509"/>
                </a:lnTo>
                <a:lnTo>
                  <a:pt x="1051" y="542"/>
                </a:lnTo>
                <a:lnTo>
                  <a:pt x="1076" y="576"/>
                </a:lnTo>
                <a:lnTo>
                  <a:pt x="1097" y="611"/>
                </a:lnTo>
                <a:lnTo>
                  <a:pt x="1120" y="647"/>
                </a:lnTo>
                <a:lnTo>
                  <a:pt x="1118" y="647"/>
                </a:lnTo>
                <a:lnTo>
                  <a:pt x="899" y="923"/>
                </a:lnTo>
                <a:lnTo>
                  <a:pt x="549" y="975"/>
                </a:lnTo>
                <a:lnTo>
                  <a:pt x="553" y="973"/>
                </a:lnTo>
                <a:lnTo>
                  <a:pt x="530" y="937"/>
                </a:lnTo>
                <a:lnTo>
                  <a:pt x="507" y="904"/>
                </a:lnTo>
                <a:lnTo>
                  <a:pt x="480" y="874"/>
                </a:lnTo>
                <a:lnTo>
                  <a:pt x="453" y="843"/>
                </a:lnTo>
                <a:lnTo>
                  <a:pt x="422" y="814"/>
                </a:lnTo>
                <a:lnTo>
                  <a:pt x="392" y="789"/>
                </a:lnTo>
                <a:lnTo>
                  <a:pt x="359" y="764"/>
                </a:lnTo>
                <a:lnTo>
                  <a:pt x="322" y="741"/>
                </a:lnTo>
                <a:lnTo>
                  <a:pt x="288" y="722"/>
                </a:lnTo>
                <a:lnTo>
                  <a:pt x="249" y="705"/>
                </a:lnTo>
                <a:lnTo>
                  <a:pt x="211" y="689"/>
                </a:lnTo>
                <a:lnTo>
                  <a:pt x="171" y="676"/>
                </a:lnTo>
                <a:lnTo>
                  <a:pt x="128" y="666"/>
                </a:lnTo>
                <a:lnTo>
                  <a:pt x="86" y="659"/>
                </a:lnTo>
                <a:lnTo>
                  <a:pt x="44" y="655"/>
                </a:lnTo>
                <a:lnTo>
                  <a:pt x="0" y="653"/>
                </a:lnTo>
                <a:lnTo>
                  <a:pt x="128" y="327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GB" altLang="de-DE" sz="1200" dirty="0">
              <a:solidFill>
                <a:schemeClr val="accent1"/>
              </a:solidFill>
            </a:endParaRPr>
          </a:p>
        </p:txBody>
      </p:sp>
      <p:sp>
        <p:nvSpPr>
          <p:cNvPr id="14" name="Freeform 18"/>
          <p:cNvSpPr>
            <a:spLocks/>
          </p:cNvSpPr>
          <p:nvPr/>
        </p:nvSpPr>
        <p:spPr bwMode="auto">
          <a:xfrm>
            <a:off x="5339089" y="2122779"/>
            <a:ext cx="1031652" cy="1799440"/>
          </a:xfrm>
          <a:custGeom>
            <a:avLst/>
            <a:gdLst>
              <a:gd name="T0" fmla="*/ 569 w 742"/>
              <a:gd name="T1" fmla="*/ 0 h 1292"/>
              <a:gd name="T2" fmla="*/ 589 w 742"/>
              <a:gd name="T3" fmla="*/ 37 h 1292"/>
              <a:gd name="T4" fmla="*/ 625 w 742"/>
              <a:gd name="T5" fmla="*/ 110 h 1292"/>
              <a:gd name="T6" fmla="*/ 658 w 742"/>
              <a:gd name="T7" fmla="*/ 186 h 1292"/>
              <a:gd name="T8" fmla="*/ 685 w 742"/>
              <a:gd name="T9" fmla="*/ 265 h 1292"/>
              <a:gd name="T10" fmla="*/ 708 w 742"/>
              <a:gd name="T11" fmla="*/ 347 h 1292"/>
              <a:gd name="T12" fmla="*/ 725 w 742"/>
              <a:gd name="T13" fmla="*/ 430 h 1292"/>
              <a:gd name="T14" fmla="*/ 737 w 742"/>
              <a:gd name="T15" fmla="*/ 514 h 1292"/>
              <a:gd name="T16" fmla="*/ 742 w 742"/>
              <a:gd name="T17" fmla="*/ 601 h 1292"/>
              <a:gd name="T18" fmla="*/ 742 w 742"/>
              <a:gd name="T19" fmla="*/ 689 h 1292"/>
              <a:gd name="T20" fmla="*/ 737 w 742"/>
              <a:gd name="T21" fmla="*/ 775 h 1292"/>
              <a:gd name="T22" fmla="*/ 725 w 742"/>
              <a:gd name="T23" fmla="*/ 862 h 1292"/>
              <a:gd name="T24" fmla="*/ 708 w 742"/>
              <a:gd name="T25" fmla="*/ 944 h 1292"/>
              <a:gd name="T26" fmla="*/ 685 w 742"/>
              <a:gd name="T27" fmla="*/ 1025 h 1292"/>
              <a:gd name="T28" fmla="*/ 658 w 742"/>
              <a:gd name="T29" fmla="*/ 1104 h 1292"/>
              <a:gd name="T30" fmla="*/ 625 w 742"/>
              <a:gd name="T31" fmla="*/ 1180 h 1292"/>
              <a:gd name="T32" fmla="*/ 589 w 742"/>
              <a:gd name="T33" fmla="*/ 1255 h 1292"/>
              <a:gd name="T34" fmla="*/ 569 w 742"/>
              <a:gd name="T35" fmla="*/ 1292 h 1292"/>
              <a:gd name="T36" fmla="*/ 569 w 742"/>
              <a:gd name="T37" fmla="*/ 1292 h 1292"/>
              <a:gd name="T38" fmla="*/ 567 w 742"/>
              <a:gd name="T39" fmla="*/ 1290 h 1292"/>
              <a:gd name="T40" fmla="*/ 221 w 742"/>
              <a:gd name="T41" fmla="*/ 1240 h 1292"/>
              <a:gd name="T42" fmla="*/ 2 w 742"/>
              <a:gd name="T43" fmla="*/ 965 h 1292"/>
              <a:gd name="T44" fmla="*/ 2 w 742"/>
              <a:gd name="T45" fmla="*/ 965 h 1292"/>
              <a:gd name="T46" fmla="*/ 0 w 742"/>
              <a:gd name="T47" fmla="*/ 963 h 1292"/>
              <a:gd name="T48" fmla="*/ 21 w 742"/>
              <a:gd name="T49" fmla="*/ 929 h 1292"/>
              <a:gd name="T50" fmla="*/ 54 w 742"/>
              <a:gd name="T51" fmla="*/ 852 h 1292"/>
              <a:gd name="T52" fmla="*/ 75 w 742"/>
              <a:gd name="T53" fmla="*/ 772 h 1292"/>
              <a:gd name="T54" fmla="*/ 87 w 742"/>
              <a:gd name="T55" fmla="*/ 689 h 1292"/>
              <a:gd name="T56" fmla="*/ 87 w 742"/>
              <a:gd name="T57" fmla="*/ 603 h 1292"/>
              <a:gd name="T58" fmla="*/ 75 w 742"/>
              <a:gd name="T59" fmla="*/ 518 h 1292"/>
              <a:gd name="T60" fmla="*/ 54 w 742"/>
              <a:gd name="T61" fmla="*/ 438 h 1292"/>
              <a:gd name="T62" fmla="*/ 21 w 742"/>
              <a:gd name="T63" fmla="*/ 363 h 1292"/>
              <a:gd name="T64" fmla="*/ 348 w 742"/>
              <a:gd name="T65" fmla="*/ 276 h 1292"/>
              <a:gd name="T66" fmla="*/ 569 w 742"/>
              <a:gd name="T67" fmla="*/ 0 h 129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42"/>
              <a:gd name="T103" fmla="*/ 0 h 1292"/>
              <a:gd name="T104" fmla="*/ 742 w 742"/>
              <a:gd name="T105" fmla="*/ 1292 h 129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42" h="1292">
                <a:moveTo>
                  <a:pt x="569" y="0"/>
                </a:moveTo>
                <a:lnTo>
                  <a:pt x="569" y="0"/>
                </a:lnTo>
                <a:lnTo>
                  <a:pt x="589" y="37"/>
                </a:lnTo>
                <a:lnTo>
                  <a:pt x="608" y="73"/>
                </a:lnTo>
                <a:lnTo>
                  <a:pt x="625" y="110"/>
                </a:lnTo>
                <a:lnTo>
                  <a:pt x="642" y="148"/>
                </a:lnTo>
                <a:lnTo>
                  <a:pt x="658" y="186"/>
                </a:lnTo>
                <a:lnTo>
                  <a:pt x="671" y="227"/>
                </a:lnTo>
                <a:lnTo>
                  <a:pt x="685" y="265"/>
                </a:lnTo>
                <a:lnTo>
                  <a:pt x="696" y="305"/>
                </a:lnTo>
                <a:lnTo>
                  <a:pt x="708" y="347"/>
                </a:lnTo>
                <a:lnTo>
                  <a:pt x="717" y="388"/>
                </a:lnTo>
                <a:lnTo>
                  <a:pt x="725" y="430"/>
                </a:lnTo>
                <a:lnTo>
                  <a:pt x="731" y="472"/>
                </a:lnTo>
                <a:lnTo>
                  <a:pt x="737" y="514"/>
                </a:lnTo>
                <a:lnTo>
                  <a:pt x="740" y="559"/>
                </a:lnTo>
                <a:lnTo>
                  <a:pt x="742" y="601"/>
                </a:lnTo>
                <a:lnTo>
                  <a:pt x="742" y="645"/>
                </a:lnTo>
                <a:lnTo>
                  <a:pt x="742" y="689"/>
                </a:lnTo>
                <a:lnTo>
                  <a:pt x="740" y="733"/>
                </a:lnTo>
                <a:lnTo>
                  <a:pt x="737" y="775"/>
                </a:lnTo>
                <a:lnTo>
                  <a:pt x="731" y="820"/>
                </a:lnTo>
                <a:lnTo>
                  <a:pt x="725" y="862"/>
                </a:lnTo>
                <a:lnTo>
                  <a:pt x="717" y="902"/>
                </a:lnTo>
                <a:lnTo>
                  <a:pt x="708" y="944"/>
                </a:lnTo>
                <a:lnTo>
                  <a:pt x="696" y="985"/>
                </a:lnTo>
                <a:lnTo>
                  <a:pt x="685" y="1025"/>
                </a:lnTo>
                <a:lnTo>
                  <a:pt x="673" y="1065"/>
                </a:lnTo>
                <a:lnTo>
                  <a:pt x="658" y="1104"/>
                </a:lnTo>
                <a:lnTo>
                  <a:pt x="642" y="1142"/>
                </a:lnTo>
                <a:lnTo>
                  <a:pt x="625" y="1180"/>
                </a:lnTo>
                <a:lnTo>
                  <a:pt x="608" y="1219"/>
                </a:lnTo>
                <a:lnTo>
                  <a:pt x="589" y="1255"/>
                </a:lnTo>
                <a:lnTo>
                  <a:pt x="569" y="1290"/>
                </a:lnTo>
                <a:lnTo>
                  <a:pt x="569" y="1292"/>
                </a:lnTo>
                <a:lnTo>
                  <a:pt x="567" y="1290"/>
                </a:lnTo>
                <a:lnTo>
                  <a:pt x="394" y="1265"/>
                </a:lnTo>
                <a:lnTo>
                  <a:pt x="221" y="1240"/>
                </a:lnTo>
                <a:lnTo>
                  <a:pt x="112" y="1102"/>
                </a:lnTo>
                <a:lnTo>
                  <a:pt x="2" y="965"/>
                </a:lnTo>
                <a:lnTo>
                  <a:pt x="0" y="963"/>
                </a:lnTo>
                <a:lnTo>
                  <a:pt x="2" y="963"/>
                </a:lnTo>
                <a:lnTo>
                  <a:pt x="21" y="929"/>
                </a:lnTo>
                <a:lnTo>
                  <a:pt x="39" y="891"/>
                </a:lnTo>
                <a:lnTo>
                  <a:pt x="54" y="852"/>
                </a:lnTo>
                <a:lnTo>
                  <a:pt x="66" y="814"/>
                </a:lnTo>
                <a:lnTo>
                  <a:pt x="75" y="772"/>
                </a:lnTo>
                <a:lnTo>
                  <a:pt x="83" y="731"/>
                </a:lnTo>
                <a:lnTo>
                  <a:pt x="87" y="689"/>
                </a:lnTo>
                <a:lnTo>
                  <a:pt x="89" y="645"/>
                </a:lnTo>
                <a:lnTo>
                  <a:pt x="87" y="603"/>
                </a:lnTo>
                <a:lnTo>
                  <a:pt x="83" y="560"/>
                </a:lnTo>
                <a:lnTo>
                  <a:pt x="75" y="518"/>
                </a:lnTo>
                <a:lnTo>
                  <a:pt x="66" y="478"/>
                </a:lnTo>
                <a:lnTo>
                  <a:pt x="54" y="438"/>
                </a:lnTo>
                <a:lnTo>
                  <a:pt x="39" y="399"/>
                </a:lnTo>
                <a:lnTo>
                  <a:pt x="21" y="363"/>
                </a:lnTo>
                <a:lnTo>
                  <a:pt x="2" y="326"/>
                </a:lnTo>
                <a:lnTo>
                  <a:pt x="348" y="276"/>
                </a:lnTo>
                <a:lnTo>
                  <a:pt x="567" y="0"/>
                </a:lnTo>
                <a:lnTo>
                  <a:pt x="569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 marL="952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GB" altLang="de-DE" sz="1200" dirty="0">
              <a:solidFill>
                <a:schemeClr val="accent1"/>
              </a:solidFill>
            </a:endParaRPr>
          </a:p>
        </p:txBody>
      </p:sp>
      <p:sp>
        <p:nvSpPr>
          <p:cNvPr id="15" name="Freeform 20"/>
          <p:cNvSpPr>
            <a:spLocks/>
          </p:cNvSpPr>
          <p:nvPr/>
        </p:nvSpPr>
        <p:spPr bwMode="auto">
          <a:xfrm>
            <a:off x="2773259" y="2122779"/>
            <a:ext cx="1031651" cy="1799440"/>
          </a:xfrm>
          <a:custGeom>
            <a:avLst/>
            <a:gdLst>
              <a:gd name="T0" fmla="*/ 173 w 742"/>
              <a:gd name="T1" fmla="*/ 1292 h 1292"/>
              <a:gd name="T2" fmla="*/ 173 w 742"/>
              <a:gd name="T3" fmla="*/ 1290 h 1292"/>
              <a:gd name="T4" fmla="*/ 171 w 742"/>
              <a:gd name="T5" fmla="*/ 1290 h 1292"/>
              <a:gd name="T6" fmla="*/ 150 w 742"/>
              <a:gd name="T7" fmla="*/ 1251 h 1292"/>
              <a:gd name="T8" fmla="*/ 130 w 742"/>
              <a:gd name="T9" fmla="*/ 1211 h 1292"/>
              <a:gd name="T10" fmla="*/ 111 w 742"/>
              <a:gd name="T11" fmla="*/ 1173 h 1292"/>
              <a:gd name="T12" fmla="*/ 94 w 742"/>
              <a:gd name="T13" fmla="*/ 1132 h 1292"/>
              <a:gd name="T14" fmla="*/ 78 w 742"/>
              <a:gd name="T15" fmla="*/ 1092 h 1292"/>
              <a:gd name="T16" fmla="*/ 65 w 742"/>
              <a:gd name="T17" fmla="*/ 1052 h 1292"/>
              <a:gd name="T18" fmla="*/ 52 w 742"/>
              <a:gd name="T19" fmla="*/ 1010 h 1292"/>
              <a:gd name="T20" fmla="*/ 40 w 742"/>
              <a:gd name="T21" fmla="*/ 969 h 1292"/>
              <a:gd name="T22" fmla="*/ 30 w 742"/>
              <a:gd name="T23" fmla="*/ 927 h 1292"/>
              <a:gd name="T24" fmla="*/ 21 w 742"/>
              <a:gd name="T25" fmla="*/ 887 h 1292"/>
              <a:gd name="T26" fmla="*/ 15 w 742"/>
              <a:gd name="T27" fmla="*/ 844 h 1292"/>
              <a:gd name="T28" fmla="*/ 9 w 742"/>
              <a:gd name="T29" fmla="*/ 802 h 1292"/>
              <a:gd name="T30" fmla="*/ 3 w 742"/>
              <a:gd name="T31" fmla="*/ 760 h 1292"/>
              <a:gd name="T32" fmla="*/ 2 w 742"/>
              <a:gd name="T33" fmla="*/ 718 h 1292"/>
              <a:gd name="T34" fmla="*/ 0 w 742"/>
              <a:gd name="T35" fmla="*/ 678 h 1292"/>
              <a:gd name="T36" fmla="*/ 0 w 742"/>
              <a:gd name="T37" fmla="*/ 635 h 1292"/>
              <a:gd name="T38" fmla="*/ 2 w 742"/>
              <a:gd name="T39" fmla="*/ 593 h 1292"/>
              <a:gd name="T40" fmla="*/ 3 w 742"/>
              <a:gd name="T41" fmla="*/ 551 h 1292"/>
              <a:gd name="T42" fmla="*/ 7 w 742"/>
              <a:gd name="T43" fmla="*/ 511 h 1292"/>
              <a:gd name="T44" fmla="*/ 11 w 742"/>
              <a:gd name="T45" fmla="*/ 468 h 1292"/>
              <a:gd name="T46" fmla="*/ 19 w 742"/>
              <a:gd name="T47" fmla="*/ 428 h 1292"/>
              <a:gd name="T48" fmla="*/ 27 w 742"/>
              <a:gd name="T49" fmla="*/ 388 h 1292"/>
              <a:gd name="T50" fmla="*/ 34 w 742"/>
              <a:gd name="T51" fmla="*/ 347 h 1292"/>
              <a:gd name="T52" fmla="*/ 46 w 742"/>
              <a:gd name="T53" fmla="*/ 307 h 1292"/>
              <a:gd name="T54" fmla="*/ 57 w 742"/>
              <a:gd name="T55" fmla="*/ 267 h 1292"/>
              <a:gd name="T56" fmla="*/ 69 w 742"/>
              <a:gd name="T57" fmla="*/ 227 h 1292"/>
              <a:gd name="T58" fmla="*/ 84 w 742"/>
              <a:gd name="T59" fmla="*/ 188 h 1292"/>
              <a:gd name="T60" fmla="*/ 100 w 742"/>
              <a:gd name="T61" fmla="*/ 150 h 1292"/>
              <a:gd name="T62" fmla="*/ 115 w 742"/>
              <a:gd name="T63" fmla="*/ 111 h 1292"/>
              <a:gd name="T64" fmla="*/ 134 w 742"/>
              <a:gd name="T65" fmla="*/ 73 h 1292"/>
              <a:gd name="T66" fmla="*/ 153 w 742"/>
              <a:gd name="T67" fmla="*/ 37 h 1292"/>
              <a:gd name="T68" fmla="*/ 173 w 742"/>
              <a:gd name="T69" fmla="*/ 0 h 1292"/>
              <a:gd name="T70" fmla="*/ 175 w 742"/>
              <a:gd name="T71" fmla="*/ 0 h 1292"/>
              <a:gd name="T72" fmla="*/ 523 w 742"/>
              <a:gd name="T73" fmla="*/ 52 h 1292"/>
              <a:gd name="T74" fmla="*/ 742 w 742"/>
              <a:gd name="T75" fmla="*/ 328 h 1292"/>
              <a:gd name="T76" fmla="*/ 740 w 742"/>
              <a:gd name="T77" fmla="*/ 326 h 1292"/>
              <a:gd name="T78" fmla="*/ 721 w 742"/>
              <a:gd name="T79" fmla="*/ 363 h 1292"/>
              <a:gd name="T80" fmla="*/ 703 w 742"/>
              <a:gd name="T81" fmla="*/ 399 h 1292"/>
              <a:gd name="T82" fmla="*/ 688 w 742"/>
              <a:gd name="T83" fmla="*/ 438 h 1292"/>
              <a:gd name="T84" fmla="*/ 676 w 742"/>
              <a:gd name="T85" fmla="*/ 478 h 1292"/>
              <a:gd name="T86" fmla="*/ 667 w 742"/>
              <a:gd name="T87" fmla="*/ 518 h 1292"/>
              <a:gd name="T88" fmla="*/ 659 w 742"/>
              <a:gd name="T89" fmla="*/ 559 h 1292"/>
              <a:gd name="T90" fmla="*/ 655 w 742"/>
              <a:gd name="T91" fmla="*/ 599 h 1292"/>
              <a:gd name="T92" fmla="*/ 653 w 742"/>
              <a:gd name="T93" fmla="*/ 641 h 1292"/>
              <a:gd name="T94" fmla="*/ 655 w 742"/>
              <a:gd name="T95" fmla="*/ 681 h 1292"/>
              <a:gd name="T96" fmla="*/ 657 w 742"/>
              <a:gd name="T97" fmla="*/ 724 h 1292"/>
              <a:gd name="T98" fmla="*/ 665 w 742"/>
              <a:gd name="T99" fmla="*/ 764 h 1292"/>
              <a:gd name="T100" fmla="*/ 673 w 742"/>
              <a:gd name="T101" fmla="*/ 804 h 1292"/>
              <a:gd name="T102" fmla="*/ 686 w 742"/>
              <a:gd name="T103" fmla="*/ 846 h 1292"/>
              <a:gd name="T104" fmla="*/ 699 w 742"/>
              <a:gd name="T105" fmla="*/ 887 h 1292"/>
              <a:gd name="T106" fmla="*/ 719 w 742"/>
              <a:gd name="T107" fmla="*/ 925 h 1292"/>
              <a:gd name="T108" fmla="*/ 738 w 742"/>
              <a:gd name="T109" fmla="*/ 963 h 1292"/>
              <a:gd name="T110" fmla="*/ 738 w 742"/>
              <a:gd name="T111" fmla="*/ 963 h 1292"/>
              <a:gd name="T112" fmla="*/ 738 w 742"/>
              <a:gd name="T113" fmla="*/ 963 h 1292"/>
              <a:gd name="T114" fmla="*/ 392 w 742"/>
              <a:gd name="T115" fmla="*/ 1015 h 1292"/>
              <a:gd name="T116" fmla="*/ 173 w 742"/>
              <a:gd name="T117" fmla="*/ 1292 h 12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42"/>
              <a:gd name="T178" fmla="*/ 0 h 1292"/>
              <a:gd name="T179" fmla="*/ 742 w 742"/>
              <a:gd name="T180" fmla="*/ 1292 h 12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42" h="1292">
                <a:moveTo>
                  <a:pt x="173" y="1292"/>
                </a:moveTo>
                <a:lnTo>
                  <a:pt x="173" y="1290"/>
                </a:lnTo>
                <a:lnTo>
                  <a:pt x="171" y="1290"/>
                </a:lnTo>
                <a:lnTo>
                  <a:pt x="150" y="1251"/>
                </a:lnTo>
                <a:lnTo>
                  <a:pt x="130" y="1211"/>
                </a:lnTo>
                <a:lnTo>
                  <a:pt x="111" y="1173"/>
                </a:lnTo>
                <a:lnTo>
                  <a:pt x="94" y="1132"/>
                </a:lnTo>
                <a:lnTo>
                  <a:pt x="78" y="1092"/>
                </a:lnTo>
                <a:lnTo>
                  <a:pt x="65" y="1052"/>
                </a:lnTo>
                <a:lnTo>
                  <a:pt x="52" y="1010"/>
                </a:lnTo>
                <a:lnTo>
                  <a:pt x="40" y="969"/>
                </a:lnTo>
                <a:lnTo>
                  <a:pt x="30" y="927"/>
                </a:lnTo>
                <a:lnTo>
                  <a:pt x="21" y="887"/>
                </a:lnTo>
                <a:lnTo>
                  <a:pt x="15" y="844"/>
                </a:lnTo>
                <a:lnTo>
                  <a:pt x="9" y="802"/>
                </a:lnTo>
                <a:lnTo>
                  <a:pt x="3" y="760"/>
                </a:lnTo>
                <a:lnTo>
                  <a:pt x="2" y="718"/>
                </a:lnTo>
                <a:lnTo>
                  <a:pt x="0" y="678"/>
                </a:lnTo>
                <a:lnTo>
                  <a:pt x="0" y="635"/>
                </a:lnTo>
                <a:lnTo>
                  <a:pt x="2" y="593"/>
                </a:lnTo>
                <a:lnTo>
                  <a:pt x="3" y="551"/>
                </a:lnTo>
                <a:lnTo>
                  <a:pt x="7" y="511"/>
                </a:lnTo>
                <a:lnTo>
                  <a:pt x="11" y="468"/>
                </a:lnTo>
                <a:lnTo>
                  <a:pt x="19" y="428"/>
                </a:lnTo>
                <a:lnTo>
                  <a:pt x="27" y="388"/>
                </a:lnTo>
                <a:lnTo>
                  <a:pt x="34" y="347"/>
                </a:lnTo>
                <a:lnTo>
                  <a:pt x="46" y="307"/>
                </a:lnTo>
                <a:lnTo>
                  <a:pt x="57" y="267"/>
                </a:lnTo>
                <a:lnTo>
                  <a:pt x="69" y="227"/>
                </a:lnTo>
                <a:lnTo>
                  <a:pt x="84" y="188"/>
                </a:lnTo>
                <a:lnTo>
                  <a:pt x="100" y="150"/>
                </a:lnTo>
                <a:lnTo>
                  <a:pt x="115" y="111"/>
                </a:lnTo>
                <a:lnTo>
                  <a:pt x="134" y="73"/>
                </a:lnTo>
                <a:lnTo>
                  <a:pt x="153" y="37"/>
                </a:lnTo>
                <a:lnTo>
                  <a:pt x="173" y="0"/>
                </a:lnTo>
                <a:lnTo>
                  <a:pt x="175" y="0"/>
                </a:lnTo>
                <a:lnTo>
                  <a:pt x="523" y="52"/>
                </a:lnTo>
                <a:lnTo>
                  <a:pt x="742" y="328"/>
                </a:lnTo>
                <a:lnTo>
                  <a:pt x="740" y="326"/>
                </a:lnTo>
                <a:lnTo>
                  <a:pt x="721" y="363"/>
                </a:lnTo>
                <a:lnTo>
                  <a:pt x="703" y="399"/>
                </a:lnTo>
                <a:lnTo>
                  <a:pt x="688" y="438"/>
                </a:lnTo>
                <a:lnTo>
                  <a:pt x="676" y="478"/>
                </a:lnTo>
                <a:lnTo>
                  <a:pt x="667" y="518"/>
                </a:lnTo>
                <a:lnTo>
                  <a:pt x="659" y="559"/>
                </a:lnTo>
                <a:lnTo>
                  <a:pt x="655" y="599"/>
                </a:lnTo>
                <a:lnTo>
                  <a:pt x="653" y="641"/>
                </a:lnTo>
                <a:lnTo>
                  <a:pt x="655" y="681"/>
                </a:lnTo>
                <a:lnTo>
                  <a:pt x="657" y="724"/>
                </a:lnTo>
                <a:lnTo>
                  <a:pt x="665" y="764"/>
                </a:lnTo>
                <a:lnTo>
                  <a:pt x="673" y="804"/>
                </a:lnTo>
                <a:lnTo>
                  <a:pt x="686" y="846"/>
                </a:lnTo>
                <a:lnTo>
                  <a:pt x="699" y="887"/>
                </a:lnTo>
                <a:lnTo>
                  <a:pt x="719" y="925"/>
                </a:lnTo>
                <a:lnTo>
                  <a:pt x="738" y="963"/>
                </a:lnTo>
                <a:lnTo>
                  <a:pt x="392" y="1015"/>
                </a:lnTo>
                <a:lnTo>
                  <a:pt x="173" y="1292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 marL="1778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de-DE" sz="1200" dirty="0">
              <a:solidFill>
                <a:schemeClr val="accent1"/>
              </a:solidFill>
            </a:endParaRPr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>
            <a:off x="3014024" y="1221660"/>
            <a:ext cx="1737149" cy="1353078"/>
          </a:xfrm>
          <a:custGeom>
            <a:avLst/>
            <a:gdLst>
              <a:gd name="T0" fmla="*/ 0 w 1249"/>
              <a:gd name="T1" fmla="*/ 647 h 971"/>
              <a:gd name="T2" fmla="*/ 21 w 1249"/>
              <a:gd name="T3" fmla="*/ 611 h 971"/>
              <a:gd name="T4" fmla="*/ 67 w 1249"/>
              <a:gd name="T5" fmla="*/ 542 h 971"/>
              <a:gd name="T6" fmla="*/ 117 w 1249"/>
              <a:gd name="T7" fmla="*/ 476 h 971"/>
              <a:gd name="T8" fmla="*/ 173 w 1249"/>
              <a:gd name="T9" fmla="*/ 413 h 971"/>
              <a:gd name="T10" fmla="*/ 232 w 1249"/>
              <a:gd name="T11" fmla="*/ 354 h 971"/>
              <a:gd name="T12" fmla="*/ 296 w 1249"/>
              <a:gd name="T13" fmla="*/ 296 h 971"/>
              <a:gd name="T14" fmla="*/ 363 w 1249"/>
              <a:gd name="T15" fmla="*/ 244 h 971"/>
              <a:gd name="T16" fmla="*/ 436 w 1249"/>
              <a:gd name="T17" fmla="*/ 196 h 971"/>
              <a:gd name="T18" fmla="*/ 511 w 1249"/>
              <a:gd name="T19" fmla="*/ 152 h 971"/>
              <a:gd name="T20" fmla="*/ 590 w 1249"/>
              <a:gd name="T21" fmla="*/ 114 h 971"/>
              <a:gd name="T22" fmla="*/ 669 w 1249"/>
              <a:gd name="T23" fmla="*/ 81 h 971"/>
              <a:gd name="T24" fmla="*/ 749 w 1249"/>
              <a:gd name="T25" fmla="*/ 54 h 971"/>
              <a:gd name="T26" fmla="*/ 830 w 1249"/>
              <a:gd name="T27" fmla="*/ 33 h 971"/>
              <a:gd name="T28" fmla="*/ 913 w 1249"/>
              <a:gd name="T29" fmla="*/ 18 h 971"/>
              <a:gd name="T30" fmla="*/ 996 w 1249"/>
              <a:gd name="T31" fmla="*/ 6 h 971"/>
              <a:gd name="T32" fmla="*/ 1078 w 1249"/>
              <a:gd name="T33" fmla="*/ 2 h 971"/>
              <a:gd name="T34" fmla="*/ 1121 w 1249"/>
              <a:gd name="T35" fmla="*/ 0 h 971"/>
              <a:gd name="T36" fmla="*/ 1121 w 1249"/>
              <a:gd name="T37" fmla="*/ 0 h 971"/>
              <a:gd name="T38" fmla="*/ 1121 w 1249"/>
              <a:gd name="T39" fmla="*/ 2 h 971"/>
              <a:gd name="T40" fmla="*/ 1249 w 1249"/>
              <a:gd name="T41" fmla="*/ 329 h 971"/>
              <a:gd name="T42" fmla="*/ 1121 w 1249"/>
              <a:gd name="T43" fmla="*/ 653 h 971"/>
              <a:gd name="T44" fmla="*/ 1121 w 1249"/>
              <a:gd name="T45" fmla="*/ 653 h 971"/>
              <a:gd name="T46" fmla="*/ 1121 w 1249"/>
              <a:gd name="T47" fmla="*/ 655 h 971"/>
              <a:gd name="T48" fmla="*/ 1078 w 1249"/>
              <a:gd name="T49" fmla="*/ 655 h 971"/>
              <a:gd name="T50" fmla="*/ 997 w 1249"/>
              <a:gd name="T51" fmla="*/ 664 h 971"/>
              <a:gd name="T52" fmla="*/ 917 w 1249"/>
              <a:gd name="T53" fmla="*/ 686 h 971"/>
              <a:gd name="T54" fmla="*/ 838 w 1249"/>
              <a:gd name="T55" fmla="*/ 718 h 971"/>
              <a:gd name="T56" fmla="*/ 763 w 1249"/>
              <a:gd name="T57" fmla="*/ 762 h 971"/>
              <a:gd name="T58" fmla="*/ 698 w 1249"/>
              <a:gd name="T59" fmla="*/ 814 h 971"/>
              <a:gd name="T60" fmla="*/ 638 w 1249"/>
              <a:gd name="T61" fmla="*/ 872 h 971"/>
              <a:gd name="T62" fmla="*/ 588 w 1249"/>
              <a:gd name="T63" fmla="*/ 937 h 971"/>
              <a:gd name="T64" fmla="*/ 350 w 1249"/>
              <a:gd name="T65" fmla="*/ 699 h 971"/>
              <a:gd name="T66" fmla="*/ 0 w 1249"/>
              <a:gd name="T67" fmla="*/ 647 h 9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49"/>
              <a:gd name="T103" fmla="*/ 0 h 971"/>
              <a:gd name="T104" fmla="*/ 1249 w 1249"/>
              <a:gd name="T105" fmla="*/ 971 h 9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49" h="971">
                <a:moveTo>
                  <a:pt x="0" y="647"/>
                </a:moveTo>
                <a:lnTo>
                  <a:pt x="0" y="647"/>
                </a:lnTo>
                <a:lnTo>
                  <a:pt x="21" y="611"/>
                </a:lnTo>
                <a:lnTo>
                  <a:pt x="44" y="576"/>
                </a:lnTo>
                <a:lnTo>
                  <a:pt x="67" y="542"/>
                </a:lnTo>
                <a:lnTo>
                  <a:pt x="92" y="509"/>
                </a:lnTo>
                <a:lnTo>
                  <a:pt x="117" y="476"/>
                </a:lnTo>
                <a:lnTo>
                  <a:pt x="144" y="444"/>
                </a:lnTo>
                <a:lnTo>
                  <a:pt x="173" y="413"/>
                </a:lnTo>
                <a:lnTo>
                  <a:pt x="202" y="382"/>
                </a:lnTo>
                <a:lnTo>
                  <a:pt x="232" y="354"/>
                </a:lnTo>
                <a:lnTo>
                  <a:pt x="263" y="325"/>
                </a:lnTo>
                <a:lnTo>
                  <a:pt x="296" y="296"/>
                </a:lnTo>
                <a:lnTo>
                  <a:pt x="328" y="269"/>
                </a:lnTo>
                <a:lnTo>
                  <a:pt x="363" y="244"/>
                </a:lnTo>
                <a:lnTo>
                  <a:pt x="400" y="219"/>
                </a:lnTo>
                <a:lnTo>
                  <a:pt x="436" y="196"/>
                </a:lnTo>
                <a:lnTo>
                  <a:pt x="473" y="173"/>
                </a:lnTo>
                <a:lnTo>
                  <a:pt x="511" y="152"/>
                </a:lnTo>
                <a:lnTo>
                  <a:pt x="549" y="133"/>
                </a:lnTo>
                <a:lnTo>
                  <a:pt x="590" y="114"/>
                </a:lnTo>
                <a:lnTo>
                  <a:pt x="628" y="96"/>
                </a:lnTo>
                <a:lnTo>
                  <a:pt x="669" y="81"/>
                </a:lnTo>
                <a:lnTo>
                  <a:pt x="709" y="68"/>
                </a:lnTo>
                <a:lnTo>
                  <a:pt x="749" y="54"/>
                </a:lnTo>
                <a:lnTo>
                  <a:pt x="790" y="43"/>
                </a:lnTo>
                <a:lnTo>
                  <a:pt x="830" y="33"/>
                </a:lnTo>
                <a:lnTo>
                  <a:pt x="872" y="23"/>
                </a:lnTo>
                <a:lnTo>
                  <a:pt x="913" y="18"/>
                </a:lnTo>
                <a:lnTo>
                  <a:pt x="955" y="12"/>
                </a:lnTo>
                <a:lnTo>
                  <a:pt x="996" y="6"/>
                </a:lnTo>
                <a:lnTo>
                  <a:pt x="1038" y="2"/>
                </a:lnTo>
                <a:lnTo>
                  <a:pt x="1078" y="2"/>
                </a:lnTo>
                <a:lnTo>
                  <a:pt x="1121" y="0"/>
                </a:lnTo>
                <a:lnTo>
                  <a:pt x="1121" y="2"/>
                </a:lnTo>
                <a:lnTo>
                  <a:pt x="1184" y="164"/>
                </a:lnTo>
                <a:lnTo>
                  <a:pt x="1249" y="329"/>
                </a:lnTo>
                <a:lnTo>
                  <a:pt x="1184" y="492"/>
                </a:lnTo>
                <a:lnTo>
                  <a:pt x="1121" y="653"/>
                </a:lnTo>
                <a:lnTo>
                  <a:pt x="1121" y="655"/>
                </a:lnTo>
                <a:lnTo>
                  <a:pt x="1121" y="653"/>
                </a:lnTo>
                <a:lnTo>
                  <a:pt x="1078" y="655"/>
                </a:lnTo>
                <a:lnTo>
                  <a:pt x="1038" y="659"/>
                </a:lnTo>
                <a:lnTo>
                  <a:pt x="997" y="664"/>
                </a:lnTo>
                <a:lnTo>
                  <a:pt x="957" y="674"/>
                </a:lnTo>
                <a:lnTo>
                  <a:pt x="917" y="686"/>
                </a:lnTo>
                <a:lnTo>
                  <a:pt x="878" y="701"/>
                </a:lnTo>
                <a:lnTo>
                  <a:pt x="838" y="718"/>
                </a:lnTo>
                <a:lnTo>
                  <a:pt x="801" y="739"/>
                </a:lnTo>
                <a:lnTo>
                  <a:pt x="763" y="762"/>
                </a:lnTo>
                <a:lnTo>
                  <a:pt x="728" y="787"/>
                </a:lnTo>
                <a:lnTo>
                  <a:pt x="698" y="814"/>
                </a:lnTo>
                <a:lnTo>
                  <a:pt x="667" y="843"/>
                </a:lnTo>
                <a:lnTo>
                  <a:pt x="638" y="872"/>
                </a:lnTo>
                <a:lnTo>
                  <a:pt x="613" y="904"/>
                </a:lnTo>
                <a:lnTo>
                  <a:pt x="588" y="937"/>
                </a:lnTo>
                <a:lnTo>
                  <a:pt x="567" y="971"/>
                </a:lnTo>
                <a:lnTo>
                  <a:pt x="350" y="699"/>
                </a:lnTo>
                <a:lnTo>
                  <a:pt x="2" y="647"/>
                </a:lnTo>
                <a:lnTo>
                  <a:pt x="0" y="647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GB" altLang="de-DE" sz="1200" dirty="0">
              <a:solidFill>
                <a:schemeClr val="accent1"/>
              </a:solidFill>
            </a:endParaRPr>
          </a:p>
        </p:txBody>
      </p:sp>
      <p:sp>
        <p:nvSpPr>
          <p:cNvPr id="17" name="Freeform 24"/>
          <p:cNvSpPr>
            <a:spLocks/>
          </p:cNvSpPr>
          <p:nvPr/>
        </p:nvSpPr>
        <p:spPr bwMode="auto">
          <a:xfrm>
            <a:off x="4390026" y="3466063"/>
            <a:ext cx="1739950" cy="1353078"/>
          </a:xfrm>
          <a:custGeom>
            <a:avLst/>
            <a:gdLst>
              <a:gd name="T0" fmla="*/ 1251 w 1251"/>
              <a:gd name="T1" fmla="*/ 327 h 971"/>
              <a:gd name="T2" fmla="*/ 1249 w 1251"/>
              <a:gd name="T3" fmla="*/ 327 h 971"/>
              <a:gd name="T4" fmla="*/ 1249 w 1251"/>
              <a:gd name="T5" fmla="*/ 327 h 971"/>
              <a:gd name="T6" fmla="*/ 1226 w 1251"/>
              <a:gd name="T7" fmla="*/ 365 h 971"/>
              <a:gd name="T8" fmla="*/ 1203 w 1251"/>
              <a:gd name="T9" fmla="*/ 403 h 971"/>
              <a:gd name="T10" fmla="*/ 1178 w 1251"/>
              <a:gd name="T11" fmla="*/ 438 h 971"/>
              <a:gd name="T12" fmla="*/ 1151 w 1251"/>
              <a:gd name="T13" fmla="*/ 472 h 971"/>
              <a:gd name="T14" fmla="*/ 1124 w 1251"/>
              <a:gd name="T15" fmla="*/ 507 h 971"/>
              <a:gd name="T16" fmla="*/ 1096 w 1251"/>
              <a:gd name="T17" fmla="*/ 540 h 971"/>
              <a:gd name="T18" fmla="*/ 1067 w 1251"/>
              <a:gd name="T19" fmla="*/ 572 h 971"/>
              <a:gd name="T20" fmla="*/ 1036 w 1251"/>
              <a:gd name="T21" fmla="*/ 601 h 971"/>
              <a:gd name="T22" fmla="*/ 1005 w 1251"/>
              <a:gd name="T23" fmla="*/ 632 h 971"/>
              <a:gd name="T24" fmla="*/ 975 w 1251"/>
              <a:gd name="T25" fmla="*/ 659 h 971"/>
              <a:gd name="T26" fmla="*/ 942 w 1251"/>
              <a:gd name="T27" fmla="*/ 685 h 971"/>
              <a:gd name="T28" fmla="*/ 909 w 1251"/>
              <a:gd name="T29" fmla="*/ 712 h 971"/>
              <a:gd name="T30" fmla="*/ 875 w 1251"/>
              <a:gd name="T31" fmla="*/ 737 h 971"/>
              <a:gd name="T32" fmla="*/ 840 w 1251"/>
              <a:gd name="T33" fmla="*/ 760 h 971"/>
              <a:gd name="T34" fmla="*/ 803 w 1251"/>
              <a:gd name="T35" fmla="*/ 783 h 971"/>
              <a:gd name="T36" fmla="*/ 767 w 1251"/>
              <a:gd name="T37" fmla="*/ 804 h 971"/>
              <a:gd name="T38" fmla="*/ 730 w 1251"/>
              <a:gd name="T39" fmla="*/ 824 h 971"/>
              <a:gd name="T40" fmla="*/ 694 w 1251"/>
              <a:gd name="T41" fmla="*/ 843 h 971"/>
              <a:gd name="T42" fmla="*/ 655 w 1251"/>
              <a:gd name="T43" fmla="*/ 860 h 971"/>
              <a:gd name="T44" fmla="*/ 617 w 1251"/>
              <a:gd name="T45" fmla="*/ 875 h 971"/>
              <a:gd name="T46" fmla="*/ 578 w 1251"/>
              <a:gd name="T47" fmla="*/ 891 h 971"/>
              <a:gd name="T48" fmla="*/ 540 w 1251"/>
              <a:gd name="T49" fmla="*/ 904 h 971"/>
              <a:gd name="T50" fmla="*/ 500 w 1251"/>
              <a:gd name="T51" fmla="*/ 918 h 971"/>
              <a:gd name="T52" fmla="*/ 459 w 1251"/>
              <a:gd name="T53" fmla="*/ 929 h 971"/>
              <a:gd name="T54" fmla="*/ 419 w 1251"/>
              <a:gd name="T55" fmla="*/ 939 h 971"/>
              <a:gd name="T56" fmla="*/ 379 w 1251"/>
              <a:gd name="T57" fmla="*/ 946 h 971"/>
              <a:gd name="T58" fmla="*/ 338 w 1251"/>
              <a:gd name="T59" fmla="*/ 954 h 971"/>
              <a:gd name="T60" fmla="*/ 296 w 1251"/>
              <a:gd name="T61" fmla="*/ 960 h 971"/>
              <a:gd name="T62" fmla="*/ 255 w 1251"/>
              <a:gd name="T63" fmla="*/ 966 h 971"/>
              <a:gd name="T64" fmla="*/ 213 w 1251"/>
              <a:gd name="T65" fmla="*/ 969 h 971"/>
              <a:gd name="T66" fmla="*/ 171 w 1251"/>
              <a:gd name="T67" fmla="*/ 971 h 971"/>
              <a:gd name="T68" fmla="*/ 131 w 1251"/>
              <a:gd name="T69" fmla="*/ 971 h 971"/>
              <a:gd name="T70" fmla="*/ 131 w 1251"/>
              <a:gd name="T71" fmla="*/ 969 h 971"/>
              <a:gd name="T72" fmla="*/ 0 w 1251"/>
              <a:gd name="T73" fmla="*/ 643 h 971"/>
              <a:gd name="T74" fmla="*/ 131 w 1251"/>
              <a:gd name="T75" fmla="*/ 315 h 971"/>
              <a:gd name="T76" fmla="*/ 131 w 1251"/>
              <a:gd name="T77" fmla="*/ 319 h 971"/>
              <a:gd name="T78" fmla="*/ 171 w 1251"/>
              <a:gd name="T79" fmla="*/ 317 h 971"/>
              <a:gd name="T80" fmla="*/ 211 w 1251"/>
              <a:gd name="T81" fmla="*/ 313 h 971"/>
              <a:gd name="T82" fmla="*/ 254 w 1251"/>
              <a:gd name="T83" fmla="*/ 307 h 971"/>
              <a:gd name="T84" fmla="*/ 292 w 1251"/>
              <a:gd name="T85" fmla="*/ 298 h 971"/>
              <a:gd name="T86" fmla="*/ 332 w 1251"/>
              <a:gd name="T87" fmla="*/ 286 h 971"/>
              <a:gd name="T88" fmla="*/ 371 w 1251"/>
              <a:gd name="T89" fmla="*/ 271 h 971"/>
              <a:gd name="T90" fmla="*/ 409 w 1251"/>
              <a:gd name="T91" fmla="*/ 256 h 971"/>
              <a:gd name="T92" fmla="*/ 446 w 1251"/>
              <a:gd name="T93" fmla="*/ 236 h 971"/>
              <a:gd name="T94" fmla="*/ 480 w 1251"/>
              <a:gd name="T95" fmla="*/ 213 h 971"/>
              <a:gd name="T96" fmla="*/ 515 w 1251"/>
              <a:gd name="T97" fmla="*/ 190 h 971"/>
              <a:gd name="T98" fmla="*/ 548 w 1251"/>
              <a:gd name="T99" fmla="*/ 164 h 971"/>
              <a:gd name="T100" fmla="*/ 578 w 1251"/>
              <a:gd name="T101" fmla="*/ 137 h 971"/>
              <a:gd name="T102" fmla="*/ 607 w 1251"/>
              <a:gd name="T103" fmla="*/ 106 h 971"/>
              <a:gd name="T104" fmla="*/ 634 w 1251"/>
              <a:gd name="T105" fmla="*/ 73 h 971"/>
              <a:gd name="T106" fmla="*/ 661 w 1251"/>
              <a:gd name="T107" fmla="*/ 37 h 971"/>
              <a:gd name="T108" fmla="*/ 684 w 1251"/>
              <a:gd name="T109" fmla="*/ 0 h 971"/>
              <a:gd name="T110" fmla="*/ 684 w 1251"/>
              <a:gd name="T111" fmla="*/ 0 h 971"/>
              <a:gd name="T112" fmla="*/ 684 w 1251"/>
              <a:gd name="T113" fmla="*/ 0 h 971"/>
              <a:gd name="T114" fmla="*/ 901 w 1251"/>
              <a:gd name="T115" fmla="*/ 275 h 971"/>
              <a:gd name="T116" fmla="*/ 1251 w 1251"/>
              <a:gd name="T117" fmla="*/ 327 h 9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51"/>
              <a:gd name="T178" fmla="*/ 0 h 971"/>
              <a:gd name="T179" fmla="*/ 1251 w 1251"/>
              <a:gd name="T180" fmla="*/ 971 h 97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51" h="971">
                <a:moveTo>
                  <a:pt x="1251" y="327"/>
                </a:moveTo>
                <a:lnTo>
                  <a:pt x="1249" y="327"/>
                </a:lnTo>
                <a:lnTo>
                  <a:pt x="1226" y="365"/>
                </a:lnTo>
                <a:lnTo>
                  <a:pt x="1203" y="403"/>
                </a:lnTo>
                <a:lnTo>
                  <a:pt x="1178" y="438"/>
                </a:lnTo>
                <a:lnTo>
                  <a:pt x="1151" y="472"/>
                </a:lnTo>
                <a:lnTo>
                  <a:pt x="1124" y="507"/>
                </a:lnTo>
                <a:lnTo>
                  <a:pt x="1096" y="540"/>
                </a:lnTo>
                <a:lnTo>
                  <a:pt x="1067" y="572"/>
                </a:lnTo>
                <a:lnTo>
                  <a:pt x="1036" y="601"/>
                </a:lnTo>
                <a:lnTo>
                  <a:pt x="1005" y="632"/>
                </a:lnTo>
                <a:lnTo>
                  <a:pt x="975" y="659"/>
                </a:lnTo>
                <a:lnTo>
                  <a:pt x="942" y="685"/>
                </a:lnTo>
                <a:lnTo>
                  <a:pt x="909" y="712"/>
                </a:lnTo>
                <a:lnTo>
                  <a:pt x="875" y="737"/>
                </a:lnTo>
                <a:lnTo>
                  <a:pt x="840" y="760"/>
                </a:lnTo>
                <a:lnTo>
                  <a:pt x="803" y="783"/>
                </a:lnTo>
                <a:lnTo>
                  <a:pt x="767" y="804"/>
                </a:lnTo>
                <a:lnTo>
                  <a:pt x="730" y="824"/>
                </a:lnTo>
                <a:lnTo>
                  <a:pt x="694" y="843"/>
                </a:lnTo>
                <a:lnTo>
                  <a:pt x="655" y="860"/>
                </a:lnTo>
                <a:lnTo>
                  <a:pt x="617" y="875"/>
                </a:lnTo>
                <a:lnTo>
                  <a:pt x="578" y="891"/>
                </a:lnTo>
                <a:lnTo>
                  <a:pt x="540" y="904"/>
                </a:lnTo>
                <a:lnTo>
                  <a:pt x="500" y="918"/>
                </a:lnTo>
                <a:lnTo>
                  <a:pt x="459" y="929"/>
                </a:lnTo>
                <a:lnTo>
                  <a:pt x="419" y="939"/>
                </a:lnTo>
                <a:lnTo>
                  <a:pt x="379" y="946"/>
                </a:lnTo>
                <a:lnTo>
                  <a:pt x="338" y="954"/>
                </a:lnTo>
                <a:lnTo>
                  <a:pt x="296" y="960"/>
                </a:lnTo>
                <a:lnTo>
                  <a:pt x="255" y="966"/>
                </a:lnTo>
                <a:lnTo>
                  <a:pt x="213" y="969"/>
                </a:lnTo>
                <a:lnTo>
                  <a:pt x="171" y="971"/>
                </a:lnTo>
                <a:lnTo>
                  <a:pt x="131" y="971"/>
                </a:lnTo>
                <a:lnTo>
                  <a:pt x="131" y="969"/>
                </a:lnTo>
                <a:lnTo>
                  <a:pt x="0" y="643"/>
                </a:lnTo>
                <a:lnTo>
                  <a:pt x="131" y="315"/>
                </a:lnTo>
                <a:lnTo>
                  <a:pt x="131" y="319"/>
                </a:lnTo>
                <a:lnTo>
                  <a:pt x="171" y="317"/>
                </a:lnTo>
                <a:lnTo>
                  <a:pt x="211" y="313"/>
                </a:lnTo>
                <a:lnTo>
                  <a:pt x="254" y="307"/>
                </a:lnTo>
                <a:lnTo>
                  <a:pt x="292" y="298"/>
                </a:lnTo>
                <a:lnTo>
                  <a:pt x="332" y="286"/>
                </a:lnTo>
                <a:lnTo>
                  <a:pt x="371" y="271"/>
                </a:lnTo>
                <a:lnTo>
                  <a:pt x="409" y="256"/>
                </a:lnTo>
                <a:lnTo>
                  <a:pt x="446" y="236"/>
                </a:lnTo>
                <a:lnTo>
                  <a:pt x="480" y="213"/>
                </a:lnTo>
                <a:lnTo>
                  <a:pt x="515" y="190"/>
                </a:lnTo>
                <a:lnTo>
                  <a:pt x="548" y="164"/>
                </a:lnTo>
                <a:lnTo>
                  <a:pt x="578" y="137"/>
                </a:lnTo>
                <a:lnTo>
                  <a:pt x="607" y="106"/>
                </a:lnTo>
                <a:lnTo>
                  <a:pt x="634" y="73"/>
                </a:lnTo>
                <a:lnTo>
                  <a:pt x="661" y="37"/>
                </a:lnTo>
                <a:lnTo>
                  <a:pt x="684" y="0"/>
                </a:lnTo>
                <a:lnTo>
                  <a:pt x="901" y="275"/>
                </a:lnTo>
                <a:lnTo>
                  <a:pt x="1251" y="327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 marL="531813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de-DE" sz="1200" dirty="0">
              <a:solidFill>
                <a:schemeClr val="accent1"/>
              </a:solidFill>
            </a:endParaRPr>
          </a:p>
        </p:txBody>
      </p:sp>
      <p:sp>
        <p:nvSpPr>
          <p:cNvPr id="18" name="Freeform 26"/>
          <p:cNvSpPr>
            <a:spLocks/>
          </p:cNvSpPr>
          <p:nvPr/>
        </p:nvSpPr>
        <p:spPr bwMode="auto">
          <a:xfrm>
            <a:off x="3011225" y="3463264"/>
            <a:ext cx="1560775" cy="1355877"/>
          </a:xfrm>
          <a:custGeom>
            <a:avLst/>
            <a:gdLst>
              <a:gd name="T0" fmla="*/ 1121 w 1123"/>
              <a:gd name="T1" fmla="*/ 973 h 973"/>
              <a:gd name="T2" fmla="*/ 1080 w 1123"/>
              <a:gd name="T3" fmla="*/ 973 h 973"/>
              <a:gd name="T4" fmla="*/ 998 w 1123"/>
              <a:gd name="T5" fmla="*/ 968 h 973"/>
              <a:gd name="T6" fmla="*/ 915 w 1123"/>
              <a:gd name="T7" fmla="*/ 958 h 973"/>
              <a:gd name="T8" fmla="*/ 832 w 1123"/>
              <a:gd name="T9" fmla="*/ 941 h 973"/>
              <a:gd name="T10" fmla="*/ 751 w 1123"/>
              <a:gd name="T11" fmla="*/ 920 h 973"/>
              <a:gd name="T12" fmla="*/ 671 w 1123"/>
              <a:gd name="T13" fmla="*/ 893 h 973"/>
              <a:gd name="T14" fmla="*/ 590 w 1123"/>
              <a:gd name="T15" fmla="*/ 860 h 973"/>
              <a:gd name="T16" fmla="*/ 513 w 1123"/>
              <a:gd name="T17" fmla="*/ 822 h 973"/>
              <a:gd name="T18" fmla="*/ 436 w 1123"/>
              <a:gd name="T19" fmla="*/ 778 h 973"/>
              <a:gd name="T20" fmla="*/ 365 w 1123"/>
              <a:gd name="T21" fmla="*/ 730 h 973"/>
              <a:gd name="T22" fmla="*/ 296 w 1123"/>
              <a:gd name="T23" fmla="*/ 678 h 973"/>
              <a:gd name="T24" fmla="*/ 232 w 1123"/>
              <a:gd name="T25" fmla="*/ 622 h 973"/>
              <a:gd name="T26" fmla="*/ 173 w 1123"/>
              <a:gd name="T27" fmla="*/ 563 h 973"/>
              <a:gd name="T28" fmla="*/ 119 w 1123"/>
              <a:gd name="T29" fmla="*/ 499 h 973"/>
              <a:gd name="T30" fmla="*/ 69 w 1123"/>
              <a:gd name="T31" fmla="*/ 432 h 973"/>
              <a:gd name="T32" fmla="*/ 23 w 1123"/>
              <a:gd name="T33" fmla="*/ 363 h 973"/>
              <a:gd name="T34" fmla="*/ 0 w 1123"/>
              <a:gd name="T35" fmla="*/ 329 h 973"/>
              <a:gd name="T36" fmla="*/ 2 w 1123"/>
              <a:gd name="T37" fmla="*/ 329 h 973"/>
              <a:gd name="T38" fmla="*/ 2 w 1123"/>
              <a:gd name="T39" fmla="*/ 327 h 973"/>
              <a:gd name="T40" fmla="*/ 221 w 1123"/>
              <a:gd name="T41" fmla="*/ 52 h 973"/>
              <a:gd name="T42" fmla="*/ 567 w 1123"/>
              <a:gd name="T43" fmla="*/ 2 h 973"/>
              <a:gd name="T44" fmla="*/ 567 w 1123"/>
              <a:gd name="T45" fmla="*/ 0 h 973"/>
              <a:gd name="T46" fmla="*/ 569 w 1123"/>
              <a:gd name="T47" fmla="*/ 0 h 973"/>
              <a:gd name="T48" fmla="*/ 590 w 1123"/>
              <a:gd name="T49" fmla="*/ 37 h 973"/>
              <a:gd name="T50" fmla="*/ 638 w 1123"/>
              <a:gd name="T51" fmla="*/ 102 h 973"/>
              <a:gd name="T52" fmla="*/ 698 w 1123"/>
              <a:gd name="T53" fmla="*/ 162 h 973"/>
              <a:gd name="T54" fmla="*/ 765 w 1123"/>
              <a:gd name="T55" fmla="*/ 213 h 973"/>
              <a:gd name="T56" fmla="*/ 840 w 1123"/>
              <a:gd name="T57" fmla="*/ 256 h 973"/>
              <a:gd name="T58" fmla="*/ 919 w 1123"/>
              <a:gd name="T59" fmla="*/ 288 h 973"/>
              <a:gd name="T60" fmla="*/ 998 w 1123"/>
              <a:gd name="T61" fmla="*/ 309 h 973"/>
              <a:gd name="T62" fmla="*/ 1080 w 1123"/>
              <a:gd name="T63" fmla="*/ 319 h 973"/>
              <a:gd name="T64" fmla="*/ 992 w 1123"/>
              <a:gd name="T65" fmla="*/ 645 h 973"/>
              <a:gd name="T66" fmla="*/ 1123 w 1123"/>
              <a:gd name="T67" fmla="*/ 973 h 9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23"/>
              <a:gd name="T103" fmla="*/ 0 h 973"/>
              <a:gd name="T104" fmla="*/ 1123 w 1123"/>
              <a:gd name="T105" fmla="*/ 973 h 9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23" h="973">
                <a:moveTo>
                  <a:pt x="1123" y="973"/>
                </a:moveTo>
                <a:lnTo>
                  <a:pt x="1121" y="973"/>
                </a:lnTo>
                <a:lnTo>
                  <a:pt x="1080" y="973"/>
                </a:lnTo>
                <a:lnTo>
                  <a:pt x="1038" y="971"/>
                </a:lnTo>
                <a:lnTo>
                  <a:pt x="998" y="968"/>
                </a:lnTo>
                <a:lnTo>
                  <a:pt x="955" y="964"/>
                </a:lnTo>
                <a:lnTo>
                  <a:pt x="915" y="958"/>
                </a:lnTo>
                <a:lnTo>
                  <a:pt x="873" y="950"/>
                </a:lnTo>
                <a:lnTo>
                  <a:pt x="832" y="941"/>
                </a:lnTo>
                <a:lnTo>
                  <a:pt x="792" y="931"/>
                </a:lnTo>
                <a:lnTo>
                  <a:pt x="751" y="920"/>
                </a:lnTo>
                <a:lnTo>
                  <a:pt x="711" y="908"/>
                </a:lnTo>
                <a:lnTo>
                  <a:pt x="671" y="893"/>
                </a:lnTo>
                <a:lnTo>
                  <a:pt x="630" y="877"/>
                </a:lnTo>
                <a:lnTo>
                  <a:pt x="590" y="860"/>
                </a:lnTo>
                <a:lnTo>
                  <a:pt x="551" y="843"/>
                </a:lnTo>
                <a:lnTo>
                  <a:pt x="513" y="822"/>
                </a:lnTo>
                <a:lnTo>
                  <a:pt x="475" y="801"/>
                </a:lnTo>
                <a:lnTo>
                  <a:pt x="436" y="778"/>
                </a:lnTo>
                <a:lnTo>
                  <a:pt x="400" y="755"/>
                </a:lnTo>
                <a:lnTo>
                  <a:pt x="365" y="730"/>
                </a:lnTo>
                <a:lnTo>
                  <a:pt x="330" y="705"/>
                </a:lnTo>
                <a:lnTo>
                  <a:pt x="296" y="678"/>
                </a:lnTo>
                <a:lnTo>
                  <a:pt x="263" y="651"/>
                </a:lnTo>
                <a:lnTo>
                  <a:pt x="232" y="622"/>
                </a:lnTo>
                <a:lnTo>
                  <a:pt x="202" y="592"/>
                </a:lnTo>
                <a:lnTo>
                  <a:pt x="173" y="563"/>
                </a:lnTo>
                <a:lnTo>
                  <a:pt x="146" y="530"/>
                </a:lnTo>
                <a:lnTo>
                  <a:pt x="119" y="499"/>
                </a:lnTo>
                <a:lnTo>
                  <a:pt x="92" y="467"/>
                </a:lnTo>
                <a:lnTo>
                  <a:pt x="69" y="432"/>
                </a:lnTo>
                <a:lnTo>
                  <a:pt x="44" y="398"/>
                </a:lnTo>
                <a:lnTo>
                  <a:pt x="23" y="363"/>
                </a:lnTo>
                <a:lnTo>
                  <a:pt x="2" y="329"/>
                </a:lnTo>
                <a:lnTo>
                  <a:pt x="0" y="329"/>
                </a:lnTo>
                <a:lnTo>
                  <a:pt x="2" y="329"/>
                </a:lnTo>
                <a:lnTo>
                  <a:pt x="2" y="327"/>
                </a:lnTo>
                <a:lnTo>
                  <a:pt x="111" y="190"/>
                </a:lnTo>
                <a:lnTo>
                  <a:pt x="221" y="52"/>
                </a:lnTo>
                <a:lnTo>
                  <a:pt x="394" y="27"/>
                </a:lnTo>
                <a:lnTo>
                  <a:pt x="567" y="2"/>
                </a:lnTo>
                <a:lnTo>
                  <a:pt x="567" y="0"/>
                </a:lnTo>
                <a:lnTo>
                  <a:pt x="567" y="2"/>
                </a:lnTo>
                <a:lnTo>
                  <a:pt x="569" y="0"/>
                </a:lnTo>
                <a:lnTo>
                  <a:pt x="567" y="2"/>
                </a:lnTo>
                <a:lnTo>
                  <a:pt x="590" y="37"/>
                </a:lnTo>
                <a:lnTo>
                  <a:pt x="613" y="70"/>
                </a:lnTo>
                <a:lnTo>
                  <a:pt x="638" y="102"/>
                </a:lnTo>
                <a:lnTo>
                  <a:pt x="667" y="133"/>
                </a:lnTo>
                <a:lnTo>
                  <a:pt x="698" y="162"/>
                </a:lnTo>
                <a:lnTo>
                  <a:pt x="730" y="189"/>
                </a:lnTo>
                <a:lnTo>
                  <a:pt x="765" y="213"/>
                </a:lnTo>
                <a:lnTo>
                  <a:pt x="801" y="235"/>
                </a:lnTo>
                <a:lnTo>
                  <a:pt x="840" y="256"/>
                </a:lnTo>
                <a:lnTo>
                  <a:pt x="878" y="273"/>
                </a:lnTo>
                <a:lnTo>
                  <a:pt x="919" y="288"/>
                </a:lnTo>
                <a:lnTo>
                  <a:pt x="957" y="300"/>
                </a:lnTo>
                <a:lnTo>
                  <a:pt x="998" y="309"/>
                </a:lnTo>
                <a:lnTo>
                  <a:pt x="1040" y="315"/>
                </a:lnTo>
                <a:lnTo>
                  <a:pt x="1080" y="319"/>
                </a:lnTo>
                <a:lnTo>
                  <a:pt x="1121" y="321"/>
                </a:lnTo>
                <a:lnTo>
                  <a:pt x="992" y="645"/>
                </a:lnTo>
                <a:lnTo>
                  <a:pt x="1123" y="971"/>
                </a:lnTo>
                <a:lnTo>
                  <a:pt x="1123" y="973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GB" altLang="de-DE" sz="1200" dirty="0">
              <a:solidFill>
                <a:schemeClr val="accent1"/>
              </a:solidFill>
            </a:endParaRPr>
          </a:p>
        </p:txBody>
      </p: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5201983" y="1885481"/>
            <a:ext cx="2827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5780103" y="3003482"/>
            <a:ext cx="2827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1" name="Rectangle 23"/>
          <p:cNvSpPr>
            <a:spLocks noChangeArrowheads="1"/>
          </p:cNvSpPr>
          <p:nvPr/>
        </p:nvSpPr>
        <p:spPr bwMode="auto">
          <a:xfrm>
            <a:off x="5030892" y="4132110"/>
            <a:ext cx="2827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2" name="Rectangle 24"/>
          <p:cNvSpPr>
            <a:spLocks noChangeArrowheads="1"/>
          </p:cNvSpPr>
          <p:nvPr/>
        </p:nvSpPr>
        <p:spPr bwMode="auto">
          <a:xfrm>
            <a:off x="3619982" y="3984273"/>
            <a:ext cx="2827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3" name="Rectangle 25"/>
          <p:cNvSpPr>
            <a:spLocks noChangeArrowheads="1"/>
          </p:cNvSpPr>
          <p:nvPr/>
        </p:nvSpPr>
        <p:spPr bwMode="auto">
          <a:xfrm>
            <a:off x="3088891" y="2839216"/>
            <a:ext cx="2827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3820764" y="1782778"/>
            <a:ext cx="2827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cxnSp>
        <p:nvCxnSpPr>
          <p:cNvPr id="25" name="Gerader Verbinder 54"/>
          <p:cNvCxnSpPr/>
          <p:nvPr/>
        </p:nvCxnSpPr>
        <p:spPr>
          <a:xfrm>
            <a:off x="1489362" y="2790750"/>
            <a:ext cx="11724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56"/>
          <p:cNvCxnSpPr/>
          <p:nvPr/>
        </p:nvCxnSpPr>
        <p:spPr>
          <a:xfrm>
            <a:off x="1466247" y="3990980"/>
            <a:ext cx="14814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64"/>
          <p:cNvSpPr/>
          <p:nvPr/>
        </p:nvSpPr>
        <p:spPr>
          <a:xfrm>
            <a:off x="7757315" y="1592098"/>
            <a:ext cx="108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8" name="Rechteck 67"/>
          <p:cNvSpPr/>
          <p:nvPr/>
        </p:nvSpPr>
        <p:spPr>
          <a:xfrm>
            <a:off x="7757315" y="2790750"/>
            <a:ext cx="108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9" name="Rechteck 68"/>
          <p:cNvSpPr/>
          <p:nvPr/>
        </p:nvSpPr>
        <p:spPr>
          <a:xfrm>
            <a:off x="7757315" y="3989402"/>
            <a:ext cx="1080000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30" name="Gerader Verbinder 72"/>
          <p:cNvCxnSpPr/>
          <p:nvPr/>
        </p:nvCxnSpPr>
        <p:spPr>
          <a:xfrm flipH="1">
            <a:off x="5867459" y="1592098"/>
            <a:ext cx="181029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73"/>
          <p:cNvCxnSpPr/>
          <p:nvPr/>
        </p:nvCxnSpPr>
        <p:spPr>
          <a:xfrm flipH="1">
            <a:off x="6482219" y="2790750"/>
            <a:ext cx="1172419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74"/>
          <p:cNvCxnSpPr/>
          <p:nvPr/>
        </p:nvCxnSpPr>
        <p:spPr>
          <a:xfrm flipH="1">
            <a:off x="6196321" y="3990980"/>
            <a:ext cx="148143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75"/>
          <p:cNvSpPr/>
          <p:nvPr/>
        </p:nvSpPr>
        <p:spPr>
          <a:xfrm>
            <a:off x="6574638" y="1593677"/>
            <a:ext cx="1080000" cy="20114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8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4" name="Rechteck 76"/>
          <p:cNvSpPr/>
          <p:nvPr/>
        </p:nvSpPr>
        <p:spPr>
          <a:xfrm>
            <a:off x="6574638" y="2790750"/>
            <a:ext cx="1080000" cy="20114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8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5" name="Rechteck 77"/>
          <p:cNvSpPr/>
          <p:nvPr/>
        </p:nvSpPr>
        <p:spPr>
          <a:xfrm>
            <a:off x="6574638" y="3989402"/>
            <a:ext cx="1080000" cy="20114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680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175EFC-F925-4AD0-A492-633CBDC96922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049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hteck 26"/>
          <p:cNvSpPr/>
          <p:nvPr/>
        </p:nvSpPr>
        <p:spPr>
          <a:xfrm>
            <a:off x="305999" y="1592098"/>
            <a:ext cx="2106811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hteck 27"/>
          <p:cNvSpPr/>
          <p:nvPr/>
        </p:nvSpPr>
        <p:spPr>
          <a:xfrm>
            <a:off x="305999" y="2790750"/>
            <a:ext cx="2106811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hteck 28"/>
          <p:cNvSpPr/>
          <p:nvPr/>
        </p:nvSpPr>
        <p:spPr>
          <a:xfrm>
            <a:off x="305999" y="3989402"/>
            <a:ext cx="2106811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7" name="Gerader Verbinder 33"/>
          <p:cNvCxnSpPr/>
          <p:nvPr/>
        </p:nvCxnSpPr>
        <p:spPr>
          <a:xfrm>
            <a:off x="2486627" y="1592098"/>
            <a:ext cx="78991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54"/>
          <p:cNvCxnSpPr/>
          <p:nvPr/>
        </p:nvCxnSpPr>
        <p:spPr>
          <a:xfrm>
            <a:off x="2486627" y="2790750"/>
            <a:ext cx="17515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56"/>
          <p:cNvCxnSpPr/>
          <p:nvPr/>
        </p:nvCxnSpPr>
        <p:spPr>
          <a:xfrm>
            <a:off x="2486627" y="3990980"/>
            <a:ext cx="46105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hteck 64"/>
          <p:cNvSpPr/>
          <p:nvPr/>
        </p:nvSpPr>
        <p:spPr>
          <a:xfrm>
            <a:off x="6728390" y="1592098"/>
            <a:ext cx="2108925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hteck 67"/>
          <p:cNvSpPr/>
          <p:nvPr/>
        </p:nvSpPr>
        <p:spPr>
          <a:xfrm>
            <a:off x="6728390" y="2790750"/>
            <a:ext cx="2108925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hteck 68"/>
          <p:cNvSpPr/>
          <p:nvPr/>
        </p:nvSpPr>
        <p:spPr>
          <a:xfrm>
            <a:off x="6728390" y="3989402"/>
            <a:ext cx="2108925" cy="9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Picture/Screenshot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3" name="Gerader Verbinder 72"/>
          <p:cNvCxnSpPr/>
          <p:nvPr/>
        </p:nvCxnSpPr>
        <p:spPr>
          <a:xfrm flipH="1">
            <a:off x="5867459" y="1592098"/>
            <a:ext cx="79106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73"/>
          <p:cNvCxnSpPr/>
          <p:nvPr/>
        </p:nvCxnSpPr>
        <p:spPr>
          <a:xfrm flipH="1">
            <a:off x="6482220" y="2790750"/>
            <a:ext cx="17630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74"/>
          <p:cNvCxnSpPr/>
          <p:nvPr/>
        </p:nvCxnSpPr>
        <p:spPr>
          <a:xfrm flipH="1">
            <a:off x="6196321" y="3990980"/>
            <a:ext cx="46220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6"/>
          <p:cNvSpPr>
            <a:spLocks/>
          </p:cNvSpPr>
          <p:nvPr/>
        </p:nvSpPr>
        <p:spPr bwMode="auto">
          <a:xfrm>
            <a:off x="4572000" y="1221660"/>
            <a:ext cx="1557976" cy="1358676"/>
          </a:xfrm>
          <a:custGeom>
            <a:avLst/>
            <a:gdLst>
              <a:gd name="T0" fmla="*/ 0 w 1120"/>
              <a:gd name="T1" fmla="*/ 0 h 975"/>
              <a:gd name="T2" fmla="*/ 0 w 1120"/>
              <a:gd name="T3" fmla="*/ 0 h 975"/>
              <a:gd name="T4" fmla="*/ 0 w 1120"/>
              <a:gd name="T5" fmla="*/ 0 h 975"/>
              <a:gd name="T6" fmla="*/ 46 w 1120"/>
              <a:gd name="T7" fmla="*/ 0 h 975"/>
              <a:gd name="T8" fmla="*/ 90 w 1120"/>
              <a:gd name="T9" fmla="*/ 2 h 975"/>
              <a:gd name="T10" fmla="*/ 132 w 1120"/>
              <a:gd name="T11" fmla="*/ 6 h 975"/>
              <a:gd name="T12" fmla="*/ 176 w 1120"/>
              <a:gd name="T13" fmla="*/ 12 h 975"/>
              <a:gd name="T14" fmla="*/ 219 w 1120"/>
              <a:gd name="T15" fmla="*/ 20 h 975"/>
              <a:gd name="T16" fmla="*/ 261 w 1120"/>
              <a:gd name="T17" fmla="*/ 27 h 975"/>
              <a:gd name="T18" fmla="*/ 303 w 1120"/>
              <a:gd name="T19" fmla="*/ 37 h 975"/>
              <a:gd name="T20" fmla="*/ 346 w 1120"/>
              <a:gd name="T21" fmla="*/ 46 h 975"/>
              <a:gd name="T22" fmla="*/ 386 w 1120"/>
              <a:gd name="T23" fmla="*/ 60 h 975"/>
              <a:gd name="T24" fmla="*/ 426 w 1120"/>
              <a:gd name="T25" fmla="*/ 73 h 975"/>
              <a:gd name="T26" fmla="*/ 467 w 1120"/>
              <a:gd name="T27" fmla="*/ 87 h 975"/>
              <a:gd name="T28" fmla="*/ 505 w 1120"/>
              <a:gd name="T29" fmla="*/ 104 h 975"/>
              <a:gd name="T30" fmla="*/ 544 w 1120"/>
              <a:gd name="T31" fmla="*/ 121 h 975"/>
              <a:gd name="T32" fmla="*/ 582 w 1120"/>
              <a:gd name="T33" fmla="*/ 139 h 975"/>
              <a:gd name="T34" fmla="*/ 619 w 1120"/>
              <a:gd name="T35" fmla="*/ 158 h 975"/>
              <a:gd name="T36" fmla="*/ 655 w 1120"/>
              <a:gd name="T37" fmla="*/ 179 h 975"/>
              <a:gd name="T38" fmla="*/ 690 w 1120"/>
              <a:gd name="T39" fmla="*/ 200 h 975"/>
              <a:gd name="T40" fmla="*/ 726 w 1120"/>
              <a:gd name="T41" fmla="*/ 223 h 975"/>
              <a:gd name="T42" fmla="*/ 759 w 1120"/>
              <a:gd name="T43" fmla="*/ 248 h 975"/>
              <a:gd name="T44" fmla="*/ 794 w 1120"/>
              <a:gd name="T45" fmla="*/ 273 h 975"/>
              <a:gd name="T46" fmla="*/ 824 w 1120"/>
              <a:gd name="T47" fmla="*/ 300 h 975"/>
              <a:gd name="T48" fmla="*/ 857 w 1120"/>
              <a:gd name="T49" fmla="*/ 327 h 975"/>
              <a:gd name="T50" fmla="*/ 888 w 1120"/>
              <a:gd name="T51" fmla="*/ 354 h 975"/>
              <a:gd name="T52" fmla="*/ 917 w 1120"/>
              <a:gd name="T53" fmla="*/ 382 h 975"/>
              <a:gd name="T54" fmla="*/ 945 w 1120"/>
              <a:gd name="T55" fmla="*/ 413 h 975"/>
              <a:gd name="T56" fmla="*/ 974 w 1120"/>
              <a:gd name="T57" fmla="*/ 444 h 975"/>
              <a:gd name="T58" fmla="*/ 1001 w 1120"/>
              <a:gd name="T59" fmla="*/ 476 h 975"/>
              <a:gd name="T60" fmla="*/ 1026 w 1120"/>
              <a:gd name="T61" fmla="*/ 509 h 975"/>
              <a:gd name="T62" fmla="*/ 1051 w 1120"/>
              <a:gd name="T63" fmla="*/ 542 h 975"/>
              <a:gd name="T64" fmla="*/ 1076 w 1120"/>
              <a:gd name="T65" fmla="*/ 576 h 975"/>
              <a:gd name="T66" fmla="*/ 1097 w 1120"/>
              <a:gd name="T67" fmla="*/ 611 h 975"/>
              <a:gd name="T68" fmla="*/ 1120 w 1120"/>
              <a:gd name="T69" fmla="*/ 647 h 975"/>
              <a:gd name="T70" fmla="*/ 1118 w 1120"/>
              <a:gd name="T71" fmla="*/ 647 h 975"/>
              <a:gd name="T72" fmla="*/ 899 w 1120"/>
              <a:gd name="T73" fmla="*/ 923 h 975"/>
              <a:gd name="T74" fmla="*/ 549 w 1120"/>
              <a:gd name="T75" fmla="*/ 975 h 975"/>
              <a:gd name="T76" fmla="*/ 553 w 1120"/>
              <a:gd name="T77" fmla="*/ 973 h 975"/>
              <a:gd name="T78" fmla="*/ 530 w 1120"/>
              <a:gd name="T79" fmla="*/ 937 h 975"/>
              <a:gd name="T80" fmla="*/ 507 w 1120"/>
              <a:gd name="T81" fmla="*/ 904 h 975"/>
              <a:gd name="T82" fmla="*/ 480 w 1120"/>
              <a:gd name="T83" fmla="*/ 874 h 975"/>
              <a:gd name="T84" fmla="*/ 453 w 1120"/>
              <a:gd name="T85" fmla="*/ 843 h 975"/>
              <a:gd name="T86" fmla="*/ 422 w 1120"/>
              <a:gd name="T87" fmla="*/ 814 h 975"/>
              <a:gd name="T88" fmla="*/ 392 w 1120"/>
              <a:gd name="T89" fmla="*/ 789 h 975"/>
              <a:gd name="T90" fmla="*/ 359 w 1120"/>
              <a:gd name="T91" fmla="*/ 764 h 975"/>
              <a:gd name="T92" fmla="*/ 322 w 1120"/>
              <a:gd name="T93" fmla="*/ 741 h 975"/>
              <a:gd name="T94" fmla="*/ 288 w 1120"/>
              <a:gd name="T95" fmla="*/ 722 h 975"/>
              <a:gd name="T96" fmla="*/ 249 w 1120"/>
              <a:gd name="T97" fmla="*/ 705 h 975"/>
              <a:gd name="T98" fmla="*/ 211 w 1120"/>
              <a:gd name="T99" fmla="*/ 689 h 975"/>
              <a:gd name="T100" fmla="*/ 171 w 1120"/>
              <a:gd name="T101" fmla="*/ 676 h 975"/>
              <a:gd name="T102" fmla="*/ 128 w 1120"/>
              <a:gd name="T103" fmla="*/ 666 h 975"/>
              <a:gd name="T104" fmla="*/ 86 w 1120"/>
              <a:gd name="T105" fmla="*/ 659 h 975"/>
              <a:gd name="T106" fmla="*/ 44 w 1120"/>
              <a:gd name="T107" fmla="*/ 655 h 975"/>
              <a:gd name="T108" fmla="*/ 0 w 1120"/>
              <a:gd name="T109" fmla="*/ 653 h 975"/>
              <a:gd name="T110" fmla="*/ 0 w 1120"/>
              <a:gd name="T111" fmla="*/ 653 h 975"/>
              <a:gd name="T112" fmla="*/ 0 w 1120"/>
              <a:gd name="T113" fmla="*/ 653 h 975"/>
              <a:gd name="T114" fmla="*/ 128 w 1120"/>
              <a:gd name="T115" fmla="*/ 327 h 975"/>
              <a:gd name="T116" fmla="*/ 0 w 1120"/>
              <a:gd name="T117" fmla="*/ 0 h 97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120"/>
              <a:gd name="T178" fmla="*/ 0 h 975"/>
              <a:gd name="T179" fmla="*/ 1120 w 1120"/>
              <a:gd name="T180" fmla="*/ 975 h 97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120" h="975">
                <a:moveTo>
                  <a:pt x="0" y="0"/>
                </a:moveTo>
                <a:lnTo>
                  <a:pt x="0" y="0"/>
                </a:lnTo>
                <a:lnTo>
                  <a:pt x="46" y="0"/>
                </a:lnTo>
                <a:lnTo>
                  <a:pt x="90" y="2"/>
                </a:lnTo>
                <a:lnTo>
                  <a:pt x="132" y="6"/>
                </a:lnTo>
                <a:lnTo>
                  <a:pt x="176" y="12"/>
                </a:lnTo>
                <a:lnTo>
                  <a:pt x="219" y="20"/>
                </a:lnTo>
                <a:lnTo>
                  <a:pt x="261" y="27"/>
                </a:lnTo>
                <a:lnTo>
                  <a:pt x="303" y="37"/>
                </a:lnTo>
                <a:lnTo>
                  <a:pt x="346" y="46"/>
                </a:lnTo>
                <a:lnTo>
                  <a:pt x="386" y="60"/>
                </a:lnTo>
                <a:lnTo>
                  <a:pt x="426" y="73"/>
                </a:lnTo>
                <a:lnTo>
                  <a:pt x="467" y="87"/>
                </a:lnTo>
                <a:lnTo>
                  <a:pt x="505" y="104"/>
                </a:lnTo>
                <a:lnTo>
                  <a:pt x="544" y="121"/>
                </a:lnTo>
                <a:lnTo>
                  <a:pt x="582" y="139"/>
                </a:lnTo>
                <a:lnTo>
                  <a:pt x="619" y="158"/>
                </a:lnTo>
                <a:lnTo>
                  <a:pt x="655" y="179"/>
                </a:lnTo>
                <a:lnTo>
                  <a:pt x="690" y="200"/>
                </a:lnTo>
                <a:lnTo>
                  <a:pt x="726" y="223"/>
                </a:lnTo>
                <a:lnTo>
                  <a:pt x="759" y="248"/>
                </a:lnTo>
                <a:lnTo>
                  <a:pt x="794" y="273"/>
                </a:lnTo>
                <a:lnTo>
                  <a:pt x="824" y="300"/>
                </a:lnTo>
                <a:lnTo>
                  <a:pt x="857" y="327"/>
                </a:lnTo>
                <a:lnTo>
                  <a:pt x="888" y="354"/>
                </a:lnTo>
                <a:lnTo>
                  <a:pt x="917" y="382"/>
                </a:lnTo>
                <a:lnTo>
                  <a:pt x="945" y="413"/>
                </a:lnTo>
                <a:lnTo>
                  <a:pt x="974" y="444"/>
                </a:lnTo>
                <a:lnTo>
                  <a:pt x="1001" y="476"/>
                </a:lnTo>
                <a:lnTo>
                  <a:pt x="1026" y="509"/>
                </a:lnTo>
                <a:lnTo>
                  <a:pt x="1051" y="542"/>
                </a:lnTo>
                <a:lnTo>
                  <a:pt x="1076" y="576"/>
                </a:lnTo>
                <a:lnTo>
                  <a:pt x="1097" y="611"/>
                </a:lnTo>
                <a:lnTo>
                  <a:pt x="1120" y="647"/>
                </a:lnTo>
                <a:lnTo>
                  <a:pt x="1118" y="647"/>
                </a:lnTo>
                <a:lnTo>
                  <a:pt x="899" y="923"/>
                </a:lnTo>
                <a:lnTo>
                  <a:pt x="549" y="975"/>
                </a:lnTo>
                <a:lnTo>
                  <a:pt x="553" y="973"/>
                </a:lnTo>
                <a:lnTo>
                  <a:pt x="530" y="937"/>
                </a:lnTo>
                <a:lnTo>
                  <a:pt x="507" y="904"/>
                </a:lnTo>
                <a:lnTo>
                  <a:pt x="480" y="874"/>
                </a:lnTo>
                <a:lnTo>
                  <a:pt x="453" y="843"/>
                </a:lnTo>
                <a:lnTo>
                  <a:pt x="422" y="814"/>
                </a:lnTo>
                <a:lnTo>
                  <a:pt x="392" y="789"/>
                </a:lnTo>
                <a:lnTo>
                  <a:pt x="359" y="764"/>
                </a:lnTo>
                <a:lnTo>
                  <a:pt x="322" y="741"/>
                </a:lnTo>
                <a:lnTo>
                  <a:pt x="288" y="722"/>
                </a:lnTo>
                <a:lnTo>
                  <a:pt x="249" y="705"/>
                </a:lnTo>
                <a:lnTo>
                  <a:pt x="211" y="689"/>
                </a:lnTo>
                <a:lnTo>
                  <a:pt x="171" y="676"/>
                </a:lnTo>
                <a:lnTo>
                  <a:pt x="128" y="666"/>
                </a:lnTo>
                <a:lnTo>
                  <a:pt x="86" y="659"/>
                </a:lnTo>
                <a:lnTo>
                  <a:pt x="44" y="655"/>
                </a:lnTo>
                <a:lnTo>
                  <a:pt x="0" y="653"/>
                </a:lnTo>
                <a:lnTo>
                  <a:pt x="128" y="327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GB" altLang="de-DE" sz="1200" dirty="0">
              <a:solidFill>
                <a:schemeClr val="accent1"/>
              </a:solidFill>
            </a:endParaRPr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5339089" y="2122779"/>
            <a:ext cx="1031652" cy="1799440"/>
          </a:xfrm>
          <a:custGeom>
            <a:avLst/>
            <a:gdLst>
              <a:gd name="T0" fmla="*/ 569 w 742"/>
              <a:gd name="T1" fmla="*/ 0 h 1292"/>
              <a:gd name="T2" fmla="*/ 589 w 742"/>
              <a:gd name="T3" fmla="*/ 37 h 1292"/>
              <a:gd name="T4" fmla="*/ 625 w 742"/>
              <a:gd name="T5" fmla="*/ 110 h 1292"/>
              <a:gd name="T6" fmla="*/ 658 w 742"/>
              <a:gd name="T7" fmla="*/ 186 h 1292"/>
              <a:gd name="T8" fmla="*/ 685 w 742"/>
              <a:gd name="T9" fmla="*/ 265 h 1292"/>
              <a:gd name="T10" fmla="*/ 708 w 742"/>
              <a:gd name="T11" fmla="*/ 347 h 1292"/>
              <a:gd name="T12" fmla="*/ 725 w 742"/>
              <a:gd name="T13" fmla="*/ 430 h 1292"/>
              <a:gd name="T14" fmla="*/ 737 w 742"/>
              <a:gd name="T15" fmla="*/ 514 h 1292"/>
              <a:gd name="T16" fmla="*/ 742 w 742"/>
              <a:gd name="T17" fmla="*/ 601 h 1292"/>
              <a:gd name="T18" fmla="*/ 742 w 742"/>
              <a:gd name="T19" fmla="*/ 689 h 1292"/>
              <a:gd name="T20" fmla="*/ 737 w 742"/>
              <a:gd name="T21" fmla="*/ 775 h 1292"/>
              <a:gd name="T22" fmla="*/ 725 w 742"/>
              <a:gd name="T23" fmla="*/ 862 h 1292"/>
              <a:gd name="T24" fmla="*/ 708 w 742"/>
              <a:gd name="T25" fmla="*/ 944 h 1292"/>
              <a:gd name="T26" fmla="*/ 685 w 742"/>
              <a:gd name="T27" fmla="*/ 1025 h 1292"/>
              <a:gd name="T28" fmla="*/ 658 w 742"/>
              <a:gd name="T29" fmla="*/ 1104 h 1292"/>
              <a:gd name="T30" fmla="*/ 625 w 742"/>
              <a:gd name="T31" fmla="*/ 1180 h 1292"/>
              <a:gd name="T32" fmla="*/ 589 w 742"/>
              <a:gd name="T33" fmla="*/ 1255 h 1292"/>
              <a:gd name="T34" fmla="*/ 569 w 742"/>
              <a:gd name="T35" fmla="*/ 1292 h 1292"/>
              <a:gd name="T36" fmla="*/ 569 w 742"/>
              <a:gd name="T37" fmla="*/ 1292 h 1292"/>
              <a:gd name="T38" fmla="*/ 567 w 742"/>
              <a:gd name="T39" fmla="*/ 1290 h 1292"/>
              <a:gd name="T40" fmla="*/ 221 w 742"/>
              <a:gd name="T41" fmla="*/ 1240 h 1292"/>
              <a:gd name="T42" fmla="*/ 2 w 742"/>
              <a:gd name="T43" fmla="*/ 965 h 1292"/>
              <a:gd name="T44" fmla="*/ 2 w 742"/>
              <a:gd name="T45" fmla="*/ 965 h 1292"/>
              <a:gd name="T46" fmla="*/ 0 w 742"/>
              <a:gd name="T47" fmla="*/ 963 h 1292"/>
              <a:gd name="T48" fmla="*/ 21 w 742"/>
              <a:gd name="T49" fmla="*/ 929 h 1292"/>
              <a:gd name="T50" fmla="*/ 54 w 742"/>
              <a:gd name="T51" fmla="*/ 852 h 1292"/>
              <a:gd name="T52" fmla="*/ 75 w 742"/>
              <a:gd name="T53" fmla="*/ 772 h 1292"/>
              <a:gd name="T54" fmla="*/ 87 w 742"/>
              <a:gd name="T55" fmla="*/ 689 h 1292"/>
              <a:gd name="T56" fmla="*/ 87 w 742"/>
              <a:gd name="T57" fmla="*/ 603 h 1292"/>
              <a:gd name="T58" fmla="*/ 75 w 742"/>
              <a:gd name="T59" fmla="*/ 518 h 1292"/>
              <a:gd name="T60" fmla="*/ 54 w 742"/>
              <a:gd name="T61" fmla="*/ 438 h 1292"/>
              <a:gd name="T62" fmla="*/ 21 w 742"/>
              <a:gd name="T63" fmla="*/ 363 h 1292"/>
              <a:gd name="T64" fmla="*/ 348 w 742"/>
              <a:gd name="T65" fmla="*/ 276 h 1292"/>
              <a:gd name="T66" fmla="*/ 569 w 742"/>
              <a:gd name="T67" fmla="*/ 0 h 129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742"/>
              <a:gd name="T103" fmla="*/ 0 h 1292"/>
              <a:gd name="T104" fmla="*/ 742 w 742"/>
              <a:gd name="T105" fmla="*/ 1292 h 1292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742" h="1292">
                <a:moveTo>
                  <a:pt x="569" y="0"/>
                </a:moveTo>
                <a:lnTo>
                  <a:pt x="569" y="0"/>
                </a:lnTo>
                <a:lnTo>
                  <a:pt x="589" y="37"/>
                </a:lnTo>
                <a:lnTo>
                  <a:pt x="608" y="73"/>
                </a:lnTo>
                <a:lnTo>
                  <a:pt x="625" y="110"/>
                </a:lnTo>
                <a:lnTo>
                  <a:pt x="642" y="148"/>
                </a:lnTo>
                <a:lnTo>
                  <a:pt x="658" y="186"/>
                </a:lnTo>
                <a:lnTo>
                  <a:pt x="671" y="227"/>
                </a:lnTo>
                <a:lnTo>
                  <a:pt x="685" y="265"/>
                </a:lnTo>
                <a:lnTo>
                  <a:pt x="696" y="305"/>
                </a:lnTo>
                <a:lnTo>
                  <a:pt x="708" y="347"/>
                </a:lnTo>
                <a:lnTo>
                  <a:pt x="717" y="388"/>
                </a:lnTo>
                <a:lnTo>
                  <a:pt x="725" y="430"/>
                </a:lnTo>
                <a:lnTo>
                  <a:pt x="731" y="472"/>
                </a:lnTo>
                <a:lnTo>
                  <a:pt x="737" y="514"/>
                </a:lnTo>
                <a:lnTo>
                  <a:pt x="740" y="559"/>
                </a:lnTo>
                <a:lnTo>
                  <a:pt x="742" y="601"/>
                </a:lnTo>
                <a:lnTo>
                  <a:pt x="742" y="645"/>
                </a:lnTo>
                <a:lnTo>
                  <a:pt x="742" y="689"/>
                </a:lnTo>
                <a:lnTo>
                  <a:pt x="740" y="733"/>
                </a:lnTo>
                <a:lnTo>
                  <a:pt x="737" y="775"/>
                </a:lnTo>
                <a:lnTo>
                  <a:pt x="731" y="820"/>
                </a:lnTo>
                <a:lnTo>
                  <a:pt x="725" y="862"/>
                </a:lnTo>
                <a:lnTo>
                  <a:pt x="717" y="902"/>
                </a:lnTo>
                <a:lnTo>
                  <a:pt x="708" y="944"/>
                </a:lnTo>
                <a:lnTo>
                  <a:pt x="696" y="985"/>
                </a:lnTo>
                <a:lnTo>
                  <a:pt x="685" y="1025"/>
                </a:lnTo>
                <a:lnTo>
                  <a:pt x="673" y="1065"/>
                </a:lnTo>
                <a:lnTo>
                  <a:pt x="658" y="1104"/>
                </a:lnTo>
                <a:lnTo>
                  <a:pt x="642" y="1142"/>
                </a:lnTo>
                <a:lnTo>
                  <a:pt x="625" y="1180"/>
                </a:lnTo>
                <a:lnTo>
                  <a:pt x="608" y="1219"/>
                </a:lnTo>
                <a:lnTo>
                  <a:pt x="589" y="1255"/>
                </a:lnTo>
                <a:lnTo>
                  <a:pt x="569" y="1290"/>
                </a:lnTo>
                <a:lnTo>
                  <a:pt x="569" y="1292"/>
                </a:lnTo>
                <a:lnTo>
                  <a:pt x="567" y="1290"/>
                </a:lnTo>
                <a:lnTo>
                  <a:pt x="394" y="1265"/>
                </a:lnTo>
                <a:lnTo>
                  <a:pt x="221" y="1240"/>
                </a:lnTo>
                <a:lnTo>
                  <a:pt x="112" y="1102"/>
                </a:lnTo>
                <a:lnTo>
                  <a:pt x="2" y="965"/>
                </a:lnTo>
                <a:lnTo>
                  <a:pt x="0" y="963"/>
                </a:lnTo>
                <a:lnTo>
                  <a:pt x="2" y="963"/>
                </a:lnTo>
                <a:lnTo>
                  <a:pt x="21" y="929"/>
                </a:lnTo>
                <a:lnTo>
                  <a:pt x="39" y="891"/>
                </a:lnTo>
                <a:lnTo>
                  <a:pt x="54" y="852"/>
                </a:lnTo>
                <a:lnTo>
                  <a:pt x="66" y="814"/>
                </a:lnTo>
                <a:lnTo>
                  <a:pt x="75" y="772"/>
                </a:lnTo>
                <a:lnTo>
                  <a:pt x="83" y="731"/>
                </a:lnTo>
                <a:lnTo>
                  <a:pt x="87" y="689"/>
                </a:lnTo>
                <a:lnTo>
                  <a:pt x="89" y="645"/>
                </a:lnTo>
                <a:lnTo>
                  <a:pt x="87" y="603"/>
                </a:lnTo>
                <a:lnTo>
                  <a:pt x="83" y="560"/>
                </a:lnTo>
                <a:lnTo>
                  <a:pt x="75" y="518"/>
                </a:lnTo>
                <a:lnTo>
                  <a:pt x="66" y="478"/>
                </a:lnTo>
                <a:lnTo>
                  <a:pt x="54" y="438"/>
                </a:lnTo>
                <a:lnTo>
                  <a:pt x="39" y="399"/>
                </a:lnTo>
                <a:lnTo>
                  <a:pt x="21" y="363"/>
                </a:lnTo>
                <a:lnTo>
                  <a:pt x="2" y="326"/>
                </a:lnTo>
                <a:lnTo>
                  <a:pt x="348" y="276"/>
                </a:lnTo>
                <a:lnTo>
                  <a:pt x="567" y="0"/>
                </a:lnTo>
                <a:lnTo>
                  <a:pt x="569" y="0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 marL="952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GB" altLang="de-DE" sz="1200" dirty="0">
              <a:solidFill>
                <a:schemeClr val="accent1"/>
              </a:solidFill>
            </a:endParaRPr>
          </a:p>
        </p:txBody>
      </p:sp>
      <p:sp>
        <p:nvSpPr>
          <p:cNvPr id="18" name="Freeform 20"/>
          <p:cNvSpPr>
            <a:spLocks/>
          </p:cNvSpPr>
          <p:nvPr/>
        </p:nvSpPr>
        <p:spPr bwMode="auto">
          <a:xfrm>
            <a:off x="2773259" y="2122779"/>
            <a:ext cx="1031651" cy="1799440"/>
          </a:xfrm>
          <a:custGeom>
            <a:avLst/>
            <a:gdLst>
              <a:gd name="T0" fmla="*/ 173 w 742"/>
              <a:gd name="T1" fmla="*/ 1292 h 1292"/>
              <a:gd name="T2" fmla="*/ 173 w 742"/>
              <a:gd name="T3" fmla="*/ 1290 h 1292"/>
              <a:gd name="T4" fmla="*/ 171 w 742"/>
              <a:gd name="T5" fmla="*/ 1290 h 1292"/>
              <a:gd name="T6" fmla="*/ 150 w 742"/>
              <a:gd name="T7" fmla="*/ 1251 h 1292"/>
              <a:gd name="T8" fmla="*/ 130 w 742"/>
              <a:gd name="T9" fmla="*/ 1211 h 1292"/>
              <a:gd name="T10" fmla="*/ 111 w 742"/>
              <a:gd name="T11" fmla="*/ 1173 h 1292"/>
              <a:gd name="T12" fmla="*/ 94 w 742"/>
              <a:gd name="T13" fmla="*/ 1132 h 1292"/>
              <a:gd name="T14" fmla="*/ 78 w 742"/>
              <a:gd name="T15" fmla="*/ 1092 h 1292"/>
              <a:gd name="T16" fmla="*/ 65 w 742"/>
              <a:gd name="T17" fmla="*/ 1052 h 1292"/>
              <a:gd name="T18" fmla="*/ 52 w 742"/>
              <a:gd name="T19" fmla="*/ 1010 h 1292"/>
              <a:gd name="T20" fmla="*/ 40 w 742"/>
              <a:gd name="T21" fmla="*/ 969 h 1292"/>
              <a:gd name="T22" fmla="*/ 30 w 742"/>
              <a:gd name="T23" fmla="*/ 927 h 1292"/>
              <a:gd name="T24" fmla="*/ 21 w 742"/>
              <a:gd name="T25" fmla="*/ 887 h 1292"/>
              <a:gd name="T26" fmla="*/ 15 w 742"/>
              <a:gd name="T27" fmla="*/ 844 h 1292"/>
              <a:gd name="T28" fmla="*/ 9 w 742"/>
              <a:gd name="T29" fmla="*/ 802 h 1292"/>
              <a:gd name="T30" fmla="*/ 3 w 742"/>
              <a:gd name="T31" fmla="*/ 760 h 1292"/>
              <a:gd name="T32" fmla="*/ 2 w 742"/>
              <a:gd name="T33" fmla="*/ 718 h 1292"/>
              <a:gd name="T34" fmla="*/ 0 w 742"/>
              <a:gd name="T35" fmla="*/ 678 h 1292"/>
              <a:gd name="T36" fmla="*/ 0 w 742"/>
              <a:gd name="T37" fmla="*/ 635 h 1292"/>
              <a:gd name="T38" fmla="*/ 2 w 742"/>
              <a:gd name="T39" fmla="*/ 593 h 1292"/>
              <a:gd name="T40" fmla="*/ 3 w 742"/>
              <a:gd name="T41" fmla="*/ 551 h 1292"/>
              <a:gd name="T42" fmla="*/ 7 w 742"/>
              <a:gd name="T43" fmla="*/ 511 h 1292"/>
              <a:gd name="T44" fmla="*/ 11 w 742"/>
              <a:gd name="T45" fmla="*/ 468 h 1292"/>
              <a:gd name="T46" fmla="*/ 19 w 742"/>
              <a:gd name="T47" fmla="*/ 428 h 1292"/>
              <a:gd name="T48" fmla="*/ 27 w 742"/>
              <a:gd name="T49" fmla="*/ 388 h 1292"/>
              <a:gd name="T50" fmla="*/ 34 w 742"/>
              <a:gd name="T51" fmla="*/ 347 h 1292"/>
              <a:gd name="T52" fmla="*/ 46 w 742"/>
              <a:gd name="T53" fmla="*/ 307 h 1292"/>
              <a:gd name="T54" fmla="*/ 57 w 742"/>
              <a:gd name="T55" fmla="*/ 267 h 1292"/>
              <a:gd name="T56" fmla="*/ 69 w 742"/>
              <a:gd name="T57" fmla="*/ 227 h 1292"/>
              <a:gd name="T58" fmla="*/ 84 w 742"/>
              <a:gd name="T59" fmla="*/ 188 h 1292"/>
              <a:gd name="T60" fmla="*/ 100 w 742"/>
              <a:gd name="T61" fmla="*/ 150 h 1292"/>
              <a:gd name="T62" fmla="*/ 115 w 742"/>
              <a:gd name="T63" fmla="*/ 111 h 1292"/>
              <a:gd name="T64" fmla="*/ 134 w 742"/>
              <a:gd name="T65" fmla="*/ 73 h 1292"/>
              <a:gd name="T66" fmla="*/ 153 w 742"/>
              <a:gd name="T67" fmla="*/ 37 h 1292"/>
              <a:gd name="T68" fmla="*/ 173 w 742"/>
              <a:gd name="T69" fmla="*/ 0 h 1292"/>
              <a:gd name="T70" fmla="*/ 175 w 742"/>
              <a:gd name="T71" fmla="*/ 0 h 1292"/>
              <a:gd name="T72" fmla="*/ 523 w 742"/>
              <a:gd name="T73" fmla="*/ 52 h 1292"/>
              <a:gd name="T74" fmla="*/ 742 w 742"/>
              <a:gd name="T75" fmla="*/ 328 h 1292"/>
              <a:gd name="T76" fmla="*/ 740 w 742"/>
              <a:gd name="T77" fmla="*/ 326 h 1292"/>
              <a:gd name="T78" fmla="*/ 721 w 742"/>
              <a:gd name="T79" fmla="*/ 363 h 1292"/>
              <a:gd name="T80" fmla="*/ 703 w 742"/>
              <a:gd name="T81" fmla="*/ 399 h 1292"/>
              <a:gd name="T82" fmla="*/ 688 w 742"/>
              <a:gd name="T83" fmla="*/ 438 h 1292"/>
              <a:gd name="T84" fmla="*/ 676 w 742"/>
              <a:gd name="T85" fmla="*/ 478 h 1292"/>
              <a:gd name="T86" fmla="*/ 667 w 742"/>
              <a:gd name="T87" fmla="*/ 518 h 1292"/>
              <a:gd name="T88" fmla="*/ 659 w 742"/>
              <a:gd name="T89" fmla="*/ 559 h 1292"/>
              <a:gd name="T90" fmla="*/ 655 w 742"/>
              <a:gd name="T91" fmla="*/ 599 h 1292"/>
              <a:gd name="T92" fmla="*/ 653 w 742"/>
              <a:gd name="T93" fmla="*/ 641 h 1292"/>
              <a:gd name="T94" fmla="*/ 655 w 742"/>
              <a:gd name="T95" fmla="*/ 681 h 1292"/>
              <a:gd name="T96" fmla="*/ 657 w 742"/>
              <a:gd name="T97" fmla="*/ 724 h 1292"/>
              <a:gd name="T98" fmla="*/ 665 w 742"/>
              <a:gd name="T99" fmla="*/ 764 h 1292"/>
              <a:gd name="T100" fmla="*/ 673 w 742"/>
              <a:gd name="T101" fmla="*/ 804 h 1292"/>
              <a:gd name="T102" fmla="*/ 686 w 742"/>
              <a:gd name="T103" fmla="*/ 846 h 1292"/>
              <a:gd name="T104" fmla="*/ 699 w 742"/>
              <a:gd name="T105" fmla="*/ 887 h 1292"/>
              <a:gd name="T106" fmla="*/ 719 w 742"/>
              <a:gd name="T107" fmla="*/ 925 h 1292"/>
              <a:gd name="T108" fmla="*/ 738 w 742"/>
              <a:gd name="T109" fmla="*/ 963 h 1292"/>
              <a:gd name="T110" fmla="*/ 738 w 742"/>
              <a:gd name="T111" fmla="*/ 963 h 1292"/>
              <a:gd name="T112" fmla="*/ 738 w 742"/>
              <a:gd name="T113" fmla="*/ 963 h 1292"/>
              <a:gd name="T114" fmla="*/ 392 w 742"/>
              <a:gd name="T115" fmla="*/ 1015 h 1292"/>
              <a:gd name="T116" fmla="*/ 173 w 742"/>
              <a:gd name="T117" fmla="*/ 1292 h 129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742"/>
              <a:gd name="T178" fmla="*/ 0 h 1292"/>
              <a:gd name="T179" fmla="*/ 742 w 742"/>
              <a:gd name="T180" fmla="*/ 1292 h 1292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742" h="1292">
                <a:moveTo>
                  <a:pt x="173" y="1292"/>
                </a:moveTo>
                <a:lnTo>
                  <a:pt x="173" y="1290"/>
                </a:lnTo>
                <a:lnTo>
                  <a:pt x="171" y="1290"/>
                </a:lnTo>
                <a:lnTo>
                  <a:pt x="150" y="1251"/>
                </a:lnTo>
                <a:lnTo>
                  <a:pt x="130" y="1211"/>
                </a:lnTo>
                <a:lnTo>
                  <a:pt x="111" y="1173"/>
                </a:lnTo>
                <a:lnTo>
                  <a:pt x="94" y="1132"/>
                </a:lnTo>
                <a:lnTo>
                  <a:pt x="78" y="1092"/>
                </a:lnTo>
                <a:lnTo>
                  <a:pt x="65" y="1052"/>
                </a:lnTo>
                <a:lnTo>
                  <a:pt x="52" y="1010"/>
                </a:lnTo>
                <a:lnTo>
                  <a:pt x="40" y="969"/>
                </a:lnTo>
                <a:lnTo>
                  <a:pt x="30" y="927"/>
                </a:lnTo>
                <a:lnTo>
                  <a:pt x="21" y="887"/>
                </a:lnTo>
                <a:lnTo>
                  <a:pt x="15" y="844"/>
                </a:lnTo>
                <a:lnTo>
                  <a:pt x="9" y="802"/>
                </a:lnTo>
                <a:lnTo>
                  <a:pt x="3" y="760"/>
                </a:lnTo>
                <a:lnTo>
                  <a:pt x="2" y="718"/>
                </a:lnTo>
                <a:lnTo>
                  <a:pt x="0" y="678"/>
                </a:lnTo>
                <a:lnTo>
                  <a:pt x="0" y="635"/>
                </a:lnTo>
                <a:lnTo>
                  <a:pt x="2" y="593"/>
                </a:lnTo>
                <a:lnTo>
                  <a:pt x="3" y="551"/>
                </a:lnTo>
                <a:lnTo>
                  <a:pt x="7" y="511"/>
                </a:lnTo>
                <a:lnTo>
                  <a:pt x="11" y="468"/>
                </a:lnTo>
                <a:lnTo>
                  <a:pt x="19" y="428"/>
                </a:lnTo>
                <a:lnTo>
                  <a:pt x="27" y="388"/>
                </a:lnTo>
                <a:lnTo>
                  <a:pt x="34" y="347"/>
                </a:lnTo>
                <a:lnTo>
                  <a:pt x="46" y="307"/>
                </a:lnTo>
                <a:lnTo>
                  <a:pt x="57" y="267"/>
                </a:lnTo>
                <a:lnTo>
                  <a:pt x="69" y="227"/>
                </a:lnTo>
                <a:lnTo>
                  <a:pt x="84" y="188"/>
                </a:lnTo>
                <a:lnTo>
                  <a:pt x="100" y="150"/>
                </a:lnTo>
                <a:lnTo>
                  <a:pt x="115" y="111"/>
                </a:lnTo>
                <a:lnTo>
                  <a:pt x="134" y="73"/>
                </a:lnTo>
                <a:lnTo>
                  <a:pt x="153" y="37"/>
                </a:lnTo>
                <a:lnTo>
                  <a:pt x="173" y="0"/>
                </a:lnTo>
                <a:lnTo>
                  <a:pt x="175" y="0"/>
                </a:lnTo>
                <a:lnTo>
                  <a:pt x="523" y="52"/>
                </a:lnTo>
                <a:lnTo>
                  <a:pt x="742" y="328"/>
                </a:lnTo>
                <a:lnTo>
                  <a:pt x="740" y="326"/>
                </a:lnTo>
                <a:lnTo>
                  <a:pt x="721" y="363"/>
                </a:lnTo>
                <a:lnTo>
                  <a:pt x="703" y="399"/>
                </a:lnTo>
                <a:lnTo>
                  <a:pt x="688" y="438"/>
                </a:lnTo>
                <a:lnTo>
                  <a:pt x="676" y="478"/>
                </a:lnTo>
                <a:lnTo>
                  <a:pt x="667" y="518"/>
                </a:lnTo>
                <a:lnTo>
                  <a:pt x="659" y="559"/>
                </a:lnTo>
                <a:lnTo>
                  <a:pt x="655" y="599"/>
                </a:lnTo>
                <a:lnTo>
                  <a:pt x="653" y="641"/>
                </a:lnTo>
                <a:lnTo>
                  <a:pt x="655" y="681"/>
                </a:lnTo>
                <a:lnTo>
                  <a:pt x="657" y="724"/>
                </a:lnTo>
                <a:lnTo>
                  <a:pt x="665" y="764"/>
                </a:lnTo>
                <a:lnTo>
                  <a:pt x="673" y="804"/>
                </a:lnTo>
                <a:lnTo>
                  <a:pt x="686" y="846"/>
                </a:lnTo>
                <a:lnTo>
                  <a:pt x="699" y="887"/>
                </a:lnTo>
                <a:lnTo>
                  <a:pt x="719" y="925"/>
                </a:lnTo>
                <a:lnTo>
                  <a:pt x="738" y="963"/>
                </a:lnTo>
                <a:lnTo>
                  <a:pt x="392" y="1015"/>
                </a:lnTo>
                <a:lnTo>
                  <a:pt x="173" y="1292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 marL="1778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de-DE" sz="1200" dirty="0">
              <a:solidFill>
                <a:schemeClr val="accent1"/>
              </a:solidFill>
            </a:endParaRPr>
          </a:p>
        </p:txBody>
      </p:sp>
      <p:sp>
        <p:nvSpPr>
          <p:cNvPr id="19" name="Freeform 22"/>
          <p:cNvSpPr>
            <a:spLocks/>
          </p:cNvSpPr>
          <p:nvPr/>
        </p:nvSpPr>
        <p:spPr bwMode="auto">
          <a:xfrm>
            <a:off x="3014024" y="1221660"/>
            <a:ext cx="1737149" cy="1353078"/>
          </a:xfrm>
          <a:custGeom>
            <a:avLst/>
            <a:gdLst>
              <a:gd name="T0" fmla="*/ 0 w 1249"/>
              <a:gd name="T1" fmla="*/ 647 h 971"/>
              <a:gd name="T2" fmla="*/ 21 w 1249"/>
              <a:gd name="T3" fmla="*/ 611 h 971"/>
              <a:gd name="T4" fmla="*/ 67 w 1249"/>
              <a:gd name="T5" fmla="*/ 542 h 971"/>
              <a:gd name="T6" fmla="*/ 117 w 1249"/>
              <a:gd name="T7" fmla="*/ 476 h 971"/>
              <a:gd name="T8" fmla="*/ 173 w 1249"/>
              <a:gd name="T9" fmla="*/ 413 h 971"/>
              <a:gd name="T10" fmla="*/ 232 w 1249"/>
              <a:gd name="T11" fmla="*/ 354 h 971"/>
              <a:gd name="T12" fmla="*/ 296 w 1249"/>
              <a:gd name="T13" fmla="*/ 296 h 971"/>
              <a:gd name="T14" fmla="*/ 363 w 1249"/>
              <a:gd name="T15" fmla="*/ 244 h 971"/>
              <a:gd name="T16" fmla="*/ 436 w 1249"/>
              <a:gd name="T17" fmla="*/ 196 h 971"/>
              <a:gd name="T18" fmla="*/ 511 w 1249"/>
              <a:gd name="T19" fmla="*/ 152 h 971"/>
              <a:gd name="T20" fmla="*/ 590 w 1249"/>
              <a:gd name="T21" fmla="*/ 114 h 971"/>
              <a:gd name="T22" fmla="*/ 669 w 1249"/>
              <a:gd name="T23" fmla="*/ 81 h 971"/>
              <a:gd name="T24" fmla="*/ 749 w 1249"/>
              <a:gd name="T25" fmla="*/ 54 h 971"/>
              <a:gd name="T26" fmla="*/ 830 w 1249"/>
              <a:gd name="T27" fmla="*/ 33 h 971"/>
              <a:gd name="T28" fmla="*/ 913 w 1249"/>
              <a:gd name="T29" fmla="*/ 18 h 971"/>
              <a:gd name="T30" fmla="*/ 996 w 1249"/>
              <a:gd name="T31" fmla="*/ 6 h 971"/>
              <a:gd name="T32" fmla="*/ 1078 w 1249"/>
              <a:gd name="T33" fmla="*/ 2 h 971"/>
              <a:gd name="T34" fmla="*/ 1121 w 1249"/>
              <a:gd name="T35" fmla="*/ 0 h 971"/>
              <a:gd name="T36" fmla="*/ 1121 w 1249"/>
              <a:gd name="T37" fmla="*/ 0 h 971"/>
              <a:gd name="T38" fmla="*/ 1121 w 1249"/>
              <a:gd name="T39" fmla="*/ 2 h 971"/>
              <a:gd name="T40" fmla="*/ 1249 w 1249"/>
              <a:gd name="T41" fmla="*/ 329 h 971"/>
              <a:gd name="T42" fmla="*/ 1121 w 1249"/>
              <a:gd name="T43" fmla="*/ 653 h 971"/>
              <a:gd name="T44" fmla="*/ 1121 w 1249"/>
              <a:gd name="T45" fmla="*/ 653 h 971"/>
              <a:gd name="T46" fmla="*/ 1121 w 1249"/>
              <a:gd name="T47" fmla="*/ 655 h 971"/>
              <a:gd name="T48" fmla="*/ 1078 w 1249"/>
              <a:gd name="T49" fmla="*/ 655 h 971"/>
              <a:gd name="T50" fmla="*/ 997 w 1249"/>
              <a:gd name="T51" fmla="*/ 664 h 971"/>
              <a:gd name="T52" fmla="*/ 917 w 1249"/>
              <a:gd name="T53" fmla="*/ 686 h 971"/>
              <a:gd name="T54" fmla="*/ 838 w 1249"/>
              <a:gd name="T55" fmla="*/ 718 h 971"/>
              <a:gd name="T56" fmla="*/ 763 w 1249"/>
              <a:gd name="T57" fmla="*/ 762 h 971"/>
              <a:gd name="T58" fmla="*/ 698 w 1249"/>
              <a:gd name="T59" fmla="*/ 814 h 971"/>
              <a:gd name="T60" fmla="*/ 638 w 1249"/>
              <a:gd name="T61" fmla="*/ 872 h 971"/>
              <a:gd name="T62" fmla="*/ 588 w 1249"/>
              <a:gd name="T63" fmla="*/ 937 h 971"/>
              <a:gd name="T64" fmla="*/ 350 w 1249"/>
              <a:gd name="T65" fmla="*/ 699 h 971"/>
              <a:gd name="T66" fmla="*/ 0 w 1249"/>
              <a:gd name="T67" fmla="*/ 647 h 97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249"/>
              <a:gd name="T103" fmla="*/ 0 h 971"/>
              <a:gd name="T104" fmla="*/ 1249 w 1249"/>
              <a:gd name="T105" fmla="*/ 971 h 971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249" h="971">
                <a:moveTo>
                  <a:pt x="0" y="647"/>
                </a:moveTo>
                <a:lnTo>
                  <a:pt x="0" y="647"/>
                </a:lnTo>
                <a:lnTo>
                  <a:pt x="21" y="611"/>
                </a:lnTo>
                <a:lnTo>
                  <a:pt x="44" y="576"/>
                </a:lnTo>
                <a:lnTo>
                  <a:pt x="67" y="542"/>
                </a:lnTo>
                <a:lnTo>
                  <a:pt x="92" y="509"/>
                </a:lnTo>
                <a:lnTo>
                  <a:pt x="117" y="476"/>
                </a:lnTo>
                <a:lnTo>
                  <a:pt x="144" y="444"/>
                </a:lnTo>
                <a:lnTo>
                  <a:pt x="173" y="413"/>
                </a:lnTo>
                <a:lnTo>
                  <a:pt x="202" y="382"/>
                </a:lnTo>
                <a:lnTo>
                  <a:pt x="232" y="354"/>
                </a:lnTo>
                <a:lnTo>
                  <a:pt x="263" y="325"/>
                </a:lnTo>
                <a:lnTo>
                  <a:pt x="296" y="296"/>
                </a:lnTo>
                <a:lnTo>
                  <a:pt x="328" y="269"/>
                </a:lnTo>
                <a:lnTo>
                  <a:pt x="363" y="244"/>
                </a:lnTo>
                <a:lnTo>
                  <a:pt x="400" y="219"/>
                </a:lnTo>
                <a:lnTo>
                  <a:pt x="436" y="196"/>
                </a:lnTo>
                <a:lnTo>
                  <a:pt x="473" y="173"/>
                </a:lnTo>
                <a:lnTo>
                  <a:pt x="511" y="152"/>
                </a:lnTo>
                <a:lnTo>
                  <a:pt x="549" y="133"/>
                </a:lnTo>
                <a:lnTo>
                  <a:pt x="590" y="114"/>
                </a:lnTo>
                <a:lnTo>
                  <a:pt x="628" y="96"/>
                </a:lnTo>
                <a:lnTo>
                  <a:pt x="669" y="81"/>
                </a:lnTo>
                <a:lnTo>
                  <a:pt x="709" y="68"/>
                </a:lnTo>
                <a:lnTo>
                  <a:pt x="749" y="54"/>
                </a:lnTo>
                <a:lnTo>
                  <a:pt x="790" y="43"/>
                </a:lnTo>
                <a:lnTo>
                  <a:pt x="830" y="33"/>
                </a:lnTo>
                <a:lnTo>
                  <a:pt x="872" y="23"/>
                </a:lnTo>
                <a:lnTo>
                  <a:pt x="913" y="18"/>
                </a:lnTo>
                <a:lnTo>
                  <a:pt x="955" y="12"/>
                </a:lnTo>
                <a:lnTo>
                  <a:pt x="996" y="6"/>
                </a:lnTo>
                <a:lnTo>
                  <a:pt x="1038" y="2"/>
                </a:lnTo>
                <a:lnTo>
                  <a:pt x="1078" y="2"/>
                </a:lnTo>
                <a:lnTo>
                  <a:pt x="1121" y="0"/>
                </a:lnTo>
                <a:lnTo>
                  <a:pt x="1121" y="2"/>
                </a:lnTo>
                <a:lnTo>
                  <a:pt x="1184" y="164"/>
                </a:lnTo>
                <a:lnTo>
                  <a:pt x="1249" y="329"/>
                </a:lnTo>
                <a:lnTo>
                  <a:pt x="1184" y="492"/>
                </a:lnTo>
                <a:lnTo>
                  <a:pt x="1121" y="653"/>
                </a:lnTo>
                <a:lnTo>
                  <a:pt x="1121" y="655"/>
                </a:lnTo>
                <a:lnTo>
                  <a:pt x="1121" y="653"/>
                </a:lnTo>
                <a:lnTo>
                  <a:pt x="1078" y="655"/>
                </a:lnTo>
                <a:lnTo>
                  <a:pt x="1038" y="659"/>
                </a:lnTo>
                <a:lnTo>
                  <a:pt x="997" y="664"/>
                </a:lnTo>
                <a:lnTo>
                  <a:pt x="957" y="674"/>
                </a:lnTo>
                <a:lnTo>
                  <a:pt x="917" y="686"/>
                </a:lnTo>
                <a:lnTo>
                  <a:pt x="878" y="701"/>
                </a:lnTo>
                <a:lnTo>
                  <a:pt x="838" y="718"/>
                </a:lnTo>
                <a:lnTo>
                  <a:pt x="801" y="739"/>
                </a:lnTo>
                <a:lnTo>
                  <a:pt x="763" y="762"/>
                </a:lnTo>
                <a:lnTo>
                  <a:pt x="728" y="787"/>
                </a:lnTo>
                <a:lnTo>
                  <a:pt x="698" y="814"/>
                </a:lnTo>
                <a:lnTo>
                  <a:pt x="667" y="843"/>
                </a:lnTo>
                <a:lnTo>
                  <a:pt x="638" y="872"/>
                </a:lnTo>
                <a:lnTo>
                  <a:pt x="613" y="904"/>
                </a:lnTo>
                <a:lnTo>
                  <a:pt x="588" y="937"/>
                </a:lnTo>
                <a:lnTo>
                  <a:pt x="567" y="971"/>
                </a:lnTo>
                <a:lnTo>
                  <a:pt x="350" y="699"/>
                </a:lnTo>
                <a:lnTo>
                  <a:pt x="2" y="647"/>
                </a:lnTo>
                <a:lnTo>
                  <a:pt x="0" y="647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GB" altLang="de-DE" sz="1200" dirty="0">
              <a:solidFill>
                <a:schemeClr val="accent1"/>
              </a:solidFill>
            </a:endParaRPr>
          </a:p>
        </p:txBody>
      </p:sp>
      <p:sp>
        <p:nvSpPr>
          <p:cNvPr id="20" name="Freeform 24"/>
          <p:cNvSpPr>
            <a:spLocks/>
          </p:cNvSpPr>
          <p:nvPr/>
        </p:nvSpPr>
        <p:spPr bwMode="auto">
          <a:xfrm>
            <a:off x="4390026" y="3466063"/>
            <a:ext cx="1739950" cy="1353078"/>
          </a:xfrm>
          <a:custGeom>
            <a:avLst/>
            <a:gdLst>
              <a:gd name="T0" fmla="*/ 1251 w 1251"/>
              <a:gd name="T1" fmla="*/ 327 h 971"/>
              <a:gd name="T2" fmla="*/ 1249 w 1251"/>
              <a:gd name="T3" fmla="*/ 327 h 971"/>
              <a:gd name="T4" fmla="*/ 1249 w 1251"/>
              <a:gd name="T5" fmla="*/ 327 h 971"/>
              <a:gd name="T6" fmla="*/ 1226 w 1251"/>
              <a:gd name="T7" fmla="*/ 365 h 971"/>
              <a:gd name="T8" fmla="*/ 1203 w 1251"/>
              <a:gd name="T9" fmla="*/ 403 h 971"/>
              <a:gd name="T10" fmla="*/ 1178 w 1251"/>
              <a:gd name="T11" fmla="*/ 438 h 971"/>
              <a:gd name="T12" fmla="*/ 1151 w 1251"/>
              <a:gd name="T13" fmla="*/ 472 h 971"/>
              <a:gd name="T14" fmla="*/ 1124 w 1251"/>
              <a:gd name="T15" fmla="*/ 507 h 971"/>
              <a:gd name="T16" fmla="*/ 1096 w 1251"/>
              <a:gd name="T17" fmla="*/ 540 h 971"/>
              <a:gd name="T18" fmla="*/ 1067 w 1251"/>
              <a:gd name="T19" fmla="*/ 572 h 971"/>
              <a:gd name="T20" fmla="*/ 1036 w 1251"/>
              <a:gd name="T21" fmla="*/ 601 h 971"/>
              <a:gd name="T22" fmla="*/ 1005 w 1251"/>
              <a:gd name="T23" fmla="*/ 632 h 971"/>
              <a:gd name="T24" fmla="*/ 975 w 1251"/>
              <a:gd name="T25" fmla="*/ 659 h 971"/>
              <a:gd name="T26" fmla="*/ 942 w 1251"/>
              <a:gd name="T27" fmla="*/ 685 h 971"/>
              <a:gd name="T28" fmla="*/ 909 w 1251"/>
              <a:gd name="T29" fmla="*/ 712 h 971"/>
              <a:gd name="T30" fmla="*/ 875 w 1251"/>
              <a:gd name="T31" fmla="*/ 737 h 971"/>
              <a:gd name="T32" fmla="*/ 840 w 1251"/>
              <a:gd name="T33" fmla="*/ 760 h 971"/>
              <a:gd name="T34" fmla="*/ 803 w 1251"/>
              <a:gd name="T35" fmla="*/ 783 h 971"/>
              <a:gd name="T36" fmla="*/ 767 w 1251"/>
              <a:gd name="T37" fmla="*/ 804 h 971"/>
              <a:gd name="T38" fmla="*/ 730 w 1251"/>
              <a:gd name="T39" fmla="*/ 824 h 971"/>
              <a:gd name="T40" fmla="*/ 694 w 1251"/>
              <a:gd name="T41" fmla="*/ 843 h 971"/>
              <a:gd name="T42" fmla="*/ 655 w 1251"/>
              <a:gd name="T43" fmla="*/ 860 h 971"/>
              <a:gd name="T44" fmla="*/ 617 w 1251"/>
              <a:gd name="T45" fmla="*/ 875 h 971"/>
              <a:gd name="T46" fmla="*/ 578 w 1251"/>
              <a:gd name="T47" fmla="*/ 891 h 971"/>
              <a:gd name="T48" fmla="*/ 540 w 1251"/>
              <a:gd name="T49" fmla="*/ 904 h 971"/>
              <a:gd name="T50" fmla="*/ 500 w 1251"/>
              <a:gd name="T51" fmla="*/ 918 h 971"/>
              <a:gd name="T52" fmla="*/ 459 w 1251"/>
              <a:gd name="T53" fmla="*/ 929 h 971"/>
              <a:gd name="T54" fmla="*/ 419 w 1251"/>
              <a:gd name="T55" fmla="*/ 939 h 971"/>
              <a:gd name="T56" fmla="*/ 379 w 1251"/>
              <a:gd name="T57" fmla="*/ 946 h 971"/>
              <a:gd name="T58" fmla="*/ 338 w 1251"/>
              <a:gd name="T59" fmla="*/ 954 h 971"/>
              <a:gd name="T60" fmla="*/ 296 w 1251"/>
              <a:gd name="T61" fmla="*/ 960 h 971"/>
              <a:gd name="T62" fmla="*/ 255 w 1251"/>
              <a:gd name="T63" fmla="*/ 966 h 971"/>
              <a:gd name="T64" fmla="*/ 213 w 1251"/>
              <a:gd name="T65" fmla="*/ 969 h 971"/>
              <a:gd name="T66" fmla="*/ 171 w 1251"/>
              <a:gd name="T67" fmla="*/ 971 h 971"/>
              <a:gd name="T68" fmla="*/ 131 w 1251"/>
              <a:gd name="T69" fmla="*/ 971 h 971"/>
              <a:gd name="T70" fmla="*/ 131 w 1251"/>
              <a:gd name="T71" fmla="*/ 969 h 971"/>
              <a:gd name="T72" fmla="*/ 0 w 1251"/>
              <a:gd name="T73" fmla="*/ 643 h 971"/>
              <a:gd name="T74" fmla="*/ 131 w 1251"/>
              <a:gd name="T75" fmla="*/ 315 h 971"/>
              <a:gd name="T76" fmla="*/ 131 w 1251"/>
              <a:gd name="T77" fmla="*/ 319 h 971"/>
              <a:gd name="T78" fmla="*/ 171 w 1251"/>
              <a:gd name="T79" fmla="*/ 317 h 971"/>
              <a:gd name="T80" fmla="*/ 211 w 1251"/>
              <a:gd name="T81" fmla="*/ 313 h 971"/>
              <a:gd name="T82" fmla="*/ 254 w 1251"/>
              <a:gd name="T83" fmla="*/ 307 h 971"/>
              <a:gd name="T84" fmla="*/ 292 w 1251"/>
              <a:gd name="T85" fmla="*/ 298 h 971"/>
              <a:gd name="T86" fmla="*/ 332 w 1251"/>
              <a:gd name="T87" fmla="*/ 286 h 971"/>
              <a:gd name="T88" fmla="*/ 371 w 1251"/>
              <a:gd name="T89" fmla="*/ 271 h 971"/>
              <a:gd name="T90" fmla="*/ 409 w 1251"/>
              <a:gd name="T91" fmla="*/ 256 h 971"/>
              <a:gd name="T92" fmla="*/ 446 w 1251"/>
              <a:gd name="T93" fmla="*/ 236 h 971"/>
              <a:gd name="T94" fmla="*/ 480 w 1251"/>
              <a:gd name="T95" fmla="*/ 213 h 971"/>
              <a:gd name="T96" fmla="*/ 515 w 1251"/>
              <a:gd name="T97" fmla="*/ 190 h 971"/>
              <a:gd name="T98" fmla="*/ 548 w 1251"/>
              <a:gd name="T99" fmla="*/ 164 h 971"/>
              <a:gd name="T100" fmla="*/ 578 w 1251"/>
              <a:gd name="T101" fmla="*/ 137 h 971"/>
              <a:gd name="T102" fmla="*/ 607 w 1251"/>
              <a:gd name="T103" fmla="*/ 106 h 971"/>
              <a:gd name="T104" fmla="*/ 634 w 1251"/>
              <a:gd name="T105" fmla="*/ 73 h 971"/>
              <a:gd name="T106" fmla="*/ 661 w 1251"/>
              <a:gd name="T107" fmla="*/ 37 h 971"/>
              <a:gd name="T108" fmla="*/ 684 w 1251"/>
              <a:gd name="T109" fmla="*/ 0 h 971"/>
              <a:gd name="T110" fmla="*/ 684 w 1251"/>
              <a:gd name="T111" fmla="*/ 0 h 971"/>
              <a:gd name="T112" fmla="*/ 684 w 1251"/>
              <a:gd name="T113" fmla="*/ 0 h 971"/>
              <a:gd name="T114" fmla="*/ 901 w 1251"/>
              <a:gd name="T115" fmla="*/ 275 h 971"/>
              <a:gd name="T116" fmla="*/ 1251 w 1251"/>
              <a:gd name="T117" fmla="*/ 327 h 97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251"/>
              <a:gd name="T178" fmla="*/ 0 h 971"/>
              <a:gd name="T179" fmla="*/ 1251 w 1251"/>
              <a:gd name="T180" fmla="*/ 971 h 971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251" h="971">
                <a:moveTo>
                  <a:pt x="1251" y="327"/>
                </a:moveTo>
                <a:lnTo>
                  <a:pt x="1249" y="327"/>
                </a:lnTo>
                <a:lnTo>
                  <a:pt x="1226" y="365"/>
                </a:lnTo>
                <a:lnTo>
                  <a:pt x="1203" y="403"/>
                </a:lnTo>
                <a:lnTo>
                  <a:pt x="1178" y="438"/>
                </a:lnTo>
                <a:lnTo>
                  <a:pt x="1151" y="472"/>
                </a:lnTo>
                <a:lnTo>
                  <a:pt x="1124" y="507"/>
                </a:lnTo>
                <a:lnTo>
                  <a:pt x="1096" y="540"/>
                </a:lnTo>
                <a:lnTo>
                  <a:pt x="1067" y="572"/>
                </a:lnTo>
                <a:lnTo>
                  <a:pt x="1036" y="601"/>
                </a:lnTo>
                <a:lnTo>
                  <a:pt x="1005" y="632"/>
                </a:lnTo>
                <a:lnTo>
                  <a:pt x="975" y="659"/>
                </a:lnTo>
                <a:lnTo>
                  <a:pt x="942" y="685"/>
                </a:lnTo>
                <a:lnTo>
                  <a:pt x="909" y="712"/>
                </a:lnTo>
                <a:lnTo>
                  <a:pt x="875" y="737"/>
                </a:lnTo>
                <a:lnTo>
                  <a:pt x="840" y="760"/>
                </a:lnTo>
                <a:lnTo>
                  <a:pt x="803" y="783"/>
                </a:lnTo>
                <a:lnTo>
                  <a:pt x="767" y="804"/>
                </a:lnTo>
                <a:lnTo>
                  <a:pt x="730" y="824"/>
                </a:lnTo>
                <a:lnTo>
                  <a:pt x="694" y="843"/>
                </a:lnTo>
                <a:lnTo>
                  <a:pt x="655" y="860"/>
                </a:lnTo>
                <a:lnTo>
                  <a:pt x="617" y="875"/>
                </a:lnTo>
                <a:lnTo>
                  <a:pt x="578" y="891"/>
                </a:lnTo>
                <a:lnTo>
                  <a:pt x="540" y="904"/>
                </a:lnTo>
                <a:lnTo>
                  <a:pt x="500" y="918"/>
                </a:lnTo>
                <a:lnTo>
                  <a:pt x="459" y="929"/>
                </a:lnTo>
                <a:lnTo>
                  <a:pt x="419" y="939"/>
                </a:lnTo>
                <a:lnTo>
                  <a:pt x="379" y="946"/>
                </a:lnTo>
                <a:lnTo>
                  <a:pt x="338" y="954"/>
                </a:lnTo>
                <a:lnTo>
                  <a:pt x="296" y="960"/>
                </a:lnTo>
                <a:lnTo>
                  <a:pt x="255" y="966"/>
                </a:lnTo>
                <a:lnTo>
                  <a:pt x="213" y="969"/>
                </a:lnTo>
                <a:lnTo>
                  <a:pt x="171" y="971"/>
                </a:lnTo>
                <a:lnTo>
                  <a:pt x="131" y="971"/>
                </a:lnTo>
                <a:lnTo>
                  <a:pt x="131" y="969"/>
                </a:lnTo>
                <a:lnTo>
                  <a:pt x="0" y="643"/>
                </a:lnTo>
                <a:lnTo>
                  <a:pt x="131" y="315"/>
                </a:lnTo>
                <a:lnTo>
                  <a:pt x="131" y="319"/>
                </a:lnTo>
                <a:lnTo>
                  <a:pt x="171" y="317"/>
                </a:lnTo>
                <a:lnTo>
                  <a:pt x="211" y="313"/>
                </a:lnTo>
                <a:lnTo>
                  <a:pt x="254" y="307"/>
                </a:lnTo>
                <a:lnTo>
                  <a:pt x="292" y="298"/>
                </a:lnTo>
                <a:lnTo>
                  <a:pt x="332" y="286"/>
                </a:lnTo>
                <a:lnTo>
                  <a:pt x="371" y="271"/>
                </a:lnTo>
                <a:lnTo>
                  <a:pt x="409" y="256"/>
                </a:lnTo>
                <a:lnTo>
                  <a:pt x="446" y="236"/>
                </a:lnTo>
                <a:lnTo>
                  <a:pt x="480" y="213"/>
                </a:lnTo>
                <a:lnTo>
                  <a:pt x="515" y="190"/>
                </a:lnTo>
                <a:lnTo>
                  <a:pt x="548" y="164"/>
                </a:lnTo>
                <a:lnTo>
                  <a:pt x="578" y="137"/>
                </a:lnTo>
                <a:lnTo>
                  <a:pt x="607" y="106"/>
                </a:lnTo>
                <a:lnTo>
                  <a:pt x="634" y="73"/>
                </a:lnTo>
                <a:lnTo>
                  <a:pt x="661" y="37"/>
                </a:lnTo>
                <a:lnTo>
                  <a:pt x="684" y="0"/>
                </a:lnTo>
                <a:lnTo>
                  <a:pt x="901" y="275"/>
                </a:lnTo>
                <a:lnTo>
                  <a:pt x="1251" y="327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 marL="531813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GB" altLang="de-DE" sz="1200" dirty="0">
              <a:solidFill>
                <a:schemeClr val="accent1"/>
              </a:solidFill>
            </a:endParaRPr>
          </a:p>
        </p:txBody>
      </p:sp>
      <p:sp>
        <p:nvSpPr>
          <p:cNvPr id="21" name="Freeform 26"/>
          <p:cNvSpPr>
            <a:spLocks/>
          </p:cNvSpPr>
          <p:nvPr/>
        </p:nvSpPr>
        <p:spPr bwMode="auto">
          <a:xfrm>
            <a:off x="3011225" y="3463264"/>
            <a:ext cx="1560775" cy="1355877"/>
          </a:xfrm>
          <a:custGeom>
            <a:avLst/>
            <a:gdLst>
              <a:gd name="T0" fmla="*/ 1121 w 1123"/>
              <a:gd name="T1" fmla="*/ 973 h 973"/>
              <a:gd name="T2" fmla="*/ 1080 w 1123"/>
              <a:gd name="T3" fmla="*/ 973 h 973"/>
              <a:gd name="T4" fmla="*/ 998 w 1123"/>
              <a:gd name="T5" fmla="*/ 968 h 973"/>
              <a:gd name="T6" fmla="*/ 915 w 1123"/>
              <a:gd name="T7" fmla="*/ 958 h 973"/>
              <a:gd name="T8" fmla="*/ 832 w 1123"/>
              <a:gd name="T9" fmla="*/ 941 h 973"/>
              <a:gd name="T10" fmla="*/ 751 w 1123"/>
              <a:gd name="T11" fmla="*/ 920 h 973"/>
              <a:gd name="T12" fmla="*/ 671 w 1123"/>
              <a:gd name="T13" fmla="*/ 893 h 973"/>
              <a:gd name="T14" fmla="*/ 590 w 1123"/>
              <a:gd name="T15" fmla="*/ 860 h 973"/>
              <a:gd name="T16" fmla="*/ 513 w 1123"/>
              <a:gd name="T17" fmla="*/ 822 h 973"/>
              <a:gd name="T18" fmla="*/ 436 w 1123"/>
              <a:gd name="T19" fmla="*/ 778 h 973"/>
              <a:gd name="T20" fmla="*/ 365 w 1123"/>
              <a:gd name="T21" fmla="*/ 730 h 973"/>
              <a:gd name="T22" fmla="*/ 296 w 1123"/>
              <a:gd name="T23" fmla="*/ 678 h 973"/>
              <a:gd name="T24" fmla="*/ 232 w 1123"/>
              <a:gd name="T25" fmla="*/ 622 h 973"/>
              <a:gd name="T26" fmla="*/ 173 w 1123"/>
              <a:gd name="T27" fmla="*/ 563 h 973"/>
              <a:gd name="T28" fmla="*/ 119 w 1123"/>
              <a:gd name="T29" fmla="*/ 499 h 973"/>
              <a:gd name="T30" fmla="*/ 69 w 1123"/>
              <a:gd name="T31" fmla="*/ 432 h 973"/>
              <a:gd name="T32" fmla="*/ 23 w 1123"/>
              <a:gd name="T33" fmla="*/ 363 h 973"/>
              <a:gd name="T34" fmla="*/ 0 w 1123"/>
              <a:gd name="T35" fmla="*/ 329 h 973"/>
              <a:gd name="T36" fmla="*/ 2 w 1123"/>
              <a:gd name="T37" fmla="*/ 329 h 973"/>
              <a:gd name="T38" fmla="*/ 2 w 1123"/>
              <a:gd name="T39" fmla="*/ 327 h 973"/>
              <a:gd name="T40" fmla="*/ 221 w 1123"/>
              <a:gd name="T41" fmla="*/ 52 h 973"/>
              <a:gd name="T42" fmla="*/ 567 w 1123"/>
              <a:gd name="T43" fmla="*/ 2 h 973"/>
              <a:gd name="T44" fmla="*/ 567 w 1123"/>
              <a:gd name="T45" fmla="*/ 0 h 973"/>
              <a:gd name="T46" fmla="*/ 569 w 1123"/>
              <a:gd name="T47" fmla="*/ 0 h 973"/>
              <a:gd name="T48" fmla="*/ 590 w 1123"/>
              <a:gd name="T49" fmla="*/ 37 h 973"/>
              <a:gd name="T50" fmla="*/ 638 w 1123"/>
              <a:gd name="T51" fmla="*/ 102 h 973"/>
              <a:gd name="T52" fmla="*/ 698 w 1123"/>
              <a:gd name="T53" fmla="*/ 162 h 973"/>
              <a:gd name="T54" fmla="*/ 765 w 1123"/>
              <a:gd name="T55" fmla="*/ 213 h 973"/>
              <a:gd name="T56" fmla="*/ 840 w 1123"/>
              <a:gd name="T57" fmla="*/ 256 h 973"/>
              <a:gd name="T58" fmla="*/ 919 w 1123"/>
              <a:gd name="T59" fmla="*/ 288 h 973"/>
              <a:gd name="T60" fmla="*/ 998 w 1123"/>
              <a:gd name="T61" fmla="*/ 309 h 973"/>
              <a:gd name="T62" fmla="*/ 1080 w 1123"/>
              <a:gd name="T63" fmla="*/ 319 h 973"/>
              <a:gd name="T64" fmla="*/ 992 w 1123"/>
              <a:gd name="T65" fmla="*/ 645 h 973"/>
              <a:gd name="T66" fmla="*/ 1123 w 1123"/>
              <a:gd name="T67" fmla="*/ 973 h 97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23"/>
              <a:gd name="T103" fmla="*/ 0 h 973"/>
              <a:gd name="T104" fmla="*/ 1123 w 1123"/>
              <a:gd name="T105" fmla="*/ 973 h 973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23" h="973">
                <a:moveTo>
                  <a:pt x="1123" y="973"/>
                </a:moveTo>
                <a:lnTo>
                  <a:pt x="1121" y="973"/>
                </a:lnTo>
                <a:lnTo>
                  <a:pt x="1080" y="973"/>
                </a:lnTo>
                <a:lnTo>
                  <a:pt x="1038" y="971"/>
                </a:lnTo>
                <a:lnTo>
                  <a:pt x="998" y="968"/>
                </a:lnTo>
                <a:lnTo>
                  <a:pt x="955" y="964"/>
                </a:lnTo>
                <a:lnTo>
                  <a:pt x="915" y="958"/>
                </a:lnTo>
                <a:lnTo>
                  <a:pt x="873" y="950"/>
                </a:lnTo>
                <a:lnTo>
                  <a:pt x="832" y="941"/>
                </a:lnTo>
                <a:lnTo>
                  <a:pt x="792" y="931"/>
                </a:lnTo>
                <a:lnTo>
                  <a:pt x="751" y="920"/>
                </a:lnTo>
                <a:lnTo>
                  <a:pt x="711" y="908"/>
                </a:lnTo>
                <a:lnTo>
                  <a:pt x="671" y="893"/>
                </a:lnTo>
                <a:lnTo>
                  <a:pt x="630" y="877"/>
                </a:lnTo>
                <a:lnTo>
                  <a:pt x="590" y="860"/>
                </a:lnTo>
                <a:lnTo>
                  <a:pt x="551" y="843"/>
                </a:lnTo>
                <a:lnTo>
                  <a:pt x="513" y="822"/>
                </a:lnTo>
                <a:lnTo>
                  <a:pt x="475" y="801"/>
                </a:lnTo>
                <a:lnTo>
                  <a:pt x="436" y="778"/>
                </a:lnTo>
                <a:lnTo>
                  <a:pt x="400" y="755"/>
                </a:lnTo>
                <a:lnTo>
                  <a:pt x="365" y="730"/>
                </a:lnTo>
                <a:lnTo>
                  <a:pt x="330" y="705"/>
                </a:lnTo>
                <a:lnTo>
                  <a:pt x="296" y="678"/>
                </a:lnTo>
                <a:lnTo>
                  <a:pt x="263" y="651"/>
                </a:lnTo>
                <a:lnTo>
                  <a:pt x="232" y="622"/>
                </a:lnTo>
                <a:lnTo>
                  <a:pt x="202" y="592"/>
                </a:lnTo>
                <a:lnTo>
                  <a:pt x="173" y="563"/>
                </a:lnTo>
                <a:lnTo>
                  <a:pt x="146" y="530"/>
                </a:lnTo>
                <a:lnTo>
                  <a:pt x="119" y="499"/>
                </a:lnTo>
                <a:lnTo>
                  <a:pt x="92" y="467"/>
                </a:lnTo>
                <a:lnTo>
                  <a:pt x="69" y="432"/>
                </a:lnTo>
                <a:lnTo>
                  <a:pt x="44" y="398"/>
                </a:lnTo>
                <a:lnTo>
                  <a:pt x="23" y="363"/>
                </a:lnTo>
                <a:lnTo>
                  <a:pt x="2" y="329"/>
                </a:lnTo>
                <a:lnTo>
                  <a:pt x="0" y="329"/>
                </a:lnTo>
                <a:lnTo>
                  <a:pt x="2" y="329"/>
                </a:lnTo>
                <a:lnTo>
                  <a:pt x="2" y="327"/>
                </a:lnTo>
                <a:lnTo>
                  <a:pt x="111" y="190"/>
                </a:lnTo>
                <a:lnTo>
                  <a:pt x="221" y="52"/>
                </a:lnTo>
                <a:lnTo>
                  <a:pt x="394" y="27"/>
                </a:lnTo>
                <a:lnTo>
                  <a:pt x="567" y="2"/>
                </a:lnTo>
                <a:lnTo>
                  <a:pt x="567" y="0"/>
                </a:lnTo>
                <a:lnTo>
                  <a:pt x="567" y="2"/>
                </a:lnTo>
                <a:lnTo>
                  <a:pt x="569" y="0"/>
                </a:lnTo>
                <a:lnTo>
                  <a:pt x="567" y="2"/>
                </a:lnTo>
                <a:lnTo>
                  <a:pt x="590" y="37"/>
                </a:lnTo>
                <a:lnTo>
                  <a:pt x="613" y="70"/>
                </a:lnTo>
                <a:lnTo>
                  <a:pt x="638" y="102"/>
                </a:lnTo>
                <a:lnTo>
                  <a:pt x="667" y="133"/>
                </a:lnTo>
                <a:lnTo>
                  <a:pt x="698" y="162"/>
                </a:lnTo>
                <a:lnTo>
                  <a:pt x="730" y="189"/>
                </a:lnTo>
                <a:lnTo>
                  <a:pt x="765" y="213"/>
                </a:lnTo>
                <a:lnTo>
                  <a:pt x="801" y="235"/>
                </a:lnTo>
                <a:lnTo>
                  <a:pt x="840" y="256"/>
                </a:lnTo>
                <a:lnTo>
                  <a:pt x="878" y="273"/>
                </a:lnTo>
                <a:lnTo>
                  <a:pt x="919" y="288"/>
                </a:lnTo>
                <a:lnTo>
                  <a:pt x="957" y="300"/>
                </a:lnTo>
                <a:lnTo>
                  <a:pt x="998" y="309"/>
                </a:lnTo>
                <a:lnTo>
                  <a:pt x="1040" y="315"/>
                </a:lnTo>
                <a:lnTo>
                  <a:pt x="1080" y="319"/>
                </a:lnTo>
                <a:lnTo>
                  <a:pt x="1121" y="321"/>
                </a:lnTo>
                <a:lnTo>
                  <a:pt x="992" y="645"/>
                </a:lnTo>
                <a:lnTo>
                  <a:pt x="1123" y="971"/>
                </a:lnTo>
                <a:lnTo>
                  <a:pt x="1123" y="973"/>
                </a:lnTo>
              </a:path>
            </a:pathLst>
          </a:custGeom>
          <a:solidFill>
            <a:schemeClr val="bg1">
              <a:lumMod val="85000"/>
            </a:schemeClr>
          </a:solidFill>
          <a:ln w="12700">
            <a:solidFill>
              <a:srgbClr val="F2F2F2"/>
            </a:solidFill>
            <a:round/>
            <a:headEnd/>
            <a:tailEnd/>
          </a:ln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GB" altLang="de-DE" sz="1200" dirty="0">
              <a:solidFill>
                <a:schemeClr val="accent1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5201983" y="1885481"/>
            <a:ext cx="2827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5780103" y="3003482"/>
            <a:ext cx="2827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030891" y="4132110"/>
            <a:ext cx="2827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619982" y="3984273"/>
            <a:ext cx="2827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088891" y="2839216"/>
            <a:ext cx="2827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820764" y="1782778"/>
            <a:ext cx="282706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 type="none" w="lg" len="lg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GB" altLang="ko-KR" sz="1200" dirty="0" smtClean="0">
                <a:solidFill>
                  <a:schemeClr val="tx2"/>
                </a:solidFill>
              </a:rPr>
              <a:t>Text</a:t>
            </a:r>
            <a:endParaRPr lang="en-GB" altLang="ko-KR" sz="12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CD674-8946-48DD-9187-65FDBC19E6B9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021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chteck 26"/>
          <p:cNvSpPr/>
          <p:nvPr/>
        </p:nvSpPr>
        <p:spPr>
          <a:xfrm>
            <a:off x="1384800" y="1684020"/>
            <a:ext cx="2160000" cy="93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7" name="Rechteck 27"/>
          <p:cNvSpPr/>
          <p:nvPr/>
        </p:nvSpPr>
        <p:spPr>
          <a:xfrm>
            <a:off x="1384800" y="2792566"/>
            <a:ext cx="2160000" cy="93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8" name="Rechteck 28"/>
          <p:cNvSpPr/>
          <p:nvPr/>
        </p:nvSpPr>
        <p:spPr>
          <a:xfrm>
            <a:off x="1384800" y="3901113"/>
            <a:ext cx="2160000" cy="93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9" name="Rechteck 52"/>
          <p:cNvSpPr/>
          <p:nvPr/>
        </p:nvSpPr>
        <p:spPr>
          <a:xfrm>
            <a:off x="304800" y="1684020"/>
            <a:ext cx="900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</a:t>
            </a:r>
            <a:b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0" name="Rechteck 53"/>
          <p:cNvSpPr/>
          <p:nvPr/>
        </p:nvSpPr>
        <p:spPr>
          <a:xfrm>
            <a:off x="304800" y="2792566"/>
            <a:ext cx="900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</a:t>
            </a:r>
            <a:b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Rechteck 55"/>
          <p:cNvSpPr/>
          <p:nvPr/>
        </p:nvSpPr>
        <p:spPr>
          <a:xfrm>
            <a:off x="304800" y="3901113"/>
            <a:ext cx="900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</a:t>
            </a:r>
            <a:b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2" name="Rechteck 63"/>
          <p:cNvSpPr/>
          <p:nvPr/>
        </p:nvSpPr>
        <p:spPr>
          <a:xfrm>
            <a:off x="7937613" y="1684020"/>
            <a:ext cx="900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</a:t>
            </a:r>
            <a:b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Rechteck 65"/>
          <p:cNvSpPr/>
          <p:nvPr/>
        </p:nvSpPr>
        <p:spPr>
          <a:xfrm>
            <a:off x="7937613" y="2792566"/>
            <a:ext cx="900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</a:t>
            </a:r>
            <a:b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hteck 66"/>
          <p:cNvSpPr/>
          <p:nvPr/>
        </p:nvSpPr>
        <p:spPr>
          <a:xfrm>
            <a:off x="7937613" y="3901113"/>
            <a:ext cx="900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</a:t>
            </a:r>
            <a:b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5" name="Rechteck 69"/>
          <p:cNvSpPr/>
          <p:nvPr/>
        </p:nvSpPr>
        <p:spPr>
          <a:xfrm>
            <a:off x="5597613" y="1684020"/>
            <a:ext cx="2160000" cy="93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16" name="Rechteck 70"/>
          <p:cNvSpPr/>
          <p:nvPr/>
        </p:nvSpPr>
        <p:spPr>
          <a:xfrm>
            <a:off x="5597613" y="2792566"/>
            <a:ext cx="2160000" cy="93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17" name="Rechteck 71"/>
          <p:cNvSpPr/>
          <p:nvPr/>
        </p:nvSpPr>
        <p:spPr>
          <a:xfrm>
            <a:off x="5597613" y="3901113"/>
            <a:ext cx="2160000" cy="93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cxnSp>
        <p:nvCxnSpPr>
          <p:cNvPr id="18" name="Gerader Verbinder 76"/>
          <p:cNvCxnSpPr/>
          <p:nvPr/>
        </p:nvCxnSpPr>
        <p:spPr>
          <a:xfrm flipH="1">
            <a:off x="304800" y="2706293"/>
            <a:ext cx="90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77"/>
          <p:cNvCxnSpPr/>
          <p:nvPr/>
        </p:nvCxnSpPr>
        <p:spPr>
          <a:xfrm flipH="1">
            <a:off x="304800" y="3814839"/>
            <a:ext cx="90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79"/>
          <p:cNvCxnSpPr/>
          <p:nvPr/>
        </p:nvCxnSpPr>
        <p:spPr>
          <a:xfrm flipH="1">
            <a:off x="1384800" y="2706293"/>
            <a:ext cx="216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80"/>
          <p:cNvCxnSpPr/>
          <p:nvPr/>
        </p:nvCxnSpPr>
        <p:spPr>
          <a:xfrm flipH="1">
            <a:off x="1384800" y="3814839"/>
            <a:ext cx="216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81"/>
          <p:cNvCxnSpPr/>
          <p:nvPr/>
        </p:nvCxnSpPr>
        <p:spPr>
          <a:xfrm flipH="1">
            <a:off x="5597613" y="2706293"/>
            <a:ext cx="216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82"/>
          <p:cNvCxnSpPr/>
          <p:nvPr/>
        </p:nvCxnSpPr>
        <p:spPr>
          <a:xfrm flipH="1">
            <a:off x="5597613" y="3814839"/>
            <a:ext cx="216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83"/>
          <p:cNvCxnSpPr/>
          <p:nvPr/>
        </p:nvCxnSpPr>
        <p:spPr>
          <a:xfrm flipH="1">
            <a:off x="7937613" y="2706293"/>
            <a:ext cx="90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84"/>
          <p:cNvCxnSpPr/>
          <p:nvPr/>
        </p:nvCxnSpPr>
        <p:spPr>
          <a:xfrm flipH="1">
            <a:off x="7937613" y="3814839"/>
            <a:ext cx="90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pieren 2"/>
          <p:cNvGrpSpPr/>
          <p:nvPr/>
        </p:nvGrpSpPr>
        <p:grpSpPr>
          <a:xfrm rot="2700000">
            <a:off x="3707207" y="2376750"/>
            <a:ext cx="1728000" cy="1728000"/>
            <a:chOff x="3707207" y="2376750"/>
            <a:chExt cx="1728000" cy="1728000"/>
          </a:xfrm>
        </p:grpSpPr>
        <p:sp>
          <p:nvSpPr>
            <p:cNvPr id="27" name="Ellipse 9"/>
            <p:cNvSpPr/>
            <p:nvPr/>
          </p:nvSpPr>
          <p:spPr>
            <a:xfrm>
              <a:off x="3707207" y="2376750"/>
              <a:ext cx="864000" cy="864000"/>
            </a:xfrm>
            <a:custGeom>
              <a:avLst/>
              <a:gdLst>
                <a:gd name="connsiteX0" fmla="*/ 0 w 1728000"/>
                <a:gd name="connsiteY0" fmla="*/ 864000 h 1728000"/>
                <a:gd name="connsiteX1" fmla="*/ 864000 w 1728000"/>
                <a:gd name="connsiteY1" fmla="*/ 0 h 1728000"/>
                <a:gd name="connsiteX2" fmla="*/ 1728000 w 1728000"/>
                <a:gd name="connsiteY2" fmla="*/ 864000 h 1728000"/>
                <a:gd name="connsiteX3" fmla="*/ 864000 w 1728000"/>
                <a:gd name="connsiteY3" fmla="*/ 1728000 h 1728000"/>
                <a:gd name="connsiteX4" fmla="*/ 0 w 1728000"/>
                <a:gd name="connsiteY4" fmla="*/ 864000 h 1728000"/>
                <a:gd name="connsiteX0" fmla="*/ 1728000 w 1819440"/>
                <a:gd name="connsiteY0" fmla="*/ 864000 h 1728000"/>
                <a:gd name="connsiteX1" fmla="*/ 864000 w 1819440"/>
                <a:gd name="connsiteY1" fmla="*/ 1728000 h 1728000"/>
                <a:gd name="connsiteX2" fmla="*/ 0 w 1819440"/>
                <a:gd name="connsiteY2" fmla="*/ 864000 h 1728000"/>
                <a:gd name="connsiteX3" fmla="*/ 864000 w 1819440"/>
                <a:gd name="connsiteY3" fmla="*/ 0 h 1728000"/>
                <a:gd name="connsiteX4" fmla="*/ 1819440 w 1819440"/>
                <a:gd name="connsiteY4" fmla="*/ 955440 h 1728000"/>
                <a:gd name="connsiteX0" fmla="*/ 1728000 w 1728000"/>
                <a:gd name="connsiteY0" fmla="*/ 864000 h 1728000"/>
                <a:gd name="connsiteX1" fmla="*/ 864000 w 1728000"/>
                <a:gd name="connsiteY1" fmla="*/ 1728000 h 1728000"/>
                <a:gd name="connsiteX2" fmla="*/ 0 w 1728000"/>
                <a:gd name="connsiteY2" fmla="*/ 864000 h 1728000"/>
                <a:gd name="connsiteX3" fmla="*/ 864000 w 1728000"/>
                <a:gd name="connsiteY3" fmla="*/ 0 h 1728000"/>
                <a:gd name="connsiteX0" fmla="*/ 864000 w 864000"/>
                <a:gd name="connsiteY0" fmla="*/ 1728000 h 1728000"/>
                <a:gd name="connsiteX1" fmla="*/ 0 w 864000"/>
                <a:gd name="connsiteY1" fmla="*/ 864000 h 1728000"/>
                <a:gd name="connsiteX2" fmla="*/ 864000 w 864000"/>
                <a:gd name="connsiteY2" fmla="*/ 0 h 1728000"/>
                <a:gd name="connsiteX0" fmla="*/ 0 w 864000"/>
                <a:gd name="connsiteY0" fmla="*/ 864000 h 864000"/>
                <a:gd name="connsiteX1" fmla="*/ 864000 w 864000"/>
                <a:gd name="connsiteY1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4000" h="864000">
                  <a:moveTo>
                    <a:pt x="0" y="864000"/>
                  </a:moveTo>
                  <a:cubicBezTo>
                    <a:pt x="0" y="386826"/>
                    <a:pt x="386826" y="0"/>
                    <a:pt x="864000" y="0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8" name="Ellipse 9"/>
            <p:cNvSpPr/>
            <p:nvPr/>
          </p:nvSpPr>
          <p:spPr>
            <a:xfrm flipH="1" flipV="1">
              <a:off x="4571207" y="3240750"/>
              <a:ext cx="864000" cy="864000"/>
            </a:xfrm>
            <a:custGeom>
              <a:avLst/>
              <a:gdLst>
                <a:gd name="connsiteX0" fmla="*/ 0 w 1728000"/>
                <a:gd name="connsiteY0" fmla="*/ 864000 h 1728000"/>
                <a:gd name="connsiteX1" fmla="*/ 864000 w 1728000"/>
                <a:gd name="connsiteY1" fmla="*/ 0 h 1728000"/>
                <a:gd name="connsiteX2" fmla="*/ 1728000 w 1728000"/>
                <a:gd name="connsiteY2" fmla="*/ 864000 h 1728000"/>
                <a:gd name="connsiteX3" fmla="*/ 864000 w 1728000"/>
                <a:gd name="connsiteY3" fmla="*/ 1728000 h 1728000"/>
                <a:gd name="connsiteX4" fmla="*/ 0 w 1728000"/>
                <a:gd name="connsiteY4" fmla="*/ 864000 h 1728000"/>
                <a:gd name="connsiteX0" fmla="*/ 1728000 w 1819440"/>
                <a:gd name="connsiteY0" fmla="*/ 864000 h 1728000"/>
                <a:gd name="connsiteX1" fmla="*/ 864000 w 1819440"/>
                <a:gd name="connsiteY1" fmla="*/ 1728000 h 1728000"/>
                <a:gd name="connsiteX2" fmla="*/ 0 w 1819440"/>
                <a:gd name="connsiteY2" fmla="*/ 864000 h 1728000"/>
                <a:gd name="connsiteX3" fmla="*/ 864000 w 1819440"/>
                <a:gd name="connsiteY3" fmla="*/ 0 h 1728000"/>
                <a:gd name="connsiteX4" fmla="*/ 1819440 w 1819440"/>
                <a:gd name="connsiteY4" fmla="*/ 955440 h 1728000"/>
                <a:gd name="connsiteX0" fmla="*/ 1728000 w 1728000"/>
                <a:gd name="connsiteY0" fmla="*/ 864000 h 1728000"/>
                <a:gd name="connsiteX1" fmla="*/ 864000 w 1728000"/>
                <a:gd name="connsiteY1" fmla="*/ 1728000 h 1728000"/>
                <a:gd name="connsiteX2" fmla="*/ 0 w 1728000"/>
                <a:gd name="connsiteY2" fmla="*/ 864000 h 1728000"/>
                <a:gd name="connsiteX3" fmla="*/ 864000 w 1728000"/>
                <a:gd name="connsiteY3" fmla="*/ 0 h 1728000"/>
                <a:gd name="connsiteX0" fmla="*/ 864000 w 864000"/>
                <a:gd name="connsiteY0" fmla="*/ 1728000 h 1728000"/>
                <a:gd name="connsiteX1" fmla="*/ 0 w 864000"/>
                <a:gd name="connsiteY1" fmla="*/ 864000 h 1728000"/>
                <a:gd name="connsiteX2" fmla="*/ 864000 w 864000"/>
                <a:gd name="connsiteY2" fmla="*/ 0 h 1728000"/>
                <a:gd name="connsiteX0" fmla="*/ 0 w 864000"/>
                <a:gd name="connsiteY0" fmla="*/ 864000 h 864000"/>
                <a:gd name="connsiteX1" fmla="*/ 864000 w 864000"/>
                <a:gd name="connsiteY1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4000" h="864000">
                  <a:moveTo>
                    <a:pt x="0" y="864000"/>
                  </a:moveTo>
                  <a:cubicBezTo>
                    <a:pt x="0" y="386826"/>
                    <a:pt x="386826" y="0"/>
                    <a:pt x="864000" y="0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9" name="Ellipse 33"/>
          <p:cNvSpPr/>
          <p:nvPr/>
        </p:nvSpPr>
        <p:spPr>
          <a:xfrm>
            <a:off x="3814577" y="2484120"/>
            <a:ext cx="1513260" cy="1513260"/>
          </a:xfrm>
          <a:prstGeom prst="ellipse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000" dirty="0" smtClean="0">
                <a:solidFill>
                  <a:schemeClr val="accent1"/>
                </a:solidFill>
              </a:rPr>
              <a:t>Text</a:t>
            </a:r>
          </a:p>
        </p:txBody>
      </p:sp>
      <p:grpSp>
        <p:nvGrpSpPr>
          <p:cNvPr id="30" name="Gruppieren 34"/>
          <p:cNvGrpSpPr/>
          <p:nvPr/>
        </p:nvGrpSpPr>
        <p:grpSpPr>
          <a:xfrm>
            <a:off x="304799" y="1208088"/>
            <a:ext cx="3240001" cy="337100"/>
            <a:chOff x="304800" y="1102911"/>
            <a:chExt cx="1440000" cy="337100"/>
          </a:xfrm>
        </p:grpSpPr>
        <p:cxnSp>
          <p:nvCxnSpPr>
            <p:cNvPr id="31" name="Gerader Verbinder 35"/>
            <p:cNvCxnSpPr/>
            <p:nvPr/>
          </p:nvCxnSpPr>
          <p:spPr>
            <a:xfrm>
              <a:off x="304800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36"/>
            <p:cNvSpPr/>
            <p:nvPr/>
          </p:nvSpPr>
          <p:spPr>
            <a:xfrm>
              <a:off x="304800" y="1102911"/>
              <a:ext cx="1440000" cy="3371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</p:grpSp>
      <p:grpSp>
        <p:nvGrpSpPr>
          <p:cNvPr id="33" name="Gruppieren 37"/>
          <p:cNvGrpSpPr/>
          <p:nvPr/>
        </p:nvGrpSpPr>
        <p:grpSpPr>
          <a:xfrm>
            <a:off x="5597613" y="1208088"/>
            <a:ext cx="3240000" cy="337100"/>
            <a:chOff x="304800" y="1102911"/>
            <a:chExt cx="1440000" cy="337100"/>
          </a:xfrm>
        </p:grpSpPr>
        <p:cxnSp>
          <p:nvCxnSpPr>
            <p:cNvPr id="34" name="Gerader Verbinder 38"/>
            <p:cNvCxnSpPr/>
            <p:nvPr/>
          </p:nvCxnSpPr>
          <p:spPr>
            <a:xfrm>
              <a:off x="304800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39"/>
            <p:cNvSpPr/>
            <p:nvPr/>
          </p:nvSpPr>
          <p:spPr>
            <a:xfrm>
              <a:off x="304800" y="1102911"/>
              <a:ext cx="1440000" cy="3371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</p:grpSp>
      <p:sp>
        <p:nvSpPr>
          <p:cNvPr id="36" name="Date Placeholder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8CE5E-E0A3-4A68-A2A7-DD34F50F8A4B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38" name="Slide Number Placeholder 3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92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Rechteck 52"/>
          <p:cNvSpPr/>
          <p:nvPr/>
        </p:nvSpPr>
        <p:spPr>
          <a:xfrm>
            <a:off x="304800" y="1684020"/>
            <a:ext cx="900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</a:t>
            </a:r>
            <a:b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hteck 53"/>
          <p:cNvSpPr/>
          <p:nvPr/>
        </p:nvSpPr>
        <p:spPr>
          <a:xfrm>
            <a:off x="304800" y="2792566"/>
            <a:ext cx="900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</a:t>
            </a:r>
            <a:b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hteck 55"/>
          <p:cNvSpPr/>
          <p:nvPr/>
        </p:nvSpPr>
        <p:spPr>
          <a:xfrm>
            <a:off x="304800" y="3901113"/>
            <a:ext cx="900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</a:t>
            </a:r>
            <a:b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Rechteck 63"/>
          <p:cNvSpPr/>
          <p:nvPr/>
        </p:nvSpPr>
        <p:spPr>
          <a:xfrm>
            <a:off x="7937613" y="1684020"/>
            <a:ext cx="900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</a:t>
            </a:r>
            <a:b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" name="Rechteck 65"/>
          <p:cNvSpPr/>
          <p:nvPr/>
        </p:nvSpPr>
        <p:spPr>
          <a:xfrm>
            <a:off x="7937613" y="2792566"/>
            <a:ext cx="900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</a:t>
            </a:r>
            <a:b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9" name="Rechteck 66"/>
          <p:cNvSpPr/>
          <p:nvPr/>
        </p:nvSpPr>
        <p:spPr>
          <a:xfrm>
            <a:off x="7937613" y="3901113"/>
            <a:ext cx="900000" cy="936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Picture/</a:t>
            </a:r>
            <a:b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</a:b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Logo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" name="Gerader Verbinder 76"/>
          <p:cNvCxnSpPr/>
          <p:nvPr/>
        </p:nvCxnSpPr>
        <p:spPr>
          <a:xfrm flipH="1">
            <a:off x="304800" y="2706293"/>
            <a:ext cx="90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77"/>
          <p:cNvCxnSpPr/>
          <p:nvPr/>
        </p:nvCxnSpPr>
        <p:spPr>
          <a:xfrm flipH="1">
            <a:off x="304800" y="3814839"/>
            <a:ext cx="90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79"/>
          <p:cNvCxnSpPr/>
          <p:nvPr/>
        </p:nvCxnSpPr>
        <p:spPr>
          <a:xfrm flipH="1">
            <a:off x="1384800" y="2706293"/>
            <a:ext cx="216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80"/>
          <p:cNvCxnSpPr/>
          <p:nvPr/>
        </p:nvCxnSpPr>
        <p:spPr>
          <a:xfrm flipH="1">
            <a:off x="1384800" y="3814839"/>
            <a:ext cx="216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81"/>
          <p:cNvCxnSpPr/>
          <p:nvPr/>
        </p:nvCxnSpPr>
        <p:spPr>
          <a:xfrm flipH="1">
            <a:off x="5597613" y="2706293"/>
            <a:ext cx="216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82"/>
          <p:cNvCxnSpPr/>
          <p:nvPr/>
        </p:nvCxnSpPr>
        <p:spPr>
          <a:xfrm flipH="1">
            <a:off x="5597613" y="3814839"/>
            <a:ext cx="216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r Verbinder 83"/>
          <p:cNvCxnSpPr/>
          <p:nvPr/>
        </p:nvCxnSpPr>
        <p:spPr>
          <a:xfrm flipH="1">
            <a:off x="7937613" y="2706293"/>
            <a:ext cx="90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84"/>
          <p:cNvCxnSpPr/>
          <p:nvPr/>
        </p:nvCxnSpPr>
        <p:spPr>
          <a:xfrm flipH="1">
            <a:off x="7937613" y="3814839"/>
            <a:ext cx="900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uppieren 2"/>
          <p:cNvGrpSpPr/>
          <p:nvPr/>
        </p:nvGrpSpPr>
        <p:grpSpPr>
          <a:xfrm rot="2700000">
            <a:off x="3707207" y="2376750"/>
            <a:ext cx="1728000" cy="1728000"/>
            <a:chOff x="3707207" y="2376750"/>
            <a:chExt cx="1728000" cy="1728000"/>
          </a:xfrm>
        </p:grpSpPr>
        <p:sp>
          <p:nvSpPr>
            <p:cNvPr id="19" name="Ellipse 9"/>
            <p:cNvSpPr/>
            <p:nvPr/>
          </p:nvSpPr>
          <p:spPr>
            <a:xfrm>
              <a:off x="3707207" y="2376750"/>
              <a:ext cx="864000" cy="864000"/>
            </a:xfrm>
            <a:custGeom>
              <a:avLst/>
              <a:gdLst>
                <a:gd name="connsiteX0" fmla="*/ 0 w 1728000"/>
                <a:gd name="connsiteY0" fmla="*/ 864000 h 1728000"/>
                <a:gd name="connsiteX1" fmla="*/ 864000 w 1728000"/>
                <a:gd name="connsiteY1" fmla="*/ 0 h 1728000"/>
                <a:gd name="connsiteX2" fmla="*/ 1728000 w 1728000"/>
                <a:gd name="connsiteY2" fmla="*/ 864000 h 1728000"/>
                <a:gd name="connsiteX3" fmla="*/ 864000 w 1728000"/>
                <a:gd name="connsiteY3" fmla="*/ 1728000 h 1728000"/>
                <a:gd name="connsiteX4" fmla="*/ 0 w 1728000"/>
                <a:gd name="connsiteY4" fmla="*/ 864000 h 1728000"/>
                <a:gd name="connsiteX0" fmla="*/ 1728000 w 1819440"/>
                <a:gd name="connsiteY0" fmla="*/ 864000 h 1728000"/>
                <a:gd name="connsiteX1" fmla="*/ 864000 w 1819440"/>
                <a:gd name="connsiteY1" fmla="*/ 1728000 h 1728000"/>
                <a:gd name="connsiteX2" fmla="*/ 0 w 1819440"/>
                <a:gd name="connsiteY2" fmla="*/ 864000 h 1728000"/>
                <a:gd name="connsiteX3" fmla="*/ 864000 w 1819440"/>
                <a:gd name="connsiteY3" fmla="*/ 0 h 1728000"/>
                <a:gd name="connsiteX4" fmla="*/ 1819440 w 1819440"/>
                <a:gd name="connsiteY4" fmla="*/ 955440 h 1728000"/>
                <a:gd name="connsiteX0" fmla="*/ 1728000 w 1728000"/>
                <a:gd name="connsiteY0" fmla="*/ 864000 h 1728000"/>
                <a:gd name="connsiteX1" fmla="*/ 864000 w 1728000"/>
                <a:gd name="connsiteY1" fmla="*/ 1728000 h 1728000"/>
                <a:gd name="connsiteX2" fmla="*/ 0 w 1728000"/>
                <a:gd name="connsiteY2" fmla="*/ 864000 h 1728000"/>
                <a:gd name="connsiteX3" fmla="*/ 864000 w 1728000"/>
                <a:gd name="connsiteY3" fmla="*/ 0 h 1728000"/>
                <a:gd name="connsiteX0" fmla="*/ 864000 w 864000"/>
                <a:gd name="connsiteY0" fmla="*/ 1728000 h 1728000"/>
                <a:gd name="connsiteX1" fmla="*/ 0 w 864000"/>
                <a:gd name="connsiteY1" fmla="*/ 864000 h 1728000"/>
                <a:gd name="connsiteX2" fmla="*/ 864000 w 864000"/>
                <a:gd name="connsiteY2" fmla="*/ 0 h 1728000"/>
                <a:gd name="connsiteX0" fmla="*/ 0 w 864000"/>
                <a:gd name="connsiteY0" fmla="*/ 864000 h 864000"/>
                <a:gd name="connsiteX1" fmla="*/ 864000 w 864000"/>
                <a:gd name="connsiteY1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4000" h="864000">
                  <a:moveTo>
                    <a:pt x="0" y="864000"/>
                  </a:moveTo>
                  <a:cubicBezTo>
                    <a:pt x="0" y="386826"/>
                    <a:pt x="386826" y="0"/>
                    <a:pt x="864000" y="0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Ellipse 9"/>
            <p:cNvSpPr/>
            <p:nvPr/>
          </p:nvSpPr>
          <p:spPr>
            <a:xfrm flipH="1" flipV="1">
              <a:off x="4571207" y="3240750"/>
              <a:ext cx="864000" cy="864000"/>
            </a:xfrm>
            <a:custGeom>
              <a:avLst/>
              <a:gdLst>
                <a:gd name="connsiteX0" fmla="*/ 0 w 1728000"/>
                <a:gd name="connsiteY0" fmla="*/ 864000 h 1728000"/>
                <a:gd name="connsiteX1" fmla="*/ 864000 w 1728000"/>
                <a:gd name="connsiteY1" fmla="*/ 0 h 1728000"/>
                <a:gd name="connsiteX2" fmla="*/ 1728000 w 1728000"/>
                <a:gd name="connsiteY2" fmla="*/ 864000 h 1728000"/>
                <a:gd name="connsiteX3" fmla="*/ 864000 w 1728000"/>
                <a:gd name="connsiteY3" fmla="*/ 1728000 h 1728000"/>
                <a:gd name="connsiteX4" fmla="*/ 0 w 1728000"/>
                <a:gd name="connsiteY4" fmla="*/ 864000 h 1728000"/>
                <a:gd name="connsiteX0" fmla="*/ 1728000 w 1819440"/>
                <a:gd name="connsiteY0" fmla="*/ 864000 h 1728000"/>
                <a:gd name="connsiteX1" fmla="*/ 864000 w 1819440"/>
                <a:gd name="connsiteY1" fmla="*/ 1728000 h 1728000"/>
                <a:gd name="connsiteX2" fmla="*/ 0 w 1819440"/>
                <a:gd name="connsiteY2" fmla="*/ 864000 h 1728000"/>
                <a:gd name="connsiteX3" fmla="*/ 864000 w 1819440"/>
                <a:gd name="connsiteY3" fmla="*/ 0 h 1728000"/>
                <a:gd name="connsiteX4" fmla="*/ 1819440 w 1819440"/>
                <a:gd name="connsiteY4" fmla="*/ 955440 h 1728000"/>
                <a:gd name="connsiteX0" fmla="*/ 1728000 w 1728000"/>
                <a:gd name="connsiteY0" fmla="*/ 864000 h 1728000"/>
                <a:gd name="connsiteX1" fmla="*/ 864000 w 1728000"/>
                <a:gd name="connsiteY1" fmla="*/ 1728000 h 1728000"/>
                <a:gd name="connsiteX2" fmla="*/ 0 w 1728000"/>
                <a:gd name="connsiteY2" fmla="*/ 864000 h 1728000"/>
                <a:gd name="connsiteX3" fmla="*/ 864000 w 1728000"/>
                <a:gd name="connsiteY3" fmla="*/ 0 h 1728000"/>
                <a:gd name="connsiteX0" fmla="*/ 864000 w 864000"/>
                <a:gd name="connsiteY0" fmla="*/ 1728000 h 1728000"/>
                <a:gd name="connsiteX1" fmla="*/ 0 w 864000"/>
                <a:gd name="connsiteY1" fmla="*/ 864000 h 1728000"/>
                <a:gd name="connsiteX2" fmla="*/ 864000 w 864000"/>
                <a:gd name="connsiteY2" fmla="*/ 0 h 1728000"/>
                <a:gd name="connsiteX0" fmla="*/ 0 w 864000"/>
                <a:gd name="connsiteY0" fmla="*/ 864000 h 864000"/>
                <a:gd name="connsiteX1" fmla="*/ 864000 w 864000"/>
                <a:gd name="connsiteY1" fmla="*/ 0 h 86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64000" h="864000">
                  <a:moveTo>
                    <a:pt x="0" y="864000"/>
                  </a:moveTo>
                  <a:cubicBezTo>
                    <a:pt x="0" y="386826"/>
                    <a:pt x="386826" y="0"/>
                    <a:pt x="864000" y="0"/>
                  </a:cubicBezTo>
                </a:path>
              </a:pathLst>
            </a:custGeom>
            <a:noFill/>
            <a:ln w="12700">
              <a:solidFill>
                <a:schemeClr val="accent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 sz="1400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uppieren 34"/>
          <p:cNvGrpSpPr/>
          <p:nvPr/>
        </p:nvGrpSpPr>
        <p:grpSpPr>
          <a:xfrm>
            <a:off x="304799" y="1208088"/>
            <a:ext cx="3240001" cy="337100"/>
            <a:chOff x="304800" y="1102911"/>
            <a:chExt cx="1440000" cy="337100"/>
          </a:xfrm>
        </p:grpSpPr>
        <p:cxnSp>
          <p:nvCxnSpPr>
            <p:cNvPr id="22" name="Gerader Verbinder 35"/>
            <p:cNvCxnSpPr/>
            <p:nvPr/>
          </p:nvCxnSpPr>
          <p:spPr>
            <a:xfrm>
              <a:off x="304800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hteck 36"/>
            <p:cNvSpPr/>
            <p:nvPr/>
          </p:nvSpPr>
          <p:spPr>
            <a:xfrm>
              <a:off x="304800" y="1102911"/>
              <a:ext cx="1440000" cy="3371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</p:grpSp>
      <p:grpSp>
        <p:nvGrpSpPr>
          <p:cNvPr id="24" name="Gruppieren 37"/>
          <p:cNvGrpSpPr/>
          <p:nvPr/>
        </p:nvGrpSpPr>
        <p:grpSpPr>
          <a:xfrm>
            <a:off x="5597613" y="1208088"/>
            <a:ext cx="3240000" cy="337100"/>
            <a:chOff x="304800" y="1102911"/>
            <a:chExt cx="1440000" cy="337100"/>
          </a:xfrm>
        </p:grpSpPr>
        <p:cxnSp>
          <p:nvCxnSpPr>
            <p:cNvPr id="25" name="Gerader Verbinder 38"/>
            <p:cNvCxnSpPr/>
            <p:nvPr/>
          </p:nvCxnSpPr>
          <p:spPr>
            <a:xfrm>
              <a:off x="304800" y="1440011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39"/>
            <p:cNvSpPr/>
            <p:nvPr/>
          </p:nvSpPr>
          <p:spPr>
            <a:xfrm>
              <a:off x="304800" y="1102911"/>
              <a:ext cx="1440000" cy="3371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>
              <a:spAutoFit/>
            </a:bodyPr>
            <a:lstStyle/>
            <a:p>
              <a:r>
                <a:rPr lang="en-GB" sz="16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</p:grpSp>
      <p:sp>
        <p:nvSpPr>
          <p:cNvPr id="27" name="Ellipse 46"/>
          <p:cNvSpPr/>
          <p:nvPr/>
        </p:nvSpPr>
        <p:spPr>
          <a:xfrm>
            <a:off x="3814577" y="2484120"/>
            <a:ext cx="1513260" cy="1513260"/>
          </a:xfrm>
          <a:prstGeom prst="ellipse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28" name="Rechteck 40"/>
          <p:cNvSpPr/>
          <p:nvPr/>
        </p:nvSpPr>
        <p:spPr>
          <a:xfrm>
            <a:off x="1384800" y="1684020"/>
            <a:ext cx="2160000" cy="93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9" name="Rechteck 41"/>
          <p:cNvSpPr/>
          <p:nvPr/>
        </p:nvSpPr>
        <p:spPr>
          <a:xfrm>
            <a:off x="1384800" y="2792566"/>
            <a:ext cx="2160000" cy="93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30" name="Rechteck 42"/>
          <p:cNvSpPr/>
          <p:nvPr/>
        </p:nvSpPr>
        <p:spPr>
          <a:xfrm>
            <a:off x="1384800" y="3901113"/>
            <a:ext cx="2160000" cy="93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000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31" name="Rechteck 43"/>
          <p:cNvSpPr/>
          <p:nvPr/>
        </p:nvSpPr>
        <p:spPr>
          <a:xfrm>
            <a:off x="5597613" y="1684020"/>
            <a:ext cx="2160000" cy="93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32" name="Rechteck 44"/>
          <p:cNvSpPr/>
          <p:nvPr/>
        </p:nvSpPr>
        <p:spPr>
          <a:xfrm>
            <a:off x="5597613" y="2792566"/>
            <a:ext cx="2160000" cy="93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33" name="Rechteck 45"/>
          <p:cNvSpPr/>
          <p:nvPr/>
        </p:nvSpPr>
        <p:spPr>
          <a:xfrm>
            <a:off x="5597613" y="3901113"/>
            <a:ext cx="2160000" cy="936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9000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110000"/>
              </a:lnSpc>
            </a:pPr>
            <a:r>
              <a:rPr lang="en-GB" altLang="ko-KR" sz="1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</a:p>
          <a:p>
            <a:pPr marL="198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1</a:t>
            </a:r>
          </a:p>
          <a:p>
            <a:pPr marL="396000" lvl="0" indent="-198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altLang="ko-KR" sz="1400" dirty="0" smtClean="0">
                <a:solidFill>
                  <a:schemeClr val="tx2"/>
                </a:solidFill>
              </a:rPr>
              <a:t>Level 2</a:t>
            </a:r>
            <a:endParaRPr lang="en-GB" altLang="ko-KR" sz="1400" dirty="0">
              <a:solidFill>
                <a:schemeClr val="tx2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4563A-4977-4DF0-AEF3-8D3FE110A1FA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946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6" name="Gerader Verbinder 126"/>
          <p:cNvCxnSpPr/>
          <p:nvPr/>
        </p:nvCxnSpPr>
        <p:spPr>
          <a:xfrm>
            <a:off x="7318567" y="1857985"/>
            <a:ext cx="0" cy="281143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r Verbinder 127"/>
          <p:cNvCxnSpPr/>
          <p:nvPr/>
        </p:nvCxnSpPr>
        <p:spPr>
          <a:xfrm>
            <a:off x="8101013" y="1857985"/>
            <a:ext cx="2052" cy="2811439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128"/>
          <p:cNvSpPr>
            <a:spLocks/>
          </p:cNvSpPr>
          <p:nvPr/>
        </p:nvSpPr>
        <p:spPr>
          <a:xfrm>
            <a:off x="6584319" y="1857985"/>
            <a:ext cx="6840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800" dirty="0" smtClean="0">
                <a:solidFill>
                  <a:schemeClr val="tx2"/>
                </a:solidFill>
              </a:rPr>
              <a:t>Text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9" name="Rechteck 129"/>
          <p:cNvSpPr>
            <a:spLocks/>
          </p:cNvSpPr>
          <p:nvPr/>
        </p:nvSpPr>
        <p:spPr>
          <a:xfrm>
            <a:off x="7368816" y="1857985"/>
            <a:ext cx="6840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800" dirty="0" smtClean="0">
                <a:solidFill>
                  <a:schemeClr val="tx2"/>
                </a:solidFill>
              </a:rPr>
              <a:t>Text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0" name="Rechteck 130"/>
          <p:cNvSpPr>
            <a:spLocks/>
          </p:cNvSpPr>
          <p:nvPr/>
        </p:nvSpPr>
        <p:spPr>
          <a:xfrm>
            <a:off x="8153313" y="1857985"/>
            <a:ext cx="684000" cy="14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3600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0000"/>
              </a:lnSpc>
            </a:pPr>
            <a:r>
              <a:rPr lang="en-GB" sz="800" dirty="0" smtClean="0">
                <a:solidFill>
                  <a:schemeClr val="tx2"/>
                </a:solidFill>
              </a:rPr>
              <a:t>Text</a:t>
            </a:r>
            <a:endParaRPr lang="en-GB" sz="800" dirty="0">
              <a:solidFill>
                <a:schemeClr val="tx2"/>
              </a:solidFill>
            </a:endParaRPr>
          </a:p>
        </p:txBody>
      </p:sp>
      <p:sp>
        <p:nvSpPr>
          <p:cNvPr id="11" name="Rechteck 36"/>
          <p:cNvSpPr/>
          <p:nvPr/>
        </p:nvSpPr>
        <p:spPr>
          <a:xfrm>
            <a:off x="306000" y="1993944"/>
            <a:ext cx="1080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prstClr val="white">
                    <a:lumMod val="75000"/>
                  </a:prstClr>
                </a:solidFill>
              </a:rPr>
              <a:t>Logo</a:t>
            </a:r>
            <a:endParaRPr lang="en-GB" sz="14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2" name="Rechteck 37"/>
          <p:cNvSpPr/>
          <p:nvPr/>
        </p:nvSpPr>
        <p:spPr>
          <a:xfrm>
            <a:off x="306000" y="2681508"/>
            <a:ext cx="1080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prstClr val="white">
                    <a:lumMod val="75000"/>
                  </a:prstClr>
                </a:solidFill>
              </a:rPr>
              <a:t>Logo</a:t>
            </a:r>
            <a:endParaRPr lang="en-GB" sz="14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3" name="Rechteck 38"/>
          <p:cNvSpPr/>
          <p:nvPr/>
        </p:nvSpPr>
        <p:spPr>
          <a:xfrm>
            <a:off x="306000" y="3369072"/>
            <a:ext cx="1080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prstClr val="white">
                    <a:lumMod val="75000"/>
                  </a:prstClr>
                </a:solidFill>
              </a:rPr>
              <a:t>Logo</a:t>
            </a:r>
            <a:endParaRPr lang="en-GB" sz="1400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14" name="Rechteck 39"/>
          <p:cNvSpPr/>
          <p:nvPr/>
        </p:nvSpPr>
        <p:spPr>
          <a:xfrm>
            <a:off x="306000" y="4056636"/>
            <a:ext cx="1080000" cy="5040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400" dirty="0" smtClean="0">
                <a:solidFill>
                  <a:prstClr val="white">
                    <a:lumMod val="75000"/>
                  </a:prstClr>
                </a:solidFill>
              </a:rPr>
              <a:t>Logo</a:t>
            </a:r>
            <a:endParaRPr lang="en-GB" sz="1400" dirty="0">
              <a:solidFill>
                <a:prstClr val="white">
                  <a:lumMod val="75000"/>
                </a:prstClr>
              </a:solidFill>
            </a:endParaRPr>
          </a:p>
        </p:txBody>
      </p:sp>
      <p:grpSp>
        <p:nvGrpSpPr>
          <p:cNvPr id="15" name="Gruppieren 1"/>
          <p:cNvGrpSpPr/>
          <p:nvPr/>
        </p:nvGrpSpPr>
        <p:grpSpPr>
          <a:xfrm>
            <a:off x="306000" y="1479183"/>
            <a:ext cx="3149748" cy="288000"/>
            <a:chOff x="306000" y="1206000"/>
            <a:chExt cx="1440000" cy="288000"/>
          </a:xfrm>
        </p:grpSpPr>
        <p:cxnSp>
          <p:nvCxnSpPr>
            <p:cNvPr id="16" name="Gerader Verbinder 58"/>
            <p:cNvCxnSpPr/>
            <p:nvPr/>
          </p:nvCxnSpPr>
          <p:spPr>
            <a:xfrm>
              <a:off x="306000" y="1494000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hteck 63"/>
            <p:cNvSpPr/>
            <p:nvPr/>
          </p:nvSpPr>
          <p:spPr>
            <a:xfrm>
              <a:off x="306000" y="1206000"/>
              <a:ext cx="1440000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200" dirty="0" smtClean="0">
                  <a:solidFill>
                    <a:schemeClr val="accent1"/>
                  </a:solidFill>
                </a:rPr>
                <a:t>Header</a:t>
              </a:r>
              <a:endParaRPr lang="en-GB" sz="1200" dirty="0">
                <a:solidFill>
                  <a:schemeClr val="accent1"/>
                </a:solidFill>
              </a:endParaRPr>
            </a:p>
          </p:txBody>
        </p:sp>
      </p:grpSp>
      <p:cxnSp>
        <p:nvCxnSpPr>
          <p:cNvPr id="18" name="Gerader Verbinder 15"/>
          <p:cNvCxnSpPr/>
          <p:nvPr/>
        </p:nvCxnSpPr>
        <p:spPr>
          <a:xfrm>
            <a:off x="306000" y="2589726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88"/>
          <p:cNvCxnSpPr/>
          <p:nvPr/>
        </p:nvCxnSpPr>
        <p:spPr>
          <a:xfrm>
            <a:off x="6584320" y="2589726"/>
            <a:ext cx="225299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r Verbinder 18"/>
          <p:cNvCxnSpPr/>
          <p:nvPr/>
        </p:nvCxnSpPr>
        <p:spPr>
          <a:xfrm>
            <a:off x="306000" y="3277290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89"/>
          <p:cNvCxnSpPr/>
          <p:nvPr/>
        </p:nvCxnSpPr>
        <p:spPr>
          <a:xfrm>
            <a:off x="6584320" y="3277290"/>
            <a:ext cx="225299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r Verbinder 21"/>
          <p:cNvCxnSpPr/>
          <p:nvPr/>
        </p:nvCxnSpPr>
        <p:spPr>
          <a:xfrm>
            <a:off x="306000" y="3969465"/>
            <a:ext cx="10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90"/>
          <p:cNvCxnSpPr/>
          <p:nvPr/>
        </p:nvCxnSpPr>
        <p:spPr>
          <a:xfrm>
            <a:off x="6584320" y="3969465"/>
            <a:ext cx="2252993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uppieren 106"/>
          <p:cNvGrpSpPr/>
          <p:nvPr/>
        </p:nvGrpSpPr>
        <p:grpSpPr>
          <a:xfrm>
            <a:off x="6584320" y="1479183"/>
            <a:ext cx="2252993" cy="288000"/>
            <a:chOff x="306000" y="1206000"/>
            <a:chExt cx="1440000" cy="288000"/>
          </a:xfrm>
        </p:grpSpPr>
        <p:cxnSp>
          <p:nvCxnSpPr>
            <p:cNvPr id="25" name="Gerader Verbinder 107"/>
            <p:cNvCxnSpPr/>
            <p:nvPr/>
          </p:nvCxnSpPr>
          <p:spPr>
            <a:xfrm>
              <a:off x="306000" y="1494000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hteck 108"/>
            <p:cNvSpPr/>
            <p:nvPr/>
          </p:nvSpPr>
          <p:spPr>
            <a:xfrm>
              <a:off x="306000" y="1206000"/>
              <a:ext cx="1440000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200" dirty="0" smtClean="0">
                  <a:solidFill>
                    <a:schemeClr val="accent1"/>
                  </a:solidFill>
                </a:rPr>
                <a:t>Header</a:t>
              </a:r>
              <a:endParaRPr lang="en-GB" sz="12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7" name="Gruppieren 71"/>
          <p:cNvGrpSpPr/>
          <p:nvPr/>
        </p:nvGrpSpPr>
        <p:grpSpPr>
          <a:xfrm>
            <a:off x="5621498" y="1479183"/>
            <a:ext cx="720000" cy="288000"/>
            <a:chOff x="306000" y="1206000"/>
            <a:chExt cx="1440000" cy="288000"/>
          </a:xfrm>
        </p:grpSpPr>
        <p:cxnSp>
          <p:nvCxnSpPr>
            <p:cNvPr id="28" name="Gerader Verbinder 72"/>
            <p:cNvCxnSpPr/>
            <p:nvPr/>
          </p:nvCxnSpPr>
          <p:spPr>
            <a:xfrm>
              <a:off x="306000" y="1494000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hteck 73"/>
            <p:cNvSpPr/>
            <p:nvPr/>
          </p:nvSpPr>
          <p:spPr>
            <a:xfrm>
              <a:off x="306000" y="1206000"/>
              <a:ext cx="1440000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Header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0" name="Gruppieren 74"/>
          <p:cNvGrpSpPr/>
          <p:nvPr/>
        </p:nvGrpSpPr>
        <p:grpSpPr>
          <a:xfrm>
            <a:off x="4658669" y="1479183"/>
            <a:ext cx="720000" cy="288000"/>
            <a:chOff x="306000" y="1206000"/>
            <a:chExt cx="1440000" cy="288000"/>
          </a:xfrm>
        </p:grpSpPr>
        <p:cxnSp>
          <p:nvCxnSpPr>
            <p:cNvPr id="31" name="Gerader Verbinder 75"/>
            <p:cNvCxnSpPr/>
            <p:nvPr/>
          </p:nvCxnSpPr>
          <p:spPr>
            <a:xfrm>
              <a:off x="306000" y="1494000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hteck 76"/>
            <p:cNvSpPr/>
            <p:nvPr/>
          </p:nvSpPr>
          <p:spPr>
            <a:xfrm>
              <a:off x="306000" y="1206000"/>
              <a:ext cx="1440000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Header</a:t>
              </a:r>
              <a:endParaRPr lang="en-GB" sz="1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3" name="Gruppieren 77"/>
          <p:cNvGrpSpPr/>
          <p:nvPr/>
        </p:nvGrpSpPr>
        <p:grpSpPr>
          <a:xfrm>
            <a:off x="3695840" y="1479183"/>
            <a:ext cx="720000" cy="288000"/>
            <a:chOff x="306000" y="1206000"/>
            <a:chExt cx="1440000" cy="288000"/>
          </a:xfrm>
        </p:grpSpPr>
        <p:cxnSp>
          <p:nvCxnSpPr>
            <p:cNvPr id="34" name="Gerader Verbinder 78"/>
            <p:cNvCxnSpPr/>
            <p:nvPr/>
          </p:nvCxnSpPr>
          <p:spPr>
            <a:xfrm>
              <a:off x="306000" y="1494000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Rechteck 79"/>
            <p:cNvSpPr/>
            <p:nvPr/>
          </p:nvSpPr>
          <p:spPr>
            <a:xfrm>
              <a:off x="306000" y="1206000"/>
              <a:ext cx="1440000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000" dirty="0" smtClean="0">
                  <a:solidFill>
                    <a:schemeClr val="accent1"/>
                  </a:solidFill>
                </a:rPr>
                <a:t>Header</a:t>
              </a:r>
            </a:p>
          </p:txBody>
        </p:sp>
      </p:grpSp>
      <p:cxnSp>
        <p:nvCxnSpPr>
          <p:cNvPr id="36" name="Gerader Verbinder 16"/>
          <p:cNvCxnSpPr/>
          <p:nvPr/>
        </p:nvCxnSpPr>
        <p:spPr>
          <a:xfrm>
            <a:off x="3695840" y="2589726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81"/>
          <p:cNvCxnSpPr/>
          <p:nvPr/>
        </p:nvCxnSpPr>
        <p:spPr>
          <a:xfrm>
            <a:off x="4658668" y="2589726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95"/>
          <p:cNvCxnSpPr/>
          <p:nvPr/>
        </p:nvCxnSpPr>
        <p:spPr>
          <a:xfrm>
            <a:off x="5621497" y="2589726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r Verbinder 19"/>
          <p:cNvCxnSpPr/>
          <p:nvPr/>
        </p:nvCxnSpPr>
        <p:spPr>
          <a:xfrm>
            <a:off x="3695840" y="3277290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r Verbinder 82"/>
          <p:cNvCxnSpPr/>
          <p:nvPr/>
        </p:nvCxnSpPr>
        <p:spPr>
          <a:xfrm>
            <a:off x="4658668" y="3277290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96"/>
          <p:cNvCxnSpPr/>
          <p:nvPr/>
        </p:nvCxnSpPr>
        <p:spPr>
          <a:xfrm>
            <a:off x="5621497" y="3277290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22"/>
          <p:cNvCxnSpPr/>
          <p:nvPr/>
        </p:nvCxnSpPr>
        <p:spPr>
          <a:xfrm>
            <a:off x="3695840" y="3969465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r Verbinder 83"/>
          <p:cNvCxnSpPr/>
          <p:nvPr/>
        </p:nvCxnSpPr>
        <p:spPr>
          <a:xfrm>
            <a:off x="4658668" y="3969465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r Verbinder 97"/>
          <p:cNvCxnSpPr/>
          <p:nvPr/>
        </p:nvCxnSpPr>
        <p:spPr>
          <a:xfrm>
            <a:off x="5621497" y="3969465"/>
            <a:ext cx="72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uppieren 102"/>
          <p:cNvGrpSpPr/>
          <p:nvPr/>
        </p:nvGrpSpPr>
        <p:grpSpPr>
          <a:xfrm>
            <a:off x="3695840" y="1154565"/>
            <a:ext cx="2645657" cy="288000"/>
            <a:chOff x="306000" y="1206000"/>
            <a:chExt cx="1440000" cy="288000"/>
          </a:xfrm>
        </p:grpSpPr>
        <p:cxnSp>
          <p:nvCxnSpPr>
            <p:cNvPr id="46" name="Gerader Verbinder 103"/>
            <p:cNvCxnSpPr/>
            <p:nvPr/>
          </p:nvCxnSpPr>
          <p:spPr>
            <a:xfrm>
              <a:off x="306000" y="1494000"/>
              <a:ext cx="14400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104"/>
            <p:cNvSpPr/>
            <p:nvPr/>
          </p:nvSpPr>
          <p:spPr>
            <a:xfrm>
              <a:off x="306000" y="1206000"/>
              <a:ext cx="1440000" cy="288000"/>
            </a:xfrm>
            <a:prstGeom prst="rect">
              <a:avLst/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90000" rtlCol="0" anchor="b" anchorCtr="0"/>
            <a:lstStyle/>
            <a:p>
              <a:r>
                <a:rPr lang="en-GB" sz="1200" dirty="0" smtClean="0">
                  <a:solidFill>
                    <a:schemeClr val="accent1"/>
                  </a:solidFill>
                </a:rPr>
                <a:t>Header</a:t>
              </a:r>
              <a:endParaRPr lang="en-GB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48" name="Pfeil nach rechts 109"/>
          <p:cNvSpPr/>
          <p:nvPr/>
        </p:nvSpPr>
        <p:spPr>
          <a:xfrm>
            <a:off x="3947840" y="2137944"/>
            <a:ext cx="216000" cy="216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49" name="Pfeil nach rechts 110"/>
          <p:cNvSpPr/>
          <p:nvPr/>
        </p:nvSpPr>
        <p:spPr>
          <a:xfrm>
            <a:off x="4910668" y="2137944"/>
            <a:ext cx="216000" cy="216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0" name="Pfeil nach rechts 111"/>
          <p:cNvSpPr/>
          <p:nvPr/>
        </p:nvSpPr>
        <p:spPr>
          <a:xfrm rot="2700000" flipV="1">
            <a:off x="5873497" y="2137944"/>
            <a:ext cx="216000" cy="216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1" name="Pfeil nach rechts 112"/>
          <p:cNvSpPr/>
          <p:nvPr/>
        </p:nvSpPr>
        <p:spPr>
          <a:xfrm rot="2700000" flipV="1">
            <a:off x="3947840" y="2825508"/>
            <a:ext cx="216000" cy="216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2" name="Pfeil nach rechts 113"/>
          <p:cNvSpPr/>
          <p:nvPr/>
        </p:nvSpPr>
        <p:spPr>
          <a:xfrm>
            <a:off x="4910668" y="2825508"/>
            <a:ext cx="216000" cy="216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3" name="Pfeil nach rechts 114"/>
          <p:cNvSpPr/>
          <p:nvPr/>
        </p:nvSpPr>
        <p:spPr>
          <a:xfrm rot="18900000" flipV="1">
            <a:off x="5873497" y="2825508"/>
            <a:ext cx="216000" cy="216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4" name="Pfeil nach rechts 115"/>
          <p:cNvSpPr/>
          <p:nvPr/>
        </p:nvSpPr>
        <p:spPr>
          <a:xfrm rot="5400000" flipV="1">
            <a:off x="3947840" y="3513073"/>
            <a:ext cx="216000" cy="216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5" name="Pfeil nach rechts 116"/>
          <p:cNvSpPr/>
          <p:nvPr/>
        </p:nvSpPr>
        <p:spPr>
          <a:xfrm rot="2700000" flipV="1">
            <a:off x="4910668" y="3513072"/>
            <a:ext cx="216000" cy="216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6" name="Pfeil nach rechts 117"/>
          <p:cNvSpPr/>
          <p:nvPr/>
        </p:nvSpPr>
        <p:spPr>
          <a:xfrm rot="16200000" flipV="1">
            <a:off x="5873497" y="3513072"/>
            <a:ext cx="216000" cy="216000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7" name="Pfeil nach rechts 118"/>
          <p:cNvSpPr/>
          <p:nvPr/>
        </p:nvSpPr>
        <p:spPr>
          <a:xfrm rot="5400000" flipV="1">
            <a:off x="3947840" y="4200636"/>
            <a:ext cx="216000" cy="216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8" name="Pfeil nach rechts 119"/>
          <p:cNvSpPr/>
          <p:nvPr/>
        </p:nvSpPr>
        <p:spPr>
          <a:xfrm>
            <a:off x="4910668" y="4200636"/>
            <a:ext cx="216000" cy="216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59" name="Pfeil nach rechts 120"/>
          <p:cNvSpPr/>
          <p:nvPr/>
        </p:nvSpPr>
        <p:spPr>
          <a:xfrm rot="16200000" flipV="1">
            <a:off x="5873497" y="4200636"/>
            <a:ext cx="216000" cy="216000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60" name="Pfeil nach rechts 142"/>
          <p:cNvSpPr>
            <a:spLocks noChangeAspect="1"/>
          </p:cNvSpPr>
          <p:nvPr/>
        </p:nvSpPr>
        <p:spPr>
          <a:xfrm>
            <a:off x="2721510" y="4719298"/>
            <a:ext cx="108000" cy="108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 anchorCtr="1"/>
          <a:lstStyle/>
          <a:p>
            <a:pPr algn="ctr"/>
            <a:endParaRPr lang="en-GB" sz="1400" dirty="0" smtClean="0">
              <a:solidFill>
                <a:schemeClr val="tx2"/>
              </a:solidFill>
            </a:endParaRPr>
          </a:p>
        </p:txBody>
      </p:sp>
      <p:sp>
        <p:nvSpPr>
          <p:cNvPr id="61" name="TextBox 220"/>
          <p:cNvSpPr txBox="1"/>
          <p:nvPr/>
        </p:nvSpPr>
        <p:spPr>
          <a:xfrm>
            <a:off x="2829562" y="4669424"/>
            <a:ext cx="710156" cy="215444"/>
          </a:xfrm>
          <a:prstGeom prst="rect">
            <a:avLst/>
          </a:prstGeom>
          <a:noFill/>
        </p:spPr>
        <p:txBody>
          <a:bodyPr wrap="none" lIns="5400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chemeClr val="tx2"/>
                </a:solidFill>
              </a:rPr>
              <a:t>At par with peer </a:t>
            </a:r>
            <a:br>
              <a:rPr lang="en-GB" sz="700" dirty="0" smtClean="0">
                <a:solidFill>
                  <a:schemeClr val="tx2"/>
                </a:solidFill>
              </a:rPr>
            </a:br>
            <a:r>
              <a:rPr lang="en-GB" sz="700" dirty="0" smtClean="0">
                <a:solidFill>
                  <a:schemeClr val="tx2"/>
                </a:solidFill>
              </a:rPr>
              <a:t>average</a:t>
            </a:r>
            <a:endParaRPr lang="en-GB" sz="700" dirty="0">
              <a:solidFill>
                <a:schemeClr val="tx2"/>
              </a:solidFill>
            </a:endParaRPr>
          </a:p>
        </p:txBody>
      </p:sp>
      <p:sp>
        <p:nvSpPr>
          <p:cNvPr id="62" name="Pfeil nach rechts 141"/>
          <p:cNvSpPr>
            <a:spLocks noChangeAspect="1"/>
          </p:cNvSpPr>
          <p:nvPr/>
        </p:nvSpPr>
        <p:spPr>
          <a:xfrm rot="18900000" flipV="1">
            <a:off x="1543368" y="4719298"/>
            <a:ext cx="108000" cy="108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 anchorCtr="1"/>
          <a:lstStyle/>
          <a:p>
            <a:pPr algn="ctr"/>
            <a:endParaRPr lang="en-GB" sz="1400" dirty="0" smtClean="0">
              <a:solidFill>
                <a:schemeClr val="tx2"/>
              </a:solidFill>
            </a:endParaRPr>
          </a:p>
        </p:txBody>
      </p:sp>
      <p:sp>
        <p:nvSpPr>
          <p:cNvPr id="63" name="TextBox 223"/>
          <p:cNvSpPr txBox="1"/>
          <p:nvPr/>
        </p:nvSpPr>
        <p:spPr>
          <a:xfrm>
            <a:off x="1636179" y="4669424"/>
            <a:ext cx="971445" cy="215444"/>
          </a:xfrm>
          <a:prstGeom prst="rect">
            <a:avLst/>
          </a:prstGeom>
          <a:noFill/>
        </p:spPr>
        <p:txBody>
          <a:bodyPr wrap="none" lIns="5400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chemeClr val="tx2"/>
                </a:solidFill>
              </a:rPr>
              <a:t>Competitive advantage</a:t>
            </a:r>
            <a:br>
              <a:rPr lang="en-GB" sz="700" dirty="0" smtClean="0">
                <a:solidFill>
                  <a:schemeClr val="tx2"/>
                </a:solidFill>
              </a:rPr>
            </a:br>
            <a:r>
              <a:rPr lang="en-GB" sz="700" dirty="0" smtClean="0">
                <a:solidFill>
                  <a:schemeClr val="tx2"/>
                </a:solidFill>
              </a:rPr>
              <a:t>in specific areas</a:t>
            </a:r>
            <a:endParaRPr lang="en-GB" sz="700" dirty="0">
              <a:solidFill>
                <a:schemeClr val="tx2"/>
              </a:solidFill>
            </a:endParaRPr>
          </a:p>
        </p:txBody>
      </p:sp>
      <p:sp>
        <p:nvSpPr>
          <p:cNvPr id="64" name="Pfeil nach rechts 140"/>
          <p:cNvSpPr>
            <a:spLocks noChangeAspect="1"/>
          </p:cNvSpPr>
          <p:nvPr/>
        </p:nvSpPr>
        <p:spPr>
          <a:xfrm rot="16200000" flipV="1">
            <a:off x="349200" y="4719298"/>
            <a:ext cx="108000" cy="108000"/>
          </a:xfrm>
          <a:prstGeom prst="rightArrow">
            <a:avLst/>
          </a:prstGeom>
          <a:solidFill>
            <a:schemeClr val="bg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 anchorCtr="1"/>
          <a:lstStyle/>
          <a:p>
            <a:pPr algn="ctr"/>
            <a:endParaRPr lang="en-GB" sz="1400" dirty="0" smtClean="0">
              <a:solidFill>
                <a:schemeClr val="tx2"/>
              </a:solidFill>
            </a:endParaRPr>
          </a:p>
        </p:txBody>
      </p:sp>
      <p:sp>
        <p:nvSpPr>
          <p:cNvPr id="65" name="TextBox 226"/>
          <p:cNvSpPr txBox="1"/>
          <p:nvPr/>
        </p:nvSpPr>
        <p:spPr>
          <a:xfrm>
            <a:off x="458037" y="4669424"/>
            <a:ext cx="971445" cy="215444"/>
          </a:xfrm>
          <a:prstGeom prst="rect">
            <a:avLst/>
          </a:prstGeom>
          <a:noFill/>
        </p:spPr>
        <p:txBody>
          <a:bodyPr wrap="none" lIns="5400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chemeClr val="tx2"/>
                </a:solidFill>
              </a:rPr>
              <a:t>Significant competitive </a:t>
            </a:r>
            <a:br>
              <a:rPr lang="en-GB" sz="700" dirty="0" smtClean="0">
                <a:solidFill>
                  <a:schemeClr val="tx2"/>
                </a:solidFill>
              </a:rPr>
            </a:br>
            <a:r>
              <a:rPr lang="en-GB" sz="700" dirty="0" smtClean="0">
                <a:solidFill>
                  <a:schemeClr val="tx2"/>
                </a:solidFill>
              </a:rPr>
              <a:t>advantage</a:t>
            </a:r>
            <a:endParaRPr lang="en-GB" sz="700" dirty="0">
              <a:solidFill>
                <a:schemeClr val="tx2"/>
              </a:solidFill>
            </a:endParaRPr>
          </a:p>
        </p:txBody>
      </p:sp>
      <p:sp>
        <p:nvSpPr>
          <p:cNvPr id="66" name="Pfeil nach rechts 144"/>
          <p:cNvSpPr>
            <a:spLocks noChangeAspect="1"/>
          </p:cNvSpPr>
          <p:nvPr/>
        </p:nvSpPr>
        <p:spPr>
          <a:xfrm rot="5400000" flipV="1">
            <a:off x="4955340" y="4719299"/>
            <a:ext cx="108000" cy="108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 anchorCtr="1"/>
          <a:lstStyle/>
          <a:p>
            <a:pPr algn="ctr"/>
            <a:endParaRPr lang="en-GB" sz="1400" dirty="0" smtClean="0">
              <a:solidFill>
                <a:schemeClr val="tx2"/>
              </a:solidFill>
            </a:endParaRPr>
          </a:p>
        </p:txBody>
      </p:sp>
      <p:sp>
        <p:nvSpPr>
          <p:cNvPr id="67" name="TextBox 229"/>
          <p:cNvSpPr txBox="1"/>
          <p:nvPr/>
        </p:nvSpPr>
        <p:spPr>
          <a:xfrm>
            <a:off x="5063322" y="4669424"/>
            <a:ext cx="945797" cy="215444"/>
          </a:xfrm>
          <a:prstGeom prst="rect">
            <a:avLst/>
          </a:prstGeom>
          <a:noFill/>
        </p:spPr>
        <p:txBody>
          <a:bodyPr wrap="none" lIns="5400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chemeClr val="tx2"/>
                </a:solidFill>
              </a:rPr>
              <a:t>Significant competitive</a:t>
            </a:r>
            <a:br>
              <a:rPr lang="en-GB" sz="700" dirty="0" smtClean="0">
                <a:solidFill>
                  <a:schemeClr val="tx2"/>
                </a:solidFill>
              </a:rPr>
            </a:br>
            <a:r>
              <a:rPr lang="en-GB" sz="700" dirty="0" smtClean="0">
                <a:solidFill>
                  <a:schemeClr val="tx2"/>
                </a:solidFill>
              </a:rPr>
              <a:t>disadvantage</a:t>
            </a:r>
            <a:endParaRPr lang="en-GB" sz="700" dirty="0">
              <a:solidFill>
                <a:schemeClr val="tx2"/>
              </a:solidFill>
            </a:endParaRPr>
          </a:p>
        </p:txBody>
      </p:sp>
      <p:sp>
        <p:nvSpPr>
          <p:cNvPr id="68" name="Pfeil nach rechts 143"/>
          <p:cNvSpPr>
            <a:spLocks noChangeAspect="1"/>
          </p:cNvSpPr>
          <p:nvPr/>
        </p:nvSpPr>
        <p:spPr>
          <a:xfrm rot="2700000" flipV="1">
            <a:off x="3641840" y="4719298"/>
            <a:ext cx="108000" cy="108000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44000" rtlCol="0" anchor="ctr" anchorCtr="1"/>
          <a:lstStyle/>
          <a:p>
            <a:pPr algn="ctr"/>
            <a:endParaRPr lang="en-GB" sz="1400" dirty="0" smtClean="0">
              <a:solidFill>
                <a:schemeClr val="tx2"/>
              </a:solidFill>
            </a:endParaRPr>
          </a:p>
        </p:txBody>
      </p:sp>
      <p:sp>
        <p:nvSpPr>
          <p:cNvPr id="69" name="TextBox 232"/>
          <p:cNvSpPr txBox="1"/>
          <p:nvPr/>
        </p:nvSpPr>
        <p:spPr>
          <a:xfrm>
            <a:off x="3735358" y="4669424"/>
            <a:ext cx="1110907" cy="215444"/>
          </a:xfrm>
          <a:prstGeom prst="rect">
            <a:avLst/>
          </a:prstGeom>
          <a:noFill/>
        </p:spPr>
        <p:txBody>
          <a:bodyPr wrap="none" lIns="5400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700" dirty="0" smtClean="0">
                <a:solidFill>
                  <a:schemeClr val="tx2"/>
                </a:solidFill>
              </a:rPr>
              <a:t>Competitive disadvantage </a:t>
            </a:r>
            <a:br>
              <a:rPr lang="en-GB" sz="700" dirty="0" smtClean="0">
                <a:solidFill>
                  <a:schemeClr val="tx2"/>
                </a:solidFill>
              </a:rPr>
            </a:br>
            <a:r>
              <a:rPr lang="en-GB" sz="700" dirty="0" smtClean="0">
                <a:solidFill>
                  <a:schemeClr val="tx2"/>
                </a:solidFill>
              </a:rPr>
              <a:t>in specific areas</a:t>
            </a:r>
            <a:endParaRPr lang="en-GB" sz="700" dirty="0">
              <a:solidFill>
                <a:schemeClr val="tx2"/>
              </a:solidFill>
            </a:endParaRPr>
          </a:p>
        </p:txBody>
      </p:sp>
      <p:cxnSp>
        <p:nvCxnSpPr>
          <p:cNvPr id="70" name="Gerader Verbinder 156"/>
          <p:cNvCxnSpPr/>
          <p:nvPr/>
        </p:nvCxnSpPr>
        <p:spPr>
          <a:xfrm>
            <a:off x="6584320" y="2245944"/>
            <a:ext cx="225299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r Verbinder 157"/>
          <p:cNvCxnSpPr/>
          <p:nvPr/>
        </p:nvCxnSpPr>
        <p:spPr>
          <a:xfrm>
            <a:off x="6584320" y="2933508"/>
            <a:ext cx="225299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158"/>
          <p:cNvCxnSpPr/>
          <p:nvPr/>
        </p:nvCxnSpPr>
        <p:spPr>
          <a:xfrm>
            <a:off x="6584320" y="3621072"/>
            <a:ext cx="225299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r Verbinder 159"/>
          <p:cNvCxnSpPr/>
          <p:nvPr/>
        </p:nvCxnSpPr>
        <p:spPr>
          <a:xfrm>
            <a:off x="6584320" y="4308636"/>
            <a:ext cx="2252993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hteck 160"/>
          <p:cNvSpPr/>
          <p:nvPr/>
        </p:nvSpPr>
        <p:spPr>
          <a:xfrm>
            <a:off x="1475748" y="1993944"/>
            <a:ext cx="1980000" cy="50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75" name="Rechteck 161"/>
          <p:cNvSpPr/>
          <p:nvPr/>
        </p:nvSpPr>
        <p:spPr>
          <a:xfrm>
            <a:off x="1475748" y="2681508"/>
            <a:ext cx="1980000" cy="50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76" name="Rechteck 162"/>
          <p:cNvSpPr/>
          <p:nvPr/>
        </p:nvSpPr>
        <p:spPr>
          <a:xfrm>
            <a:off x="1475748" y="3369072"/>
            <a:ext cx="1980000" cy="50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sp>
        <p:nvSpPr>
          <p:cNvPr id="77" name="Rechteck 163"/>
          <p:cNvSpPr/>
          <p:nvPr/>
        </p:nvSpPr>
        <p:spPr>
          <a:xfrm>
            <a:off x="1475748" y="4056636"/>
            <a:ext cx="1980000" cy="504000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</a:p>
          <a:p>
            <a:pPr marL="144000" indent="-144000" defTabSz="270000">
              <a:lnSpc>
                <a:spcPct val="110000"/>
              </a:lnSpc>
              <a:buFont typeface="Wingdings" pitchFamily="2" charset="2"/>
              <a:buChar char="§"/>
            </a:pPr>
            <a:r>
              <a:rPr lang="en-GB" sz="1000" dirty="0" smtClean="0">
                <a:solidFill>
                  <a:schemeClr val="tx2"/>
                </a:solidFill>
              </a:rPr>
              <a:t>Text</a:t>
            </a:r>
            <a:endParaRPr lang="en-GB" sz="1000" dirty="0">
              <a:solidFill>
                <a:schemeClr val="tx2"/>
              </a:solidFill>
            </a:endParaRPr>
          </a:p>
        </p:txBody>
      </p:sp>
      <p:cxnSp>
        <p:nvCxnSpPr>
          <p:cNvPr id="78" name="Gerader Verbinder 164"/>
          <p:cNvCxnSpPr/>
          <p:nvPr/>
        </p:nvCxnSpPr>
        <p:spPr>
          <a:xfrm>
            <a:off x="1475749" y="2589726"/>
            <a:ext cx="19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r Verbinder 165"/>
          <p:cNvCxnSpPr/>
          <p:nvPr/>
        </p:nvCxnSpPr>
        <p:spPr>
          <a:xfrm>
            <a:off x="1475749" y="3277290"/>
            <a:ext cx="19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r Verbinder 166"/>
          <p:cNvCxnSpPr/>
          <p:nvPr/>
        </p:nvCxnSpPr>
        <p:spPr>
          <a:xfrm>
            <a:off x="1475749" y="3969465"/>
            <a:ext cx="1980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hteck 174"/>
          <p:cNvSpPr/>
          <p:nvPr/>
        </p:nvSpPr>
        <p:spPr>
          <a:xfrm>
            <a:off x="7116068" y="2119944"/>
            <a:ext cx="126000" cy="2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2" name="Rechteck 175"/>
          <p:cNvSpPr/>
          <p:nvPr/>
        </p:nvSpPr>
        <p:spPr>
          <a:xfrm>
            <a:off x="7647816" y="2807508"/>
            <a:ext cx="126000" cy="2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3" name="Rechteck 176"/>
          <p:cNvSpPr/>
          <p:nvPr/>
        </p:nvSpPr>
        <p:spPr>
          <a:xfrm>
            <a:off x="6584320" y="3495072"/>
            <a:ext cx="126000" cy="2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4" name="Rechteck 177"/>
          <p:cNvSpPr/>
          <p:nvPr/>
        </p:nvSpPr>
        <p:spPr>
          <a:xfrm>
            <a:off x="8711313" y="4182636"/>
            <a:ext cx="126000" cy="25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905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</p:txBody>
      </p:sp>
      <p:sp>
        <p:nvSpPr>
          <p:cNvPr id="85" name="Date Placeholder 8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9F689-C60B-4836-AE40-04CB58DFD0DA}" type="datetime4">
              <a:rPr lang="en-GB" smtClean="0"/>
              <a:t>07 September 2015</a:t>
            </a:fld>
            <a:endParaRPr lang="en-GB" dirty="0"/>
          </a:p>
        </p:txBody>
      </p:sp>
      <p:sp>
        <p:nvSpPr>
          <p:cNvPr id="86" name="Footer Placeholder 8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MR Elements</a:t>
            </a:r>
            <a:endParaRPr lang="en-GB" dirty="0"/>
          </a:p>
        </p:txBody>
      </p:sp>
      <p:sp>
        <p:nvSpPr>
          <p:cNvPr id="87" name="Slide Number Placeholder 8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6DB8AA-803C-49D2-90AA-1140CE72DCD7}" type="slidenum">
              <a:rPr lang="en-GB" smtClean="0"/>
              <a:pPr/>
              <a:t>99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7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R Template_16 to 9_MR_EN">
  <a:themeElements>
    <a:clrScheme name="Munich Re">
      <a:dk1>
        <a:sysClr val="windowText" lastClr="000000"/>
      </a:dk1>
      <a:lt1>
        <a:sysClr val="window" lastClr="FFFFFF"/>
      </a:lt1>
      <a:dk2>
        <a:srgbClr val="4D4E53"/>
      </a:dk2>
      <a:lt2>
        <a:srgbClr val="F7941D"/>
      </a:lt2>
      <a:accent1>
        <a:srgbClr val="34909C"/>
      </a:accent1>
      <a:accent2>
        <a:srgbClr val="8DC63F"/>
      </a:accent2>
      <a:accent3>
        <a:srgbClr val="B72126"/>
      </a:accent3>
      <a:accent4>
        <a:srgbClr val="B2C1CA"/>
      </a:accent4>
      <a:accent5>
        <a:srgbClr val="00589A"/>
      </a:accent5>
      <a:accent6>
        <a:srgbClr val="714A9C"/>
      </a:accent6>
      <a:hlink>
        <a:srgbClr val="0A509E"/>
      </a:hlink>
      <a:folHlink>
        <a:srgbClr val="7993A3"/>
      </a:folHlink>
    </a:clrScheme>
    <a:fontScheme name="Munich Re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noFill/>
        </a:ln>
      </a:spPr>
      <a:bodyPr rtlCol="0" anchor="ctr" anchorCtr="0"/>
      <a:lstStyle>
        <a:defPPr algn="ctr">
          <a:defRPr sz="14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effectLst/>
      </a:spPr>
      <a:bodyPr wrap="square" lIns="0" tIns="0" rIns="0" bIns="0" rtlCol="0">
        <a:spAutoFit/>
      </a:bodyPr>
      <a:lstStyle>
        <a:defPPr marL="269875" indent="-269875">
          <a:lnSpc>
            <a:spcPct val="110000"/>
          </a:lnSpc>
          <a:buFont typeface="Wingdings" panose="05000000000000000000" pitchFamily="2" charset="2"/>
          <a:buChar char="§"/>
          <a:defRPr sz="1400" dirty="0" err="1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9" id="{40FFF3A8-D548-44D2-967D-3E9A85EA9626}" vid="{07F3C0AE-E53C-4FD4-BFCD-26FC083777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f3c6f0c0-389c-4324-ac00-59fc67b57edf" ContentTypeId="0x0101" PreviousValue="false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729617-940b-463d-a580-46cc6a3ad9da">
      <Value>3</Value>
      <Value>2</Value>
      <Value>1</Value>
    </TaxCatchAll>
    <f8945ec94b6d491390716007304ab559 xmlns="ca3fdd02-bcd0-43ad-992c-5f49769a38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non-vital</TermName>
          <TermId xmlns="http://schemas.microsoft.com/office/infopath/2007/PartnerControls">033f938d-d12f-445d-a012-eb166949f3b6</TermId>
        </TermInfo>
      </Terms>
    </f8945ec94b6d491390716007304ab559>
    <MRWebDocumentDescription xmlns="ca3fdd02-bcd0-43ad-992c-5f49769a3898" xsi:nil="true"/>
    <a15180420e784ea190798714e750e47f xmlns="ca3fdd02-bcd0-43ad-992c-5f49769a38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Less significant</TermName>
          <TermId xmlns="http://schemas.microsoft.com/office/infopath/2007/PartnerControls">fd678ffd-6617-4891-8670-c5684830bd05</TermId>
        </TermInfo>
      </Terms>
    </a15180420e784ea190798714e750e47f>
    <l94546a4709d409ca9e05b607a2b8d2f xmlns="ca3fdd02-bcd0-43ad-992c-5f49769a3898">
      <Terms xmlns="http://schemas.microsoft.com/office/infopath/2007/PartnerControls">
        <TermInfo xmlns="http://schemas.microsoft.com/office/infopath/2007/PartnerControls">
          <TermName xmlns="http://schemas.microsoft.com/office/infopath/2007/PartnerControls">C2 - for internal use only</TermName>
          <TermId xmlns="http://schemas.microsoft.com/office/infopath/2007/PartnerControls">9d9290dd-d6b2-4825-a4e7-0b1f05f98a3b</TermId>
        </TermInfo>
      </Terms>
    </l94546a4709d409ca9e05b607a2b8d2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MRWeb Document" ma:contentTypeID="0x01010048F61AA4813D42EC9AE106B82F173BF70007207E09C5B1E240AFF6865140903CC9" ma:contentTypeVersion="26" ma:contentTypeDescription="Standard basic document type for MRWeb documents" ma:contentTypeScope="" ma:versionID="619876a43a44827bf8acd89cae83d81d">
  <xsd:schema xmlns:xsd="http://www.w3.org/2001/XMLSchema" xmlns:xs="http://www.w3.org/2001/XMLSchema" xmlns:p="http://schemas.microsoft.com/office/2006/metadata/properties" xmlns:ns1="http://schemas.microsoft.com/sharepoint/v3" xmlns:ns2="ca3fdd02-bcd0-43ad-992c-5f49769a3898" xmlns:ns3="ca729617-940b-463d-a580-46cc6a3ad9da" xmlns:ns4="e09e208d-8710-4a0c-97e8-a6aa5ddf12e9" targetNamespace="http://schemas.microsoft.com/office/2006/metadata/properties" ma:root="true" ma:fieldsID="c838b2af128393a3cb6698354a4e23fe" ns1:_="" ns2:_="" ns3:_="" ns4:_="">
    <xsd:import namespace="http://schemas.microsoft.com/sharepoint/v3"/>
    <xsd:import namespace="ca3fdd02-bcd0-43ad-992c-5f49769a3898"/>
    <xsd:import namespace="ca729617-940b-463d-a580-46cc6a3ad9da"/>
    <xsd:import namespace="e09e208d-8710-4a0c-97e8-a6aa5ddf12e9"/>
    <xsd:element name="properties">
      <xsd:complexType>
        <xsd:sequence>
          <xsd:element name="documentManagement">
            <xsd:complexType>
              <xsd:all>
                <xsd:element ref="ns1:Author" minOccurs="0"/>
                <xsd:element ref="ns1:Editor" minOccurs="0"/>
                <xsd:element ref="ns2:MRWebDocumentDescription" minOccurs="0"/>
                <xsd:element ref="ns1:UniqueId" minOccurs="0"/>
                <xsd:element ref="ns2:l94546a4709d409ca9e05b607a2b8d2f" minOccurs="0"/>
                <xsd:element ref="ns2:f8945ec94b6d491390716007304ab559" minOccurs="0"/>
                <xsd:element ref="ns2:a15180420e784ea190798714e750e47f" minOccurs="0"/>
                <xsd:element ref="ns3:TaxCatchAll" minOccurs="0"/>
                <xsd:element ref="ns3:TaxCatchAllLabel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OCR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uthor" ma:index="10" nillable="true" ma:displayName="Created By" ma:list="UserInfo" ma:internalName="Auth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" ma:index="12" nillable="true" ma:displayName="Modified By" ma:list="UserInfo" ma:internalName="Editor" ma:readOnly="tru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UniqueId" ma:index="19" nillable="true" ma:displayName="Unique Id" ma:hidden="true" ma:list="Docs" ma:internalName="UniqueId" ma:readOnly="true" ma:showField="UniqueId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3fdd02-bcd0-43ad-992c-5f49769a3898" elementFormDefault="qualified">
    <xsd:import namespace="http://schemas.microsoft.com/office/2006/documentManagement/types"/>
    <xsd:import namespace="http://schemas.microsoft.com/office/infopath/2007/PartnerControls"/>
    <xsd:element name="MRWebDocumentDescription" ma:index="18" nillable="true" ma:displayName="Description" ma:description="" ma:internalName="MRWebDocumentDescription" ma:readOnly="false">
      <xsd:simpleType>
        <xsd:restriction base="dms:Note"/>
      </xsd:simpleType>
    </xsd:element>
    <xsd:element name="l94546a4709d409ca9e05b607a2b8d2f" ma:index="20" nillable="true" ma:taxonomy="true" ma:internalName="l94546a4709d409ca9e05b607a2b8d2f" ma:taxonomyFieldName="MRWebConfidentiality" ma:displayName="Confidentiality" ma:default="-1;#C2 - for internal use only|9d9290dd-d6b2-4825-a4e7-0b1f05f98a3b" ma:fieldId="{594546a4-709d-409c-a9e0-5b607a2b8d2f}" ma:sspId="f3c6f0c0-389c-4324-ac00-59fc67b57edf" ma:termSetId="f896376d-6fe2-4d00-b835-f0d86fddd9f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8945ec94b6d491390716007304ab559" ma:index="21" nillable="true" ma:taxonomy="true" ma:internalName="f8945ec94b6d491390716007304ab559" ma:taxonomyFieldName="MRWebAvailability" ma:displayName="Availability" ma:default="-1;#non-vital|033f938d-d12f-445d-a012-eb166949f3b6" ma:fieldId="{f8945ec9-4b6d-4913-9071-6007304ab559}" ma:sspId="f3c6f0c0-389c-4324-ac00-59fc67b57edf" ma:termSetId="f47d41e1-b428-48d3-8770-79c2fbe7615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15180420e784ea190798714e750e47f" ma:index="22" ma:taxonomy="true" ma:internalName="a15180420e784ea190798714e750e47f" ma:taxonomyFieldName="MRWebIntegrity" ma:displayName="Integrity" ma:default="-1;#Less significant|fd678ffd-6617-4891-8670-c5684830bd05" ma:fieldId="{a1518042-0e78-4ea1-9079-8714e750e47f}" ma:sspId="f3c6f0c0-389c-4324-ac00-59fc67b57edf" ma:termSetId="d1f758f9-e15d-44f4-b56e-2df84d38722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29617-940b-463d-a580-46cc6a3ad9da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e25efe0-39e9-48bd-88f7-0c9c318dd0e6}" ma:internalName="TaxCatchAll" ma:showField="CatchAllData" ma:web="ca3fdd02-bcd0-43ad-992c-5f49769a38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4" nillable="true" ma:displayName="Taxonomy Catch All Column1" ma:hidden="true" ma:list="{be25efe0-39e9-48bd-88f7-0c9c318dd0e6}" ma:internalName="TaxCatchAllLabel" ma:readOnly="true" ma:showField="CatchAllDataLabel" ma:web="ca3fdd02-bcd0-43ad-992c-5f49769a389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9e208d-8710-4a0c-97e8-a6aa5ddf12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7" nillable="true" ma:displayName="Tags" ma:internalName="MediaServiceAutoTags" ma:readOnly="true">
      <xsd:simpleType>
        <xsd:restriction base="dms:Text"/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4930CB-5DB0-4182-B001-E5020BDEE1CE}"/>
</file>

<file path=customXml/itemProps2.xml><?xml version="1.0" encoding="utf-8"?>
<ds:datastoreItem xmlns:ds="http://schemas.openxmlformats.org/officeDocument/2006/customXml" ds:itemID="{5E3B1BB0-FC0C-49B6-9ADD-F0CEB9CDABD8}"/>
</file>

<file path=customXml/itemProps3.xml><?xml version="1.0" encoding="utf-8"?>
<ds:datastoreItem xmlns:ds="http://schemas.openxmlformats.org/officeDocument/2006/customXml" ds:itemID="{E6C1D9B8-C56A-47F9-AD91-5F58264ADAE2}"/>
</file>

<file path=customXml/itemProps4.xml><?xml version="1.0" encoding="utf-8"?>
<ds:datastoreItem xmlns:ds="http://schemas.openxmlformats.org/officeDocument/2006/customXml" ds:itemID="{F8A6D014-B6B3-4636-A1F2-008B29E96286}"/>
</file>

<file path=docProps/app.xml><?xml version="1.0" encoding="utf-8"?>
<Properties xmlns="http://schemas.openxmlformats.org/officeDocument/2006/extended-properties" xmlns:vt="http://schemas.openxmlformats.org/officeDocument/2006/docPropsVTypes">
  <Template>MR Template_16 to 9_MR_EN</Template>
  <TotalTime>0</TotalTime>
  <Words>4396</Words>
  <Application>Microsoft Office PowerPoint</Application>
  <PresentationFormat>Bildschirmpräsentation (16:9)</PresentationFormat>
  <Paragraphs>3269</Paragraphs>
  <Slides>125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125</vt:i4>
      </vt:variant>
    </vt:vector>
  </HeadingPairs>
  <TitlesOfParts>
    <vt:vector size="131" baseType="lpstr">
      <vt:lpstr>Arial Unicode MS</vt:lpstr>
      <vt:lpstr>宋体</vt:lpstr>
      <vt:lpstr>Arial</vt:lpstr>
      <vt:lpstr>Calibri</vt:lpstr>
      <vt:lpstr>Wingdings</vt:lpstr>
      <vt:lpstr>MR Template_16 to 9_MR_EN</vt:lpstr>
      <vt:lpstr>Elements</vt:lpstr>
      <vt:lpstr>Single elements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2 – 4 Header</vt:lpstr>
      <vt:lpstr>3 – 6 Header</vt:lpstr>
      <vt:lpstr>4 – 8 Header</vt:lpstr>
      <vt:lpstr>5 – 10 Header</vt:lpstr>
      <vt:lpstr>2 Header in table</vt:lpstr>
      <vt:lpstr>3 Header in table</vt:lpstr>
      <vt:lpstr>4 Header in table</vt:lpstr>
      <vt:lpstr>5 Header in table</vt:lpstr>
      <vt:lpstr>6 Header in table</vt:lpstr>
      <vt:lpstr>7 Header in table</vt:lpstr>
      <vt:lpstr>1 Category + Text</vt:lpstr>
      <vt:lpstr>1 + 1 Category + Text</vt:lpstr>
      <vt:lpstr>2 Category + Text</vt:lpstr>
      <vt:lpstr>2 + 2 Category + Text</vt:lpstr>
      <vt:lpstr>3 Category + Text</vt:lpstr>
      <vt:lpstr>3 + 3 Category + Text</vt:lpstr>
      <vt:lpstr>4 Category + Text</vt:lpstr>
      <vt:lpstr>4 + 4 Category + Text</vt:lpstr>
      <vt:lpstr>5 Category + Text</vt:lpstr>
      <vt:lpstr>5 + 5 Category + Text</vt:lpstr>
      <vt:lpstr>6 Category + Text</vt:lpstr>
      <vt:lpstr>6 + 6 Category + Text</vt:lpstr>
      <vt:lpstr>Value Chain 1</vt:lpstr>
      <vt:lpstr>Value Chain 2</vt:lpstr>
      <vt:lpstr>Value Chain 3</vt:lpstr>
      <vt:lpstr>Value Chain 4</vt:lpstr>
      <vt:lpstr>Value Chain 5</vt:lpstr>
      <vt:lpstr>Value Chain 6</vt:lpstr>
      <vt:lpstr>Value Chain 1 + 1</vt:lpstr>
      <vt:lpstr>Value Chain 1 + 2</vt:lpstr>
      <vt:lpstr>Value Chain 1 + 3</vt:lpstr>
      <vt:lpstr>Value Chain 1 + 4</vt:lpstr>
      <vt:lpstr>Value Chain 1 + 5</vt:lpstr>
      <vt:lpstr>Value Chain 1 × 2</vt:lpstr>
      <vt:lpstr>Value Chain 2 × 2</vt:lpstr>
      <vt:lpstr>Value Chain 3 × 2</vt:lpstr>
      <vt:lpstr>Value Chain 4 × 2</vt:lpstr>
      <vt:lpstr>Value Chain 5 × 2</vt:lpstr>
      <vt:lpstr>PowerPoint-Präsentation</vt:lpstr>
      <vt:lpstr>PowerPoint-Präsentation</vt:lpstr>
      <vt:lpstr>PowerPoint-Präsentation</vt:lpstr>
      <vt:lpstr>Cycles 3</vt:lpstr>
      <vt:lpstr>Cycles 4</vt:lpstr>
      <vt:lpstr>Cycles 5</vt:lpstr>
      <vt:lpstr>Cycles 6</vt:lpstr>
      <vt:lpstr>Cycles 7</vt:lpstr>
      <vt:lpstr>Cycles 8</vt:lpstr>
      <vt:lpstr>Cycles 9</vt:lpstr>
      <vt:lpstr>Cycles 10</vt:lpstr>
      <vt:lpstr>Cycles 11</vt:lpstr>
      <vt:lpstr>Cycles 12</vt:lpstr>
      <vt:lpstr>Cycles 13</vt:lpstr>
      <vt:lpstr>Cake 2</vt:lpstr>
      <vt:lpstr>Cake 4</vt:lpstr>
      <vt:lpstr>Cake 6</vt:lpstr>
      <vt:lpstr>Cake 12</vt:lpstr>
      <vt:lpstr>Honeycomb</vt:lpstr>
      <vt:lpstr>Pyramid 2</vt:lpstr>
      <vt:lpstr>Pyramid 3</vt:lpstr>
      <vt:lpstr>Pyramid 4</vt:lpstr>
      <vt:lpstr>Pyramid 5</vt:lpstr>
      <vt:lpstr>Pyramid 6</vt:lpstr>
      <vt:lpstr>Pyramid 7</vt:lpstr>
      <vt:lpstr>House 2</vt:lpstr>
      <vt:lpstr>House 3</vt:lpstr>
      <vt:lpstr>House 4</vt:lpstr>
      <vt:lpstr>House 5</vt:lpstr>
      <vt:lpstr>PowerPoint-Präsentation</vt:lpstr>
      <vt:lpstr>PowerPoint-Präsentation</vt:lpstr>
      <vt:lpstr>Bubbles 2 + 1</vt:lpstr>
      <vt:lpstr>Bubbles 3</vt:lpstr>
      <vt:lpstr>Bubbles 3 + 1</vt:lpstr>
      <vt:lpstr>Gears</vt:lpstr>
      <vt:lpstr>Clocks</vt:lpstr>
      <vt:lpstr>Indicators</vt:lpstr>
      <vt:lpstr>PowerPoint-Präsentation</vt:lpstr>
      <vt:lpstr>Compound elements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Timeline 1</vt:lpstr>
      <vt:lpstr>Timeline 2</vt:lpstr>
      <vt:lpstr>Timeline 3</vt:lpstr>
      <vt:lpstr>Timeline 4</vt:lpstr>
      <vt:lpstr>Timeline 5</vt:lpstr>
      <vt:lpstr>Weekly project schedule</vt:lpstr>
      <vt:lpstr>Agenda</vt:lpstr>
      <vt:lpstr>PowerPoint-Präsentation</vt:lpstr>
      <vt:lpstr>Next Steps</vt:lpstr>
      <vt:lpstr>PowerPoint-Präsentation</vt:lpstr>
      <vt:lpstr>PowerPoint-Präsentation</vt:lpstr>
      <vt:lpstr>Proposed project budget</vt:lpstr>
      <vt:lpstr>Proposed project budget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Graphical Elements</dc:title>
  <dc:creator>Attila Bácskai</dc:creator>
  <cp:keywords/>
  <cp:lastModifiedBy>Miller Veronika - Munich-MR</cp:lastModifiedBy>
  <cp:revision>8</cp:revision>
  <dcterms:created xsi:type="dcterms:W3CDTF">2015-08-23T22:23:08Z</dcterms:created>
  <dcterms:modified xsi:type="dcterms:W3CDTF">2015-09-07T07:05:06Z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0x01010048F61AA4813D42EC9AE106B82F173BF70007207E09C5B1E240AFF6865140903CC9</vt:lpwstr>
  </property>
  <property fmtid="{D5CDD505-2E9C-101B-9397-08002B2CF9AE}" pid="3" name="c9863a07a6e8436e860b2867612edb35">
    <vt:lpwstr>English|27afc8c5-a6fe-491b-a753-733650f34ba2</vt:lpwstr>
  </property>
  <property fmtid="{D5CDD505-2E9C-101B-9397-08002B2CF9AE}" pid="4" name="nb55a5b702614ac0ba92daa584d34640">
    <vt:lpwstr>Draft|e8189ae2-7862-4646-810e-d6e48aab8e92</vt:lpwstr>
  </property>
  <property fmtid="{D5CDD505-2E9C-101B-9397-08002B2CF9AE}" pid="5" name="_dlc_DocIdItemGuid">
    <vt:lpwstr>d5093282-e9a7-46ae-84ef-22c287d56d7b</vt:lpwstr>
  </property>
  <property fmtid="{D5CDD505-2E9C-101B-9397-08002B2CF9AE}" pid="6" name="TaxKeyword">
    <vt:lpwstr/>
  </property>
  <property fmtid="{D5CDD505-2E9C-101B-9397-08002B2CF9AE}" pid="7" name="essentials_Confidentiality">
    <vt:lpwstr>1;#MR Group Internal|2fb8bb20-c906-4f86-bc68-ed58066a8af3</vt:lpwstr>
  </property>
  <property fmtid="{D5CDD505-2E9C-101B-9397-08002B2CF9AE}" pid="8" name="essentials_Integrity">
    <vt:lpwstr>3;#Less significant|0add0edb-2bb9-4d9f-a115-ddb6d12046d5</vt:lpwstr>
  </property>
  <property fmtid="{D5CDD505-2E9C-101B-9397-08002B2CF9AE}" pid="9" name="essentials_Availability">
    <vt:lpwstr>2;#Non-vital|f3362186-e95f-4855-bae4-812d89aef0f6</vt:lpwstr>
  </property>
  <property fmtid="{D5CDD505-2E9C-101B-9397-08002B2CF9AE}" pid="10" name="essentials_Language">
    <vt:lpwstr>5;#English|27afc8c5-a6fe-491b-a753-733650f34ba2</vt:lpwstr>
  </property>
  <property fmtid="{D5CDD505-2E9C-101B-9397-08002B2CF9AE}" pid="11" name="essentials_GeoLocation">
    <vt:lpwstr/>
  </property>
  <property fmtid="{D5CDD505-2E9C-101B-9397-08002B2CF9AE}" pid="12" name="essentials_GeoRegion">
    <vt:lpwstr/>
  </property>
  <property fmtid="{D5CDD505-2E9C-101B-9397-08002B2CF9AE}" pid="13" name="MRWebConfidentiality">
    <vt:lpwstr>2;#C2 - for internal use only|9d9290dd-d6b2-4825-a4e7-0b1f05f98a3b</vt:lpwstr>
  </property>
  <property fmtid="{D5CDD505-2E9C-101B-9397-08002B2CF9AE}" pid="14" name="MRWebIntegrity">
    <vt:lpwstr>3;#Less significant|fd678ffd-6617-4891-8670-c5684830bd05</vt:lpwstr>
  </property>
  <property fmtid="{D5CDD505-2E9C-101B-9397-08002B2CF9AE}" pid="15" name="MRWebAvailability">
    <vt:lpwstr>1;#non-vital|033f938d-d12f-445d-a012-eb166949f3b6</vt:lpwstr>
  </property>
</Properties>
</file>